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56" r:id="rId3"/>
    <p:sldId id="257" r:id="rId4"/>
    <p:sldId id="258" r:id="rId5"/>
    <p:sldId id="270" r:id="rId6"/>
    <p:sldId id="271" r:id="rId7"/>
    <p:sldId id="263" r:id="rId8"/>
    <p:sldId id="27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2869"/>
    <a:srgbClr val="EA8721"/>
    <a:srgbClr val="D5295C"/>
    <a:srgbClr val="EA85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1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64540" y="2430780"/>
            <a:ext cx="10351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</a:rPr>
              <a:t>这里是演讲题目：微软雅黑，加粗，居中，</a:t>
            </a:r>
            <a:r>
              <a:rPr lang="en-US" altLang="zh-CN" sz="3600" b="1">
                <a:solidFill>
                  <a:schemeClr val="bg1"/>
                </a:solidFill>
              </a:rPr>
              <a:t>36</a:t>
            </a:r>
            <a:r>
              <a:rPr lang="zh-CN" altLang="en-US" sz="3600" b="1">
                <a:solidFill>
                  <a:schemeClr val="bg1"/>
                </a:solidFill>
              </a:rPr>
              <a:t>号字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791393" y="4221480"/>
            <a:ext cx="2298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张王李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654868" y="4922520"/>
            <a:ext cx="256984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>
                <a:solidFill>
                  <a:schemeClr val="bg1"/>
                </a:solidFill>
              </a:rPr>
              <a:t>XXXXXXXXXXX</a:t>
            </a:r>
            <a:r>
              <a:rPr lang="zh-CN" altLang="en-US" sz="1400">
                <a:solidFill>
                  <a:schemeClr val="bg1"/>
                </a:solidFill>
              </a:rPr>
              <a:t>大学教授</a:t>
            </a:r>
          </a:p>
          <a:p>
            <a:pPr algn="ctr">
              <a:lnSpc>
                <a:spcPct val="140000"/>
              </a:lnSpc>
            </a:pPr>
            <a:r>
              <a:rPr lang="en-US" altLang="zh-CN" sz="1400">
                <a:solidFill>
                  <a:schemeClr val="bg1"/>
                </a:solidFill>
              </a:rPr>
              <a:t>XXXXXXXXXXX</a:t>
            </a:r>
            <a:r>
              <a:rPr lang="zh-CN" altLang="en-US" sz="1400">
                <a:solidFill>
                  <a:schemeClr val="bg1"/>
                </a:solidFill>
              </a:rPr>
              <a:t>研究室主任</a:t>
            </a:r>
          </a:p>
          <a:p>
            <a:pPr algn="ctr">
              <a:lnSpc>
                <a:spcPct val="140000"/>
              </a:lnSpc>
            </a:pPr>
            <a:r>
              <a:rPr lang="en-US" altLang="zh-CN" sz="1400">
                <a:solidFill>
                  <a:schemeClr val="bg1"/>
                </a:solidFill>
              </a:rPr>
              <a:t>XXXXXXXXXXX</a:t>
            </a:r>
            <a:r>
              <a:rPr lang="zh-CN" altLang="en-US" sz="1400">
                <a:solidFill>
                  <a:schemeClr val="bg1"/>
                </a:solidFill>
              </a:rPr>
              <a:t>领域专家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24230" y="2971165"/>
            <a:ext cx="101866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sz="2000" cap="all">
                <a:solidFill>
                  <a:schemeClr val="bg1"/>
                </a:solidFill>
                <a:uFillTx/>
              </a:rPr>
              <a:t>In this area, you can put the English translation of the title of the paper, or not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63135" y="1866265"/>
            <a:ext cx="133286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400" cap="small">
                <a:solidFill>
                  <a:schemeClr val="bg1"/>
                </a:solidFill>
                <a:uFillTx/>
              </a:rPr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57900" y="2003425"/>
            <a:ext cx="196723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000" cap="small">
                <a:solidFill>
                  <a:schemeClr val="bg1"/>
                </a:solidFill>
                <a:uFillTx/>
                <a:sym typeface="+mn-ea"/>
              </a:rPr>
              <a:t>contents  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922520" y="2733675"/>
            <a:ext cx="690816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811395" y="2926080"/>
            <a:ext cx="10026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rgbClr val="FFC000"/>
                </a:solidFill>
                <a:latin typeface="微软雅黑 (正文)" charset="0"/>
                <a:ea typeface="宋体" panose="02010600030101010101" pitchFamily="2" charset="-122"/>
              </a:rPr>
              <a:t>01.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811395" y="3637280"/>
            <a:ext cx="10026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rgbClr val="FFC000"/>
                </a:solidFill>
                <a:latin typeface="微软雅黑 (正文)" charset="0"/>
                <a:ea typeface="宋体" panose="02010600030101010101" pitchFamily="2" charset="-122"/>
              </a:rPr>
              <a:t>02.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811395" y="4348480"/>
            <a:ext cx="10026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rgbClr val="FFC000"/>
                </a:solidFill>
                <a:latin typeface="微软雅黑 (正文)" charset="0"/>
                <a:ea typeface="宋体" panose="02010600030101010101" pitchFamily="2" charset="-122"/>
              </a:rPr>
              <a:t>03.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811395" y="5059680"/>
            <a:ext cx="10026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rgbClr val="FFC000"/>
                </a:solidFill>
                <a:latin typeface="微软雅黑 (正文)" charset="0"/>
                <a:ea typeface="宋体" panose="02010600030101010101" pitchFamily="2" charset="-122"/>
              </a:rPr>
              <a:t>04.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811395" y="5770880"/>
            <a:ext cx="10026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rgbClr val="FFC000"/>
                </a:solidFill>
                <a:latin typeface="微软雅黑 (正文)" charset="0"/>
                <a:ea typeface="宋体" panose="02010600030101010101" pitchFamily="2" charset="-122"/>
              </a:rPr>
              <a:t>05.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709285" y="3049270"/>
            <a:ext cx="4771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这里是每个小章节的标题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709285" y="3760470"/>
            <a:ext cx="4771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这里是每个小章节的标题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709285" y="4471670"/>
            <a:ext cx="4771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这里是每个小章节的标题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709285" y="5182870"/>
            <a:ext cx="4771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这里是每个小章节的标题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709285" y="5894070"/>
            <a:ext cx="4771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这里是每个小章节的标题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510280" y="2561590"/>
            <a:ext cx="184912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>
                <a:solidFill>
                  <a:schemeClr val="accent4"/>
                </a:solidFill>
                <a:latin typeface="微软雅黑 (正文)" charset="0"/>
                <a:ea typeface="宋体" panose="02010600030101010101" pitchFamily="2" charset="-122"/>
              </a:rPr>
              <a:t>01.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837430" y="2854325"/>
            <a:ext cx="6533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</a:rPr>
              <a:t>这里是每个小章节的标题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840605" y="3810000"/>
            <a:ext cx="5257800" cy="169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>
                <a:solidFill>
                  <a:schemeClr val="bg1"/>
                </a:solidFill>
              </a:rPr>
              <a:t>这里是关于这个章节的简单介绍，如果不需要，可以不用展示。使用时可删除该文本框。微软雅黑、</a:t>
            </a:r>
            <a:r>
              <a:rPr lang="en-US" altLang="zh-CN" sz="1600">
                <a:solidFill>
                  <a:schemeClr val="bg1"/>
                </a:solidFill>
              </a:rPr>
              <a:t>16</a:t>
            </a:r>
            <a:r>
              <a:rPr lang="zh-CN" altLang="en-US" sz="1600">
                <a:solidFill>
                  <a:schemeClr val="bg1"/>
                </a:solidFill>
              </a:rPr>
              <a:t>号、分散对齐。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这里是关于这个章节的简单介绍，如果不需要，可以不用展示。使用时可删除该文本框。微软雅黑、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16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号、分散对齐。</a:t>
            </a:r>
            <a:endParaRPr lang="zh-CN" altLang="en-US" sz="160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916805" y="3668395"/>
            <a:ext cx="681672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6735" y="1235075"/>
            <a:ext cx="876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chemeClr val="accent4"/>
                </a:solidFill>
                <a:latin typeface="微软雅黑 (正文)" charset="0"/>
                <a:ea typeface="宋体" panose="02010600030101010101" pitchFamily="2" charset="-122"/>
              </a:rPr>
              <a:t>01.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254125" y="1327785"/>
            <a:ext cx="6342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正文标题：微软雅黑，</a:t>
            </a:r>
            <a:r>
              <a:rPr lang="en-US" altLang="zh-CN" sz="2400" b="1">
                <a:solidFill>
                  <a:schemeClr val="bg1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24</a:t>
            </a:r>
            <a:r>
              <a:rPr lang="zh-CN" altLang="en-US" sz="2400" b="1">
                <a:solidFill>
                  <a:schemeClr val="bg1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号，</a:t>
            </a:r>
            <a:r>
              <a:rPr lang="en-US" altLang="zh-CN" sz="2400" b="1">
                <a:solidFill>
                  <a:schemeClr val="bg1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75%</a:t>
            </a:r>
            <a:r>
              <a:rPr lang="zh-CN" altLang="en-US" sz="2400" b="1">
                <a:solidFill>
                  <a:schemeClr val="bg1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黑色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63650" y="2271395"/>
            <a:ext cx="48691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</a:rPr>
              <a:t>正文二号标题：微软雅黑，</a:t>
            </a:r>
            <a:r>
              <a:rPr lang="en-US" altLang="zh-CN" sz="2000" b="1">
                <a:solidFill>
                  <a:schemeClr val="bg1"/>
                </a:solidFill>
              </a:rPr>
              <a:t>20</a:t>
            </a:r>
            <a:r>
              <a:rPr lang="zh-CN" altLang="en-US" sz="2000" b="1">
                <a:solidFill>
                  <a:schemeClr val="bg1"/>
                </a:solidFill>
              </a:rPr>
              <a:t>号，蓝色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63650" y="2755900"/>
            <a:ext cx="9816465" cy="975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</a:rPr>
              <a:t>这里是正文，微软雅黑</a:t>
            </a:r>
            <a:r>
              <a:rPr lang="en-US" altLang="zh-CN" sz="1600">
                <a:solidFill>
                  <a:schemeClr val="bg1"/>
                </a:solidFill>
              </a:rPr>
              <a:t>16</a:t>
            </a:r>
            <a:r>
              <a:rPr lang="zh-CN" altLang="en-US" sz="1600">
                <a:solidFill>
                  <a:schemeClr val="bg1"/>
                </a:solidFill>
              </a:rPr>
              <a:t>号，黑色，不加粗。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这里是正文，微软雅黑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16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号，黑色，不加粗。这里是正文，微软雅黑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16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号，黑色，不加粗。这里是正文，微软雅黑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16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号，黑色，不加粗。这里是正文，微软雅黑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16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号，黑色，不加粗。这里是正文，微软雅黑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16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号，黑色，不加粗。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66825" y="3998595"/>
            <a:ext cx="48691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</a:rPr>
              <a:t>正文二号标题：微软雅黑，</a:t>
            </a:r>
            <a:r>
              <a:rPr lang="en-US" altLang="zh-CN" sz="2000" b="1">
                <a:solidFill>
                  <a:schemeClr val="bg1"/>
                </a:solidFill>
              </a:rPr>
              <a:t>20</a:t>
            </a:r>
            <a:r>
              <a:rPr lang="zh-CN" altLang="en-US" sz="2000" b="1">
                <a:solidFill>
                  <a:schemeClr val="bg1"/>
                </a:solidFill>
              </a:rPr>
              <a:t>号，蓝色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66825" y="4483100"/>
            <a:ext cx="9816465" cy="1271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</a:rPr>
              <a:t>这里是正文，微软雅黑</a:t>
            </a:r>
            <a:r>
              <a:rPr lang="en-US" altLang="zh-CN" sz="1600">
                <a:solidFill>
                  <a:schemeClr val="bg1"/>
                </a:solidFill>
              </a:rPr>
              <a:t>16</a:t>
            </a:r>
            <a:r>
              <a:rPr lang="zh-CN" altLang="en-US" sz="1600">
                <a:solidFill>
                  <a:schemeClr val="bg1"/>
                </a:solidFill>
              </a:rPr>
              <a:t>号，黑色，不加粗。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这里是正文，微软雅黑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16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号，黑色，不加粗。这里是正文，微软雅黑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16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号，黑色，不加粗。这里是正文，微软雅黑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16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号，黑色，不加粗。这里是正文，微软雅黑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16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号，黑色，不加粗。这里是正文，微软雅黑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16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号，黑色，不加粗。</a:t>
            </a:r>
            <a:endParaRPr lang="zh-CN" altLang="en-US" sz="160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endParaRPr lang="zh-CN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59435" y="1235075"/>
            <a:ext cx="876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chemeClr val="accent4"/>
                </a:solidFill>
                <a:latin typeface="微软雅黑 (正文)" charset="0"/>
                <a:ea typeface="宋体" panose="02010600030101010101" pitchFamily="2" charset="-122"/>
              </a:rPr>
              <a:t>01.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54125" y="1327468"/>
            <a:ext cx="5334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</a:rPr>
              <a:t>正文标题：微软雅黑，</a:t>
            </a:r>
            <a:r>
              <a:rPr lang="en-US" altLang="zh-CN" sz="2400" b="1">
                <a:solidFill>
                  <a:schemeClr val="bg1"/>
                </a:solidFill>
              </a:rPr>
              <a:t>24</a:t>
            </a:r>
            <a:r>
              <a:rPr lang="zh-CN" altLang="en-US" sz="2400" b="1">
                <a:solidFill>
                  <a:schemeClr val="bg1"/>
                </a:solidFill>
              </a:rPr>
              <a:t>号，</a:t>
            </a:r>
            <a:r>
              <a:rPr lang="en-US" altLang="zh-CN" sz="2400" b="1">
                <a:solidFill>
                  <a:schemeClr val="bg1"/>
                </a:solidFill>
              </a:rPr>
              <a:t>75%</a:t>
            </a:r>
            <a:r>
              <a:rPr lang="zh-CN" altLang="en-US" sz="2400" b="1">
                <a:solidFill>
                  <a:schemeClr val="bg1"/>
                </a:solidFill>
              </a:rPr>
              <a:t>黑色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63650" y="2271395"/>
            <a:ext cx="48691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</a:rPr>
              <a:t>正文二号标题：微软雅黑，</a:t>
            </a:r>
            <a:r>
              <a:rPr lang="en-US" altLang="zh-CN" sz="2000" b="1">
                <a:solidFill>
                  <a:schemeClr val="bg1"/>
                </a:solidFill>
              </a:rPr>
              <a:t>20</a:t>
            </a:r>
            <a:r>
              <a:rPr lang="zh-CN" altLang="en-US" sz="2000" b="1">
                <a:solidFill>
                  <a:schemeClr val="bg1"/>
                </a:solidFill>
              </a:rPr>
              <a:t>号，蓝色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263650" y="2755900"/>
            <a:ext cx="4578350" cy="3335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</a:rPr>
              <a:t>这里是正文，微软雅黑</a:t>
            </a:r>
            <a:r>
              <a:rPr lang="en-US" altLang="zh-CN" sz="1600">
                <a:solidFill>
                  <a:schemeClr val="bg1"/>
                </a:solidFill>
              </a:rPr>
              <a:t>16</a:t>
            </a:r>
            <a:r>
              <a:rPr lang="zh-CN" altLang="en-US" sz="1600">
                <a:solidFill>
                  <a:schemeClr val="bg1"/>
                </a:solidFill>
              </a:rPr>
              <a:t>号，黑色，不加粗。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这里是正文，微软雅黑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16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号，黑色，不加粗。这里是正文，微软雅黑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16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号，黑色，不加粗。这里是正文，微软雅黑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16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号，黑色，不加粗。这里是正文，微软雅黑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16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号，黑色，不加粗。这里是正文，微软雅黑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16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号，黑色，不加粗。这里是正文，微软雅黑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16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号，黑色，不加粗。这里是正文，微软雅黑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16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号，黑色，不加粗。这里是正文，微软雅黑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16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号，黑色，不加粗。这里是正文，微软雅黑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16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号，黑色，不加粗。这里是正文，微软雅黑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16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号，黑色，不加粗。</a:t>
            </a:r>
          </a:p>
        </p:txBody>
      </p:sp>
      <p:sp>
        <p:nvSpPr>
          <p:cNvPr id="11" name="矩形 10"/>
          <p:cNvSpPr/>
          <p:nvPr/>
        </p:nvSpPr>
        <p:spPr>
          <a:xfrm>
            <a:off x="6132830" y="2362200"/>
            <a:ext cx="5482590" cy="3282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136130" y="3819525"/>
            <a:ext cx="3476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图片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334125" y="5684520"/>
            <a:ext cx="46932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+mn-ea"/>
              </a:rPr>
              <a:t>图片注解，微软雅黑，</a:t>
            </a:r>
            <a:r>
              <a:rPr lang="en-US" altLang="zh-CN" sz="1400">
                <a:solidFill>
                  <a:schemeClr val="bg1"/>
                </a:solidFill>
                <a:latin typeface="+mn-ea"/>
              </a:rPr>
              <a:t>14</a:t>
            </a:r>
            <a:r>
              <a:rPr lang="zh-CN" altLang="en-US" sz="1400">
                <a:solidFill>
                  <a:schemeClr val="bg1"/>
                </a:solidFill>
                <a:latin typeface="+mn-ea"/>
              </a:rPr>
              <a:t>号，黑色，不加粗</a:t>
            </a:r>
          </a:p>
        </p:txBody>
      </p:sp>
      <p:sp>
        <p:nvSpPr>
          <p:cNvPr id="15" name="等腰三角形 14"/>
          <p:cNvSpPr/>
          <p:nvPr/>
        </p:nvSpPr>
        <p:spPr>
          <a:xfrm>
            <a:off x="6134100" y="5725795"/>
            <a:ext cx="194310" cy="19431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10280" y="2561590"/>
            <a:ext cx="184912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>
                <a:solidFill>
                  <a:schemeClr val="accent4"/>
                </a:solidFill>
                <a:latin typeface="微软雅黑 (正文)" charset="0"/>
                <a:ea typeface="宋体" panose="02010600030101010101" pitchFamily="2" charset="-122"/>
              </a:rPr>
              <a:t>02.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37430" y="2854325"/>
            <a:ext cx="6533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</a:rPr>
              <a:t>这里是每个小章节的标题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840605" y="3810000"/>
            <a:ext cx="5257800" cy="169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>
                <a:solidFill>
                  <a:schemeClr val="bg1"/>
                </a:solidFill>
              </a:rPr>
              <a:t>这里是关于这个章节的简单介绍，如果不需要，可以不用展示。使用时可删除该文本框。微软雅黑、</a:t>
            </a:r>
            <a:r>
              <a:rPr lang="en-US" altLang="zh-CN" sz="1600">
                <a:solidFill>
                  <a:schemeClr val="bg1"/>
                </a:solidFill>
              </a:rPr>
              <a:t>16</a:t>
            </a:r>
            <a:r>
              <a:rPr lang="zh-CN" altLang="en-US" sz="1600">
                <a:solidFill>
                  <a:schemeClr val="bg1"/>
                </a:solidFill>
              </a:rPr>
              <a:t>号、分散对齐。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这里是关于这个章节的简单介绍，如果不需要，可以不用展示。使用时可删除该文本框。微软雅黑、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16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号、分散对齐。</a:t>
            </a:r>
            <a:endParaRPr lang="zh-CN" altLang="en-US" sz="1600">
              <a:solidFill>
                <a:schemeClr val="bg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916805" y="3668395"/>
            <a:ext cx="681672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20115" y="2453640"/>
            <a:ext cx="103517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THANKS.</a:t>
            </a:r>
          </a:p>
        </p:txBody>
      </p:sp>
    </p:spTree>
    <p:extLst>
      <p:ext uri="{BB962C8B-B14F-4D97-AF65-F5344CB8AC3E}">
        <p14:creationId xmlns:p14="http://schemas.microsoft.com/office/powerpoint/2010/main" val="224553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704</Words>
  <Application>Microsoft Office PowerPoint</Application>
  <PresentationFormat>宽屏</PresentationFormat>
  <Paragraphs>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微软雅黑</vt:lpstr>
      <vt:lpstr>微软雅黑 (正文)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Yining Quan</dc:creator>
  <cp:lastModifiedBy>YN</cp:lastModifiedBy>
  <cp:revision>17</cp:revision>
  <dcterms:created xsi:type="dcterms:W3CDTF">2020-07-06T07:48:17Z</dcterms:created>
  <dcterms:modified xsi:type="dcterms:W3CDTF">2020-07-12T12:49:57Z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