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</p:sldIdLst>
  <p:sldSz cy="5145088" cx="9144000"/>
  <p:notesSz cx="6858000" cy="9144000"/>
  <p:defaultTextStyle>
    <a:defPPr>
      <a:defRPr lang="zh-CN"/>
    </a:defPPr>
    <a:lvl1pPr algn="l" defTabSz="914400" eaLnBrk="0" fontAlgn="base" hangingPunct="0" indent="0" latinLnBrk="0" lvl="0" marL="0" rtl="0">
      <a:lnSpc>
        <a:spcPct val="100000"/>
      </a:lnSpc>
      <a:spcBef>
        <a:spcPct val="0"/>
      </a:spcBef>
      <a:spcAft>
        <a:spcPct val="0"/>
      </a:spcAft>
      <a:buNone/>
      <a:defRPr baseline="0" b="0" i="0" kern="1200" u="none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algn="l" defTabSz="914400" eaLnBrk="0" fontAlgn="base" hangingPunct="0" indent="0" latinLnBrk="0" lvl="1" marL="457200" rtl="0">
      <a:lnSpc>
        <a:spcPct val="100000"/>
      </a:lnSpc>
      <a:spcBef>
        <a:spcPct val="0"/>
      </a:spcBef>
      <a:spcAft>
        <a:spcPct val="0"/>
      </a:spcAft>
      <a:buNone/>
      <a:defRPr baseline="0" b="0" i="0" kern="1200" u="none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algn="l" defTabSz="914400" eaLnBrk="0" fontAlgn="base" hangingPunct="0" indent="0" latinLnBrk="0" lvl="2" marL="914400" rtl="0">
      <a:lnSpc>
        <a:spcPct val="100000"/>
      </a:lnSpc>
      <a:spcBef>
        <a:spcPct val="0"/>
      </a:spcBef>
      <a:spcAft>
        <a:spcPct val="0"/>
      </a:spcAft>
      <a:buNone/>
      <a:defRPr baseline="0" b="0" i="0" kern="1200" u="none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algn="l" defTabSz="914400" eaLnBrk="0" fontAlgn="base" hangingPunct="0" indent="0" latinLnBrk="0" lvl="3" marL="1371600" rtl="0">
      <a:lnSpc>
        <a:spcPct val="100000"/>
      </a:lnSpc>
      <a:spcBef>
        <a:spcPct val="0"/>
      </a:spcBef>
      <a:spcAft>
        <a:spcPct val="0"/>
      </a:spcAft>
      <a:buNone/>
      <a:defRPr baseline="0" b="0" i="0" kern="1200" u="none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algn="l" defTabSz="914400" eaLnBrk="0" fontAlgn="base" hangingPunct="0" indent="0" latinLnBrk="0" lvl="4" marL="1828800" rtl="0">
      <a:lnSpc>
        <a:spcPct val="100000"/>
      </a:lnSpc>
      <a:spcBef>
        <a:spcPct val="0"/>
      </a:spcBef>
      <a:spcAft>
        <a:spcPct val="0"/>
      </a:spcAft>
      <a:buNone/>
      <a:defRPr baseline="0" b="0" i="0" kern="1200" u="none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algn="l" defTabSz="914400" eaLnBrk="0" fontAlgn="base" hangingPunct="0" indent="0" latinLnBrk="0" lvl="5" marL="2286000" rtl="0">
      <a:lnSpc>
        <a:spcPct val="100000"/>
      </a:lnSpc>
      <a:spcBef>
        <a:spcPct val="0"/>
      </a:spcBef>
      <a:spcAft>
        <a:spcPct val="0"/>
      </a:spcAft>
      <a:buNone/>
      <a:defRPr baseline="0" b="0" i="0" kern="1200" u="none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algn="l" defTabSz="914400" eaLnBrk="0" fontAlgn="base" hangingPunct="0" indent="0" latinLnBrk="0" lvl="6" marL="2743200" rtl="0">
      <a:lnSpc>
        <a:spcPct val="100000"/>
      </a:lnSpc>
      <a:spcBef>
        <a:spcPct val="0"/>
      </a:spcBef>
      <a:spcAft>
        <a:spcPct val="0"/>
      </a:spcAft>
      <a:buNone/>
      <a:defRPr baseline="0" b="0" i="0" kern="1200" u="none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algn="l" defTabSz="914400" eaLnBrk="0" fontAlgn="base" hangingPunct="0" indent="0" latinLnBrk="0" lvl="7" marL="3200400" rtl="0">
      <a:lnSpc>
        <a:spcPct val="100000"/>
      </a:lnSpc>
      <a:spcBef>
        <a:spcPct val="0"/>
      </a:spcBef>
      <a:spcAft>
        <a:spcPct val="0"/>
      </a:spcAft>
      <a:buNone/>
      <a:defRPr baseline="0" b="0" i="0" kern="1200" u="none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algn="l" defTabSz="914400" eaLnBrk="0" fontAlgn="base" hangingPunct="0" indent="0" latinLnBrk="0" lvl="8" marL="3657600" rtl="0">
      <a:lnSpc>
        <a:spcPct val="100000"/>
      </a:lnSpc>
      <a:spcBef>
        <a:spcPct val="0"/>
      </a:spcBef>
      <a:spcAft>
        <a:spcPct val="0"/>
      </a:spcAft>
      <a:buNone/>
      <a:defRPr baseline="0" b="0" i="0" kern="1200" u="none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83C1F9"/>
    <a:srgbClr val="A1C9ED"/>
    <a:srgbClr val="333333"/>
    <a:srgbClr val="5F5F5F"/>
    <a:srgbClr val="808080"/>
    <a:srgbClr val="B2B2B2"/>
    <a:srgbClr val="47721C"/>
    <a:srgbClr val="00729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9414"/>
    <p:restoredTop sz="99269"/>
  </p:normalViewPr>
  <p:slideViewPr>
    <p:cSldViewPr showGuides="1">
      <p:cViewPr varScale="1">
        <p:scale>
          <a:sx n="91" d="100"/>
          <a:sy n="91" d="100"/>
        </p:scale>
        <p:origin x="544" y="48"/>
      </p:cViewPr>
      <p:guideLst>
        <p:guide orient="horz" pos="1636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tableStyles" Target="tableStyle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eaLnBrk="0" hangingPunct="0">
              <a:defRPr sz="1200">
                <a:latin typeface="Arial" panose="020B0604020202020204" pitchFamily="34" charset="0"/>
              </a:defRPr>
            </a:lvl1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79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r" eaLnBrk="0" hangingPunct="0">
              <a:defRPr sz="1200">
                <a:latin typeface="Arial" panose="020B0604020202020204" pitchFamily="34" charset="0"/>
              </a:defRPr>
            </a:lvl1pPr>
          </a:lstStyle>
          <a:p>
            <a:pPr algn="r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C5F8F41-E341-43FE-AB0D-DEAA284DBB56}" type="datetimeFigureOut"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2019/9/4</a:t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799" name="Rectangle 4"/>
          <p:cNvSpPr>
            <a:spLocks noChangeAspect="1" noRot="1" noGrp="1" noTextEdi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/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4880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algn="l" defTabSz="914400" eaLnBrk="0" fontAlgn="base" hangingPunct="0" indent="0" latinLnBrk="0" lvl="2" marL="914400" marR="0" rtl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algn="l" defTabSz="914400" eaLnBrk="0" fontAlgn="base" hangingPunct="0" indent="0" latinLnBrk="0" lvl="3" marL="1371600" marR="0" rtl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algn="l" defTabSz="914400" eaLnBrk="0" fontAlgn="base" hangingPunct="0" indent="0" latinLnBrk="0" lvl="4" marL="1828800" marR="0" rtl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104880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/>
          <a:noFill/>
          <a:ln>
            <a:noFill/>
          </a:ln>
          <a:effectLst/>
        </p:spPr>
        <p:txBody>
          <a:bodyPr anchor="b" anchorCtr="0" bIns="45720" compatLnSpc="1" lIns="91440" numCol="1" rIns="91440" tIns="45720" vert="horz" wrap="square"/>
          <a:lstStyle>
            <a:lvl1pPr eaLnBrk="0" hangingPunct="0">
              <a:defRPr sz="1200">
                <a:latin typeface="Arial" panose="020B0604020202020204" pitchFamily="34" charset="0"/>
              </a:defRPr>
            </a:lvl1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2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/>
          <a:noFill/>
          <a:ln>
            <a:noFill/>
          </a:ln>
          <a:effectLst/>
        </p:spPr>
        <p:txBody>
          <a:bodyPr anchor="b" anchorCtr="0" bIns="45720" compatLnSpc="1" lIns="91440" numCol="1" rIns="91440" tIns="45720" vert="horz" wrap="square"/>
          <a:lstStyle>
            <a:lvl1pPr algn="r" eaLnBrk="0" hangingPunct="0">
              <a:defRPr sz="1200"/>
            </a:lvl1pPr>
          </a:lstStyle>
          <a:p>
            <a:pPr algn="r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C564191-B02D-43F8-993E-0510E0BBB444}" type="slidenum"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altLang="zh-CN" baseline="0" b="0" cap="none" sz="12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0"/>
  <p:notesStyle>
    <a:lvl1pPr algn="l" eaLnBrk="0" fontAlgn="base" hangingPunct="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algn="l" eaLnBrk="0" fontAlgn="base" hangingPunct="0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algn="l" eaLnBrk="0" fontAlgn="base" hangingPunct="0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algn="l" eaLnBrk="0" fontAlgn="base" hangingPunct="0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algn="l" eaLnBrk="0" fontAlgn="base" hangingPunct="0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1_标题幻灯片">
    <p:bg>
      <p:bgPr>
        <a:blipFill rotWithShape="0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标题占位符 1"/>
          <p:cNvSpPr>
            <a:spLocks noGrp="1"/>
          </p:cNvSpPr>
          <p:nvPr>
            <p:ph type="ctrTitle"/>
          </p:nvPr>
        </p:nvSpPr>
        <p:spPr>
          <a:xfrm>
            <a:off x="976313" y="465138"/>
            <a:ext cx="7772400" cy="615950"/>
          </a:xfrm>
        </p:spPr>
        <p:txBody>
          <a:bodyPr/>
          <a:lstStyle>
            <a:lvl1pPr algn="r">
              <a:defRPr sz="320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altLang="en-US" lang="zh-CN" noProof="0"/>
              <a:t>单击此处编辑母版标题样式</a:t>
            </a:r>
          </a:p>
        </p:txBody>
      </p:sp>
      <p:sp>
        <p:nvSpPr>
          <p:cNvPr id="1048693" name="文本占位符 2"/>
          <p:cNvSpPr>
            <a:spLocks noGrp="1"/>
          </p:cNvSpPr>
          <p:nvPr>
            <p:ph type="subTitle" idx="1"/>
          </p:nvPr>
        </p:nvSpPr>
        <p:spPr>
          <a:xfrm>
            <a:off x="2344738" y="1255713"/>
            <a:ext cx="6400800" cy="614362"/>
          </a:xfrm>
        </p:spPr>
        <p:txBody>
          <a:bodyPr/>
          <a:lstStyle>
            <a:lvl1pPr algn="r" indent="0" marL="0">
              <a:buFont typeface="Wingdings" panose="05000000000000000000" pitchFamily="2" charset="2"/>
              <a:buNone/>
              <a:defRPr smtClean="0"/>
            </a:lvl1pPr>
          </a:lstStyle>
          <a:p>
            <a:pPr lvl="0"/>
            <a:r>
              <a:rPr altLang="en-US" lang="zh-CN" noProof="0"/>
              <a:t>单击此处编辑母版副标题样式</a:t>
            </a:r>
          </a:p>
        </p:txBody>
      </p:sp>
      <p:sp>
        <p:nvSpPr>
          <p:cNvPr id="104869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/>
        </p:spPr>
        <p:txBody>
          <a:bodyPr anchor="ctr" bIns="45720" lIns="91440" rIns="91440" rtlCol="0" tIns="45720" vert="horz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E18D7101-675C-4586-8C16-2F1665CC9290}" type="datetimeFigureOut"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2019/9/4</a:t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9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/>
        </p:spPr>
        <p:txBody>
          <a:bodyPr anchor="ctr" bIns="45720" lIns="91440" rIns="91440" rtlCol="0" tIns="45720" vert="horz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9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/>
        </p:spPr>
        <p:txBody>
          <a:bodyPr anchor="ctr" anchorCtr="0" bIns="45720" compatLnSpc="1" lIns="91440" numCol="1" rIns="91440" tIns="45720" vert="horz" wrap="square"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2C62993-D710-4D0B-B1BD-02B1C8E8985E}" type="slidenum"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78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t" anchorCtr="0" bIns="45720" compatLnSpc="1" lIns="91440" numCol="1" rIns="91440" rtlCol="0" tIns="45720" vert="horz" wrap="square">
            <a:normAutofit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endParaRPr altLang="en-US" baseline="0" b="0" cap="none" sz="3200" i="0" kern="1200" kumimoji="0" lang="zh-CN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48779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8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FAE29473-863E-473C-B225-E8A12DFF5911}" type="datetimeFigureOut"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2019/9/4</a:t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8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8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27C166A-EC3B-4747-9BA1-4199BEC745A2}" type="slidenum"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62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6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FAE29473-863E-473C-B225-E8A12DFF5911}" type="datetimeFigureOut"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2019/9/4</a:t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6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27C166A-EC3B-4747-9BA1-4199BEC745A2}" type="slidenum"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5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5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FAE29473-863E-473C-B225-E8A12DFF5911}" type="datetimeFigureOut"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2019/9/4</a:t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5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6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27C166A-EC3B-4747-9BA1-4199BEC745A2}" type="slidenum"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67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altLang="en-US" lang="zh-CN"/>
              <a:t>单击此处编辑母版副标题样式</a:t>
            </a:r>
          </a:p>
        </p:txBody>
      </p:sp>
      <p:sp>
        <p:nvSpPr>
          <p:cNvPr id="104876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FAE29473-863E-473C-B225-E8A12DFF5911}" type="datetimeFigureOut"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2019/9/4</a:t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6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7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27C166A-EC3B-4747-9BA1-4199BEC745A2}" type="slidenum"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84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8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FAE29473-863E-473C-B225-E8A12DFF5911}" type="datetimeFigureOut"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2019/9/4</a:t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8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8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27C166A-EC3B-4747-9BA1-4199BEC745A2}" type="slidenum"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89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9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FAE29473-863E-473C-B225-E8A12DFF5911}" type="datetimeFigureOut"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2019/9/4</a:t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9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9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27C166A-EC3B-4747-9BA1-4199BEC745A2}" type="slidenum"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582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583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58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FAE29473-863E-473C-B225-E8A12DFF5911}" type="datetimeFigureOut"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2019/9/4</a:t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58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58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27C166A-EC3B-4747-9BA1-4199BEC745A2}" type="slidenum"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49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50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51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52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5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FAE29473-863E-473C-B225-E8A12DFF5911}" type="datetimeFigureOut"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2019/9/4</a:t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5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5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27C166A-EC3B-4747-9BA1-4199BEC745A2}" type="slidenum"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9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FAE29473-863E-473C-B225-E8A12DFF5911}" type="datetimeFigureOut"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2019/9/4</a:t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9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9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27C166A-EC3B-4747-9BA1-4199BEC745A2}" type="slidenum"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FAE29473-863E-473C-B225-E8A12DFF5911}" type="datetimeFigureOut"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2019/9/4</a:t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59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59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27C166A-EC3B-4747-9BA1-4199BEC745A2}" type="slidenum"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72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73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7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FAE29473-863E-473C-B225-E8A12DFF5911}" type="datetimeFigureOut"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2019/9/4</a:t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7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7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27C166A-EC3B-4747-9BA1-4199BEC745A2}" type="slidenum"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image" Target="../media/image2.jpeg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xmlns:r="http://schemas.openxmlformats.org/officeDocument/2006/relationships" r:embed="rId13"/>
          <a:stretch>
            <a:fillRect/>
          </a:stretch>
        </a:blip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446088" y="87313"/>
            <a:ext cx="8229600" cy="487362"/>
          </a:xfrm>
          <a:prstGeom prst="rect"/>
          <a:noFill/>
          <a:ln w="9525">
            <a:noFill/>
          </a:ln>
        </p:spPr>
        <p:txBody>
          <a:bodyPr anchor="ctr"/>
          <a:p>
            <a:pPr lvl="0"/>
            <a:r>
              <a:rPr altLang="en-US" dirty="0" lang="zh-CN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457200" y="898525"/>
            <a:ext cx="8229600" cy="3395663"/>
          </a:xfrm>
          <a:prstGeom prst="rect"/>
          <a:noFill/>
          <a:ln w="9525">
            <a:noFill/>
          </a:ln>
        </p:spPr>
        <p:txBody>
          <a:bodyPr/>
          <a:p>
            <a:pPr lvl="0"/>
            <a:r>
              <a:rPr altLang="en-US" dirty="0" lang="zh-CN"/>
              <a:t>单击此处编辑母版文本样式</a:t>
            </a:r>
          </a:p>
          <a:p>
            <a:pPr lvl="1"/>
            <a:r>
              <a:rPr altLang="en-US" dirty="0" lang="zh-CN"/>
              <a:t>第二级</a:t>
            </a:r>
          </a:p>
          <a:p>
            <a:pPr lvl="2"/>
            <a:r>
              <a:rPr altLang="en-US" dirty="0" lang="zh-CN"/>
              <a:t>第三级</a:t>
            </a:r>
          </a:p>
          <a:p>
            <a:pPr lvl="3"/>
            <a:r>
              <a:rPr altLang="en-US" dirty="0" lang="zh-CN"/>
              <a:t>第四级</a:t>
            </a:r>
          </a:p>
          <a:p>
            <a:pPr lvl="4"/>
            <a:r>
              <a:rPr altLang="en-US" dirty="0" lang="zh-CN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850"/>
            <a:ext cx="2133600" cy="273050"/>
          </a:xfrm>
          <a:prstGeom prst="rect"/>
        </p:spPr>
        <p:txBody>
          <a:bodyPr anchor="ctr" bIns="45720" lIns="91440" rIns="91440" rtlCol="0" tIns="45720" vert="horz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FAE29473-863E-473C-B225-E8A12DFF5911}" type="datetimeFigureOut"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2019/9/4</a:t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850"/>
            <a:ext cx="2895600" cy="273050"/>
          </a:xfrm>
          <a:prstGeom prst="rect"/>
        </p:spPr>
        <p:txBody>
          <a:bodyPr anchor="ctr" bIns="45720" lIns="91440" rIns="91440" rtlCol="0" tIns="45720" vert="horz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850"/>
            <a:ext cx="2133600" cy="273050"/>
          </a:xfrm>
          <a:prstGeom prst="rect"/>
        </p:spPr>
        <p:txBody>
          <a:bodyPr anchor="ctr" anchorCtr="0" bIns="45720" compatLnSpc="1" lIns="91440" numCol="1" rIns="91440" tIns="45720" vert="horz" wrap="square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27C166A-EC3B-4747-9BA1-4199BEC745A2}" type="slidenum"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lvl1pPr algn="ctr" eaLnBrk="0" fontAlgn="base" hangingPunct="0" rtl="0">
        <a:spcBef>
          <a:spcPct val="0"/>
        </a:spcBef>
        <a:spcAft>
          <a:spcPct val="0"/>
        </a:spcAft>
        <a:defRPr b="1" sz="2400" kern="1200">
          <a:solidFill>
            <a:schemeClr val="bg1"/>
          </a:solidFill>
          <a:latin typeface="+mj-lt"/>
          <a:ea typeface="黑体" panose="02010609060101010101" pitchFamily="49" charset="-122"/>
          <a:cs typeface="+mj-cs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b="1" sz="2400">
          <a:solidFill>
            <a:schemeClr val="bg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b="1" sz="2400">
          <a:solidFill>
            <a:schemeClr val="bg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b="1" sz="2400">
          <a:solidFill>
            <a:schemeClr val="bg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b="1" sz="2400">
          <a:solidFill>
            <a:schemeClr val="bg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algn="ctr" fontAlgn="base" marL="4572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algn="ctr" fontAlgn="base" marL="9144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algn="ctr" fontAlgn="base" marL="13716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algn="ctr" fontAlgn="base" marL="18288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Font typeface="Wingdings" panose="05000000000000000000" pitchFamily="2" charset="2"/>
        <a:buChar char="u"/>
        <a:defRPr sz="16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tags" Target="../tags/tag1.xml"/><Relationship Id="rId3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5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5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5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hyperlink" Target="http://creativecommons.org/licenses/by-nc/2.5/cn/legalcode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8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8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8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8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Rectangle 15"/>
          <p:cNvSpPr/>
          <p:nvPr/>
        </p:nvSpPr>
        <p:spPr>
          <a:xfrm>
            <a:off x="5113338" y="3448050"/>
            <a:ext cx="3218181" cy="1170940"/>
          </a:xfrm>
          <a:prstGeom prst="rect"/>
          <a:noFill/>
          <a:ln w="9525">
            <a:noFill/>
          </a:ln>
          <a:effectLst>
            <a:outerShdw algn="ctr" dir="2699999" dist="35921" rotWithShape="0">
              <a:srgbClr val="333333"/>
            </a:outerShdw>
          </a:effectLst>
        </p:spPr>
        <p:txBody>
          <a:bodyPr wrap="none">
            <a:spAutoFit/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6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5pPr>
          </a:lstStyle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zh-CN" b="1" dirty="0" sz="7200" lang="en-US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altLang="zh-CN" b="1" dirty="0" sz="3600" lang="en-US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EVEN_CHAT</a:t>
            </a:r>
            <a:endParaRPr altLang="en-US" b="1" dirty="0" sz="3600" lang="zh-CN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98" name="Rectangle 16"/>
          <p:cNvSpPr/>
          <p:nvPr/>
        </p:nvSpPr>
        <p:spPr>
          <a:xfrm>
            <a:off x="5773738" y="3663950"/>
            <a:ext cx="3383280" cy="368300"/>
          </a:xfrm>
          <a:prstGeom prst="rect"/>
          <a:noFill/>
          <a:ln w="9525">
            <a:noFill/>
          </a:ln>
          <a:effectLst>
            <a:outerShdw algn="ctr" dir="2699999" dist="35921" rotWithShape="0">
              <a:srgbClr val="333333"/>
            </a:outerShdw>
          </a:effectLst>
        </p:spPr>
        <p:txBody>
          <a:bodyPr wrap="none">
            <a:spAutoFit/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6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5pPr>
          </a:lstStyle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dirty="0" sz="1800" lang="zh-CN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北京理工大学计算机学院第七组</a:t>
            </a:r>
          </a:p>
        </p:txBody>
      </p:sp>
      <p:pic>
        <p:nvPicPr>
          <p:cNvPr id="2097164" name="图片 1" descr="Bit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13420" y="71120"/>
            <a:ext cx="725805" cy="729615"/>
          </a:xfrm>
          <a:prstGeom prst="rect"/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文本框 12"/>
          <p:cNvSpPr txBox="1"/>
          <p:nvPr/>
        </p:nvSpPr>
        <p:spPr>
          <a:xfrm>
            <a:off x="895985" y="153035"/>
            <a:ext cx="3291205" cy="553085"/>
          </a:xfrm>
          <a:prstGeom prst="rect"/>
          <a:noFill/>
        </p:spPr>
        <p:txBody>
          <a:bodyPr rtlCol="0" wrap="square">
            <a:spAutoFit/>
          </a:bodyPr>
          <a:p>
            <a:pPr eaLnBrk="1" hangingPunct="1" indent="0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en-US" dirty="0" sz="2000" lang="zh-CN">
                <a:solidFill>
                  <a:schemeClr val="bg1"/>
                </a:solidFill>
                <a:latin typeface="Franklin Gothic Book" pitchFamily="34" charset="0"/>
                <a:ea typeface="微软雅黑" panose="020B0503020204020204" pitchFamily="34" charset="-122"/>
                <a:sym typeface="+mn-ea"/>
              </a:rPr>
              <a:t>关键代码展示</a:t>
            </a:r>
          </a:p>
        </p:txBody>
      </p:sp>
      <p:sp>
        <p:nvSpPr>
          <p:cNvPr id="1048705" name="Freeform 27"/>
          <p:cNvSpPr/>
          <p:nvPr/>
        </p:nvSpPr>
        <p:spPr>
          <a:xfrm>
            <a:off x="-690907" y="4085764"/>
            <a:ext cx="1123626" cy="550495"/>
          </a:xfrm>
          <a:custGeom>
            <a:av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231" h="602">
                <a:moveTo>
                  <a:pt x="0" y="0"/>
                </a:moveTo>
                <a:lnTo>
                  <a:pt x="1047" y="0"/>
                </a:lnTo>
                <a:lnTo>
                  <a:pt x="1231" y="299"/>
                </a:lnTo>
                <a:lnTo>
                  <a:pt x="1047" y="602"/>
                </a:lnTo>
                <a:lnTo>
                  <a:pt x="0" y="6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altLang="en-US" dirty="0" lang="zh-CN"/>
          </a:p>
        </p:txBody>
      </p:sp>
      <p:sp>
        <p:nvSpPr>
          <p:cNvPr id="1048706" name="文本框 62"/>
          <p:cNvSpPr txBox="1"/>
          <p:nvPr/>
        </p:nvSpPr>
        <p:spPr>
          <a:xfrm>
            <a:off x="-135065" y="4113038"/>
            <a:ext cx="567784" cy="523221"/>
          </a:xfrm>
          <a:prstGeom prst="rect"/>
          <a:noFill/>
          <a:ln w="9525">
            <a:noFill/>
          </a:ln>
        </p:spPr>
        <p:txBody>
          <a:bodyPr wrap="none">
            <a:spAutoFit/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6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5pPr>
          </a:lstStyle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zh-CN" dirty="0" sz="2800" lang="en-US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03</a:t>
            </a:r>
            <a:endParaRPr altLang="en-US" dirty="0" sz="2800" lang="zh-CN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pic>
        <p:nvPicPr>
          <p:cNvPr id="2097166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03022" y="1348408"/>
            <a:ext cx="7070020" cy="3803660"/>
          </a:xfrm>
          <a:prstGeom prst="rect"/>
        </p:spPr>
      </p:pic>
      <p:sp>
        <p:nvSpPr>
          <p:cNvPr id="1048707" name="文本框 4"/>
          <p:cNvSpPr txBox="1"/>
          <p:nvPr/>
        </p:nvSpPr>
        <p:spPr>
          <a:xfrm>
            <a:off x="432719" y="1276400"/>
            <a:ext cx="1368152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lang="en-US" err="1"/>
              <a:t>revThreadFile</a:t>
            </a:r>
            <a:r>
              <a:rPr altLang="zh-CN" dirty="0" lang="en-US"/>
              <a:t>()</a:t>
            </a:r>
            <a:endParaRPr altLang="en-US" dirty="0" lang="zh-CN"/>
          </a:p>
        </p:txBody>
      </p:sp>
      <p:sp>
        <p:nvSpPr>
          <p:cNvPr id="1048708" name="文本框 6"/>
          <p:cNvSpPr txBox="1"/>
          <p:nvPr/>
        </p:nvSpPr>
        <p:spPr>
          <a:xfrm>
            <a:off x="432719" y="1922601"/>
            <a:ext cx="1546993" cy="14503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1400" lang="zh-CN"/>
              <a:t>判断接受文件是否正确，如果正确则将文件写入本地，并将是否接受重设为</a:t>
            </a:r>
            <a:r>
              <a:rPr altLang="zh-CN" dirty="0" sz="1400" lang="en-US"/>
              <a:t>-1</a:t>
            </a:r>
            <a:r>
              <a:rPr altLang="en-US" dirty="0" sz="1400" lang="zh-CN"/>
              <a:t>，关闭套接字。</a:t>
            </a:r>
            <a:endParaRPr altLang="zh-CN" dirty="0" sz="1400" lang="en-US"/>
          </a:p>
          <a:p>
            <a:r>
              <a:rPr altLang="en-US" dirty="0" sz="1000" lang="zh-CN"/>
              <a:t>如右图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文本框 12"/>
          <p:cNvSpPr txBox="1"/>
          <p:nvPr/>
        </p:nvSpPr>
        <p:spPr>
          <a:xfrm>
            <a:off x="895985" y="153035"/>
            <a:ext cx="3291205" cy="553085"/>
          </a:xfrm>
          <a:prstGeom prst="rect"/>
          <a:noFill/>
        </p:spPr>
        <p:txBody>
          <a:bodyPr rtlCol="0" wrap="square">
            <a:spAutoFit/>
          </a:bodyPr>
          <a:p>
            <a:pPr eaLnBrk="1" hangingPunct="1" indent="0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en-US" dirty="0" sz="2000" lang="zh-CN">
                <a:solidFill>
                  <a:schemeClr val="bg1"/>
                </a:solidFill>
                <a:latin typeface="Franklin Gothic Book" pitchFamily="34" charset="0"/>
                <a:ea typeface="微软雅黑" panose="020B0503020204020204" pitchFamily="34" charset="-122"/>
                <a:sym typeface="+mn-ea"/>
              </a:rPr>
              <a:t>关键代码展示</a:t>
            </a:r>
          </a:p>
        </p:txBody>
      </p:sp>
      <p:sp>
        <p:nvSpPr>
          <p:cNvPr id="1048710" name="Freeform 27"/>
          <p:cNvSpPr/>
          <p:nvPr/>
        </p:nvSpPr>
        <p:spPr>
          <a:xfrm>
            <a:off x="-690907" y="4085764"/>
            <a:ext cx="1123626" cy="550495"/>
          </a:xfrm>
          <a:custGeom>
            <a:av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231" h="602">
                <a:moveTo>
                  <a:pt x="0" y="0"/>
                </a:moveTo>
                <a:lnTo>
                  <a:pt x="1047" y="0"/>
                </a:lnTo>
                <a:lnTo>
                  <a:pt x="1231" y="299"/>
                </a:lnTo>
                <a:lnTo>
                  <a:pt x="1047" y="602"/>
                </a:lnTo>
                <a:lnTo>
                  <a:pt x="0" y="6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altLang="en-US" dirty="0" lang="zh-CN"/>
          </a:p>
        </p:txBody>
      </p:sp>
      <p:sp>
        <p:nvSpPr>
          <p:cNvPr id="1048711" name="文本框 62"/>
          <p:cNvSpPr txBox="1"/>
          <p:nvPr/>
        </p:nvSpPr>
        <p:spPr>
          <a:xfrm>
            <a:off x="-135065" y="4113038"/>
            <a:ext cx="567784" cy="523221"/>
          </a:xfrm>
          <a:prstGeom prst="rect"/>
          <a:noFill/>
          <a:ln w="9525">
            <a:noFill/>
          </a:ln>
        </p:spPr>
        <p:txBody>
          <a:bodyPr wrap="none">
            <a:spAutoFit/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6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5pPr>
          </a:lstStyle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zh-CN" dirty="0" sz="2800" lang="en-US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03</a:t>
            </a:r>
            <a:endParaRPr altLang="en-US" dirty="0" sz="2800" lang="zh-CN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1048712" name="文本框 4"/>
          <p:cNvSpPr txBox="1"/>
          <p:nvPr/>
        </p:nvSpPr>
        <p:spPr>
          <a:xfrm>
            <a:off x="427399" y="1133931"/>
            <a:ext cx="1656184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lang="en-US" err="1"/>
              <a:t>handleMessage</a:t>
            </a:r>
            <a:r>
              <a:rPr altLang="zh-CN" dirty="0" lang="en-US"/>
              <a:t>()</a:t>
            </a:r>
            <a:endParaRPr altLang="en-US" dirty="0" lang="zh-CN"/>
          </a:p>
        </p:txBody>
      </p:sp>
      <p:pic>
        <p:nvPicPr>
          <p:cNvPr id="2097167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67744" y="1217384"/>
            <a:ext cx="7092280" cy="3023960"/>
          </a:xfrm>
          <a:prstGeom prst="rect"/>
        </p:spPr>
      </p:pic>
      <p:sp>
        <p:nvSpPr>
          <p:cNvPr id="1048713" name="文本框 1"/>
          <p:cNvSpPr txBox="1"/>
          <p:nvPr/>
        </p:nvSpPr>
        <p:spPr>
          <a:xfrm>
            <a:off x="536590" y="1793899"/>
            <a:ext cx="1546993" cy="22758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1400" lang="zh-CN"/>
              <a:t>同发送消息的</a:t>
            </a:r>
            <a:r>
              <a:rPr altLang="zh-CN" dirty="0" sz="1400" lang="en-US"/>
              <a:t>type</a:t>
            </a:r>
            <a:r>
              <a:rPr altLang="en-US" dirty="0" sz="1400" lang="zh-CN"/>
              <a:t>进行比较，判断消息类型，从服务器端接受文件后将参数提取出来，将信息发给前端进行填充</a:t>
            </a:r>
            <a:endParaRPr altLang="zh-CN" dirty="0" sz="1400" lang="en-US"/>
          </a:p>
          <a:p>
            <a:r>
              <a:rPr altLang="en-US" dirty="0" sz="1000" lang="zh-CN"/>
              <a:t>如右图，获取（群）消息的发送方、接受群组</a:t>
            </a:r>
            <a:r>
              <a:rPr altLang="zh-CN" dirty="0" sz="1000" lang="en-US"/>
              <a:t>id</a:t>
            </a:r>
            <a:r>
              <a:rPr altLang="en-US" dirty="0" sz="1000" lang="zh-CN"/>
              <a:t>、发送消息的时间、消息内容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文本框 12"/>
          <p:cNvSpPr txBox="1"/>
          <p:nvPr/>
        </p:nvSpPr>
        <p:spPr>
          <a:xfrm>
            <a:off x="895985" y="153035"/>
            <a:ext cx="3291205" cy="553085"/>
          </a:xfrm>
          <a:prstGeom prst="rect"/>
          <a:noFill/>
        </p:spPr>
        <p:txBody>
          <a:bodyPr rtlCol="0" wrap="square">
            <a:spAutoFit/>
          </a:bodyPr>
          <a:p>
            <a:pPr eaLnBrk="1" hangingPunct="1" indent="0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en-US" dirty="0" sz="2000" lang="zh-CN">
                <a:solidFill>
                  <a:schemeClr val="bg1"/>
                </a:solidFill>
                <a:latin typeface="Franklin Gothic Book" pitchFamily="34" charset="0"/>
                <a:ea typeface="微软雅黑" panose="020B0503020204020204" pitchFamily="34" charset="-122"/>
                <a:sym typeface="+mn-ea"/>
              </a:rPr>
              <a:t>关键代码展示</a:t>
            </a:r>
          </a:p>
        </p:txBody>
      </p:sp>
      <p:sp>
        <p:nvSpPr>
          <p:cNvPr id="1048715" name="Freeform 27"/>
          <p:cNvSpPr/>
          <p:nvPr/>
        </p:nvSpPr>
        <p:spPr>
          <a:xfrm>
            <a:off x="-690907" y="4085764"/>
            <a:ext cx="1123626" cy="550495"/>
          </a:xfrm>
          <a:custGeom>
            <a:av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231" h="602">
                <a:moveTo>
                  <a:pt x="0" y="0"/>
                </a:moveTo>
                <a:lnTo>
                  <a:pt x="1047" y="0"/>
                </a:lnTo>
                <a:lnTo>
                  <a:pt x="1231" y="299"/>
                </a:lnTo>
                <a:lnTo>
                  <a:pt x="1047" y="602"/>
                </a:lnTo>
                <a:lnTo>
                  <a:pt x="0" y="6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altLang="en-US" dirty="0" lang="zh-CN"/>
          </a:p>
        </p:txBody>
      </p:sp>
      <p:sp>
        <p:nvSpPr>
          <p:cNvPr id="1048716" name="文本框 62"/>
          <p:cNvSpPr txBox="1"/>
          <p:nvPr/>
        </p:nvSpPr>
        <p:spPr>
          <a:xfrm>
            <a:off x="-135065" y="4113038"/>
            <a:ext cx="567784" cy="523221"/>
          </a:xfrm>
          <a:prstGeom prst="rect"/>
          <a:noFill/>
          <a:ln w="9525">
            <a:noFill/>
          </a:ln>
        </p:spPr>
        <p:txBody>
          <a:bodyPr wrap="none">
            <a:spAutoFit/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6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5pPr>
          </a:lstStyle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zh-CN" dirty="0" sz="2800" lang="en-US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03</a:t>
            </a:r>
            <a:endParaRPr altLang="en-US" dirty="0" sz="2800" lang="zh-CN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1048717" name="文本框 4"/>
          <p:cNvSpPr txBox="1"/>
          <p:nvPr/>
        </p:nvSpPr>
        <p:spPr>
          <a:xfrm>
            <a:off x="427399" y="1133931"/>
            <a:ext cx="1656184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lang="en-US" err="1"/>
              <a:t>creatAddWindow</a:t>
            </a:r>
            <a:r>
              <a:rPr altLang="zh-CN" dirty="0" lang="en-US"/>
              <a:t>()</a:t>
            </a:r>
            <a:endParaRPr altLang="en-US" dirty="0" lang="zh-CN"/>
          </a:p>
        </p:txBody>
      </p:sp>
      <p:sp>
        <p:nvSpPr>
          <p:cNvPr id="1048718" name="文本框 1"/>
          <p:cNvSpPr txBox="1"/>
          <p:nvPr/>
        </p:nvSpPr>
        <p:spPr>
          <a:xfrm>
            <a:off x="481994" y="1900210"/>
            <a:ext cx="1546993" cy="10464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1400" lang="zh-CN"/>
              <a:t>同发送消息的创建增加</a:t>
            </a:r>
            <a:r>
              <a:rPr altLang="zh-CN" dirty="0" sz="1400" lang="en-US"/>
              <a:t>/</a:t>
            </a:r>
            <a:r>
              <a:rPr altLang="en-US" dirty="0" sz="1400" lang="zh-CN"/>
              <a:t>删除好友</a:t>
            </a:r>
            <a:r>
              <a:rPr altLang="zh-CN" dirty="0" sz="1400" lang="en-US"/>
              <a:t>/</a:t>
            </a:r>
            <a:r>
              <a:rPr altLang="en-US" dirty="0" sz="1400" lang="zh-CN"/>
              <a:t>群组的窗口</a:t>
            </a:r>
            <a:endParaRPr altLang="zh-CN" dirty="0" sz="1400" lang="en-US"/>
          </a:p>
          <a:p>
            <a:r>
              <a:rPr altLang="en-US" dirty="0" sz="1000" lang="zh-CN"/>
              <a:t>添加删除好友、搜索群</a:t>
            </a:r>
            <a:r>
              <a:rPr altLang="zh-CN" dirty="0" sz="1000" lang="en-US"/>
              <a:t>id</a:t>
            </a:r>
            <a:r>
              <a:rPr altLang="en-US" dirty="0" sz="1000" lang="zh-CN"/>
              <a:t>的部分代码如右图</a:t>
            </a:r>
          </a:p>
        </p:txBody>
      </p:sp>
      <p:pic>
        <p:nvPicPr>
          <p:cNvPr id="2097168" name="图片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622068" y="1094922"/>
            <a:ext cx="6094533" cy="3829388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 12"/>
          <p:cNvSpPr txBox="1"/>
          <p:nvPr/>
        </p:nvSpPr>
        <p:spPr>
          <a:xfrm>
            <a:off x="895985" y="153035"/>
            <a:ext cx="3291205" cy="553085"/>
          </a:xfrm>
          <a:prstGeom prst="rect"/>
          <a:noFill/>
        </p:spPr>
        <p:txBody>
          <a:bodyPr rtlCol="0" wrap="square">
            <a:spAutoFit/>
          </a:bodyPr>
          <a:p>
            <a:pPr eaLnBrk="1" hangingPunct="1" indent="0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en-US" dirty="0" sz="2000" lang="zh-CN">
                <a:solidFill>
                  <a:schemeClr val="bg1"/>
                </a:solidFill>
                <a:latin typeface="Franklin Gothic Book" pitchFamily="34" charset="0"/>
                <a:ea typeface="微软雅黑" panose="020B0503020204020204" pitchFamily="34" charset="-122"/>
                <a:sym typeface="+mn-ea"/>
              </a:rPr>
              <a:t>关键代码展示</a:t>
            </a:r>
          </a:p>
        </p:txBody>
      </p:sp>
      <p:sp>
        <p:nvSpPr>
          <p:cNvPr id="1048720" name="Freeform 27"/>
          <p:cNvSpPr/>
          <p:nvPr/>
        </p:nvSpPr>
        <p:spPr>
          <a:xfrm>
            <a:off x="-690907" y="4085764"/>
            <a:ext cx="1123626" cy="550495"/>
          </a:xfrm>
          <a:custGeom>
            <a:av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231" h="602">
                <a:moveTo>
                  <a:pt x="0" y="0"/>
                </a:moveTo>
                <a:lnTo>
                  <a:pt x="1047" y="0"/>
                </a:lnTo>
                <a:lnTo>
                  <a:pt x="1231" y="299"/>
                </a:lnTo>
                <a:lnTo>
                  <a:pt x="1047" y="602"/>
                </a:lnTo>
                <a:lnTo>
                  <a:pt x="0" y="6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altLang="en-US" dirty="0" lang="zh-CN"/>
          </a:p>
        </p:txBody>
      </p:sp>
      <p:sp>
        <p:nvSpPr>
          <p:cNvPr id="1048721" name="文本框 62"/>
          <p:cNvSpPr txBox="1"/>
          <p:nvPr/>
        </p:nvSpPr>
        <p:spPr>
          <a:xfrm>
            <a:off x="-135065" y="4113038"/>
            <a:ext cx="567784" cy="523221"/>
          </a:xfrm>
          <a:prstGeom prst="rect"/>
          <a:noFill/>
          <a:ln w="9525">
            <a:noFill/>
          </a:ln>
        </p:spPr>
        <p:txBody>
          <a:bodyPr wrap="none">
            <a:spAutoFit/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6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5pPr>
          </a:lstStyle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zh-CN" dirty="0" sz="2800" lang="en-US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03</a:t>
            </a:r>
            <a:endParaRPr altLang="en-US" dirty="0" sz="2800" lang="zh-CN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1048722" name="文本框 4"/>
          <p:cNvSpPr txBox="1"/>
          <p:nvPr/>
        </p:nvSpPr>
        <p:spPr>
          <a:xfrm>
            <a:off x="427399" y="1133931"/>
            <a:ext cx="1656184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lang="en-US" err="1"/>
              <a:t>onButtonClickedL</a:t>
            </a:r>
            <a:r>
              <a:rPr altLang="zh-CN" dirty="0" lang="en-US"/>
              <a:t>()</a:t>
            </a:r>
            <a:endParaRPr altLang="en-US" dirty="0" lang="zh-CN"/>
          </a:p>
        </p:txBody>
      </p:sp>
      <p:sp>
        <p:nvSpPr>
          <p:cNvPr id="1048723" name="文本框 1"/>
          <p:cNvSpPr txBox="1"/>
          <p:nvPr/>
        </p:nvSpPr>
        <p:spPr>
          <a:xfrm>
            <a:off x="481994" y="1900210"/>
            <a:ext cx="1546993" cy="1538883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1400" lang="zh-CN"/>
              <a:t>登录按钮按下后的相应函数</a:t>
            </a:r>
            <a:r>
              <a:rPr altLang="zh-CN" dirty="0" sz="1400" lang="en-US"/>
              <a:t>,</a:t>
            </a:r>
            <a:r>
              <a:rPr altLang="en-US" dirty="0" sz="1400" lang="zh-CN"/>
              <a:t>获取姓名和密码，获取用户</a:t>
            </a:r>
            <a:r>
              <a:rPr altLang="zh-CN" dirty="0" sz="1400" lang="en-US"/>
              <a:t>id</a:t>
            </a:r>
            <a:r>
              <a:rPr altLang="en-US" dirty="0" sz="1400" lang="zh-CN"/>
              <a:t>，弹出登录后的聊天窗口</a:t>
            </a:r>
            <a:endParaRPr altLang="zh-CN" dirty="0" sz="1400" lang="en-US"/>
          </a:p>
          <a:p>
            <a:endParaRPr altLang="en-US" dirty="0" sz="1000" lang="zh-CN"/>
          </a:p>
        </p:txBody>
      </p:sp>
      <p:pic>
        <p:nvPicPr>
          <p:cNvPr id="2097169" name="图片 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19122"/>
          <a:stretch>
            <a:fillRect/>
          </a:stretch>
        </p:blipFill>
        <p:spPr>
          <a:xfrm>
            <a:off x="3059832" y="830815"/>
            <a:ext cx="5254052" cy="4161238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文本框 12"/>
          <p:cNvSpPr txBox="1"/>
          <p:nvPr/>
        </p:nvSpPr>
        <p:spPr>
          <a:xfrm>
            <a:off x="895985" y="153035"/>
            <a:ext cx="3291205" cy="553085"/>
          </a:xfrm>
          <a:prstGeom prst="rect"/>
          <a:noFill/>
        </p:spPr>
        <p:txBody>
          <a:bodyPr rtlCol="0" wrap="square">
            <a:spAutoFit/>
          </a:bodyPr>
          <a:p>
            <a:pPr eaLnBrk="1" hangingPunct="1" indent="0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en-US" dirty="0" sz="2000" lang="zh-CN">
                <a:solidFill>
                  <a:schemeClr val="bg1"/>
                </a:solidFill>
                <a:latin typeface="Franklin Gothic Book" pitchFamily="34" charset="0"/>
                <a:ea typeface="微软雅黑" panose="020B0503020204020204" pitchFamily="34" charset="-122"/>
                <a:sym typeface="+mn-ea"/>
              </a:rPr>
              <a:t>关键代码展示</a:t>
            </a:r>
          </a:p>
        </p:txBody>
      </p:sp>
      <p:sp>
        <p:nvSpPr>
          <p:cNvPr id="1048725" name="Freeform 27"/>
          <p:cNvSpPr/>
          <p:nvPr/>
        </p:nvSpPr>
        <p:spPr>
          <a:xfrm>
            <a:off x="-690907" y="4085764"/>
            <a:ext cx="1123626" cy="550495"/>
          </a:xfrm>
          <a:custGeom>
            <a:av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231" h="602">
                <a:moveTo>
                  <a:pt x="0" y="0"/>
                </a:moveTo>
                <a:lnTo>
                  <a:pt x="1047" y="0"/>
                </a:lnTo>
                <a:lnTo>
                  <a:pt x="1231" y="299"/>
                </a:lnTo>
                <a:lnTo>
                  <a:pt x="1047" y="602"/>
                </a:lnTo>
                <a:lnTo>
                  <a:pt x="0" y="6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altLang="en-US" dirty="0" lang="zh-CN"/>
          </a:p>
        </p:txBody>
      </p:sp>
      <p:sp>
        <p:nvSpPr>
          <p:cNvPr id="1048726" name="文本框 62"/>
          <p:cNvSpPr txBox="1"/>
          <p:nvPr/>
        </p:nvSpPr>
        <p:spPr>
          <a:xfrm>
            <a:off x="-135065" y="4113038"/>
            <a:ext cx="567784" cy="523221"/>
          </a:xfrm>
          <a:prstGeom prst="rect"/>
          <a:noFill/>
          <a:ln w="9525">
            <a:noFill/>
          </a:ln>
        </p:spPr>
        <p:txBody>
          <a:bodyPr wrap="none">
            <a:spAutoFit/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6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5pPr>
          </a:lstStyle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zh-CN" dirty="0" sz="2800" lang="en-US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03</a:t>
            </a:r>
            <a:endParaRPr altLang="en-US" dirty="0" sz="2800" lang="zh-CN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1048727" name="文本框 4"/>
          <p:cNvSpPr txBox="1"/>
          <p:nvPr/>
        </p:nvSpPr>
        <p:spPr>
          <a:xfrm>
            <a:off x="427399" y="1133931"/>
            <a:ext cx="1656184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lang="en-US" err="1"/>
              <a:t>gmessageInsert</a:t>
            </a:r>
            <a:r>
              <a:rPr altLang="zh-CN" dirty="0" lang="en-US"/>
              <a:t>()</a:t>
            </a:r>
            <a:endParaRPr altLang="en-US" dirty="0" lang="zh-CN"/>
          </a:p>
        </p:txBody>
      </p:sp>
      <p:sp>
        <p:nvSpPr>
          <p:cNvPr id="1048728" name="文本框 1"/>
          <p:cNvSpPr txBox="1"/>
          <p:nvPr/>
        </p:nvSpPr>
        <p:spPr>
          <a:xfrm>
            <a:off x="481994" y="1900210"/>
            <a:ext cx="1546993" cy="1538883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1400" lang="zh-CN"/>
              <a:t>发送群消息记录，连接群数据库，将群</a:t>
            </a:r>
            <a:r>
              <a:rPr altLang="zh-CN" dirty="0" sz="1400" lang="en-US"/>
              <a:t>id</a:t>
            </a:r>
            <a:r>
              <a:rPr altLang="en-US" dirty="0" sz="1400" lang="zh-CN"/>
              <a:t>、群消息类型、群简介和群主的消息传入数据库中</a:t>
            </a:r>
            <a:endParaRPr altLang="zh-CN" dirty="0" sz="1400" lang="en-US"/>
          </a:p>
          <a:p>
            <a:endParaRPr altLang="en-US" dirty="0" sz="1000" lang="zh-CN"/>
          </a:p>
        </p:txBody>
      </p:sp>
      <p:pic>
        <p:nvPicPr>
          <p:cNvPr id="2097170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483768" y="988368"/>
            <a:ext cx="6660232" cy="4420914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文本框 12"/>
          <p:cNvSpPr txBox="1"/>
          <p:nvPr/>
        </p:nvSpPr>
        <p:spPr>
          <a:xfrm>
            <a:off x="895985" y="153035"/>
            <a:ext cx="3291205" cy="553085"/>
          </a:xfrm>
          <a:prstGeom prst="rect"/>
          <a:noFill/>
        </p:spPr>
        <p:txBody>
          <a:bodyPr rtlCol="0" wrap="square">
            <a:spAutoFit/>
          </a:bodyPr>
          <a:p>
            <a:pPr eaLnBrk="1" hangingPunct="1" indent="0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en-US" dirty="0" sz="2000" lang="zh-CN">
                <a:solidFill>
                  <a:schemeClr val="bg1"/>
                </a:solidFill>
                <a:latin typeface="Franklin Gothic Book" pitchFamily="34" charset="0"/>
                <a:ea typeface="微软雅黑" panose="020B0503020204020204" pitchFamily="34" charset="-122"/>
                <a:sym typeface="+mn-ea"/>
              </a:rPr>
              <a:t>关键代码展示</a:t>
            </a:r>
          </a:p>
        </p:txBody>
      </p:sp>
      <p:sp>
        <p:nvSpPr>
          <p:cNvPr id="1048730" name="Freeform 27"/>
          <p:cNvSpPr/>
          <p:nvPr/>
        </p:nvSpPr>
        <p:spPr>
          <a:xfrm>
            <a:off x="-690907" y="4085764"/>
            <a:ext cx="1123626" cy="550495"/>
          </a:xfrm>
          <a:custGeom>
            <a:av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231" h="602">
                <a:moveTo>
                  <a:pt x="0" y="0"/>
                </a:moveTo>
                <a:lnTo>
                  <a:pt x="1047" y="0"/>
                </a:lnTo>
                <a:lnTo>
                  <a:pt x="1231" y="299"/>
                </a:lnTo>
                <a:lnTo>
                  <a:pt x="1047" y="602"/>
                </a:lnTo>
                <a:lnTo>
                  <a:pt x="0" y="6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altLang="en-US" dirty="0" lang="zh-CN"/>
          </a:p>
        </p:txBody>
      </p:sp>
      <p:sp>
        <p:nvSpPr>
          <p:cNvPr id="1048731" name="文本框 62"/>
          <p:cNvSpPr txBox="1"/>
          <p:nvPr/>
        </p:nvSpPr>
        <p:spPr>
          <a:xfrm>
            <a:off x="-135065" y="4113038"/>
            <a:ext cx="567784" cy="523221"/>
          </a:xfrm>
          <a:prstGeom prst="rect"/>
          <a:noFill/>
          <a:ln w="9525">
            <a:noFill/>
          </a:ln>
        </p:spPr>
        <p:txBody>
          <a:bodyPr wrap="none">
            <a:spAutoFit/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6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5pPr>
          </a:lstStyle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zh-CN" dirty="0" sz="2800" lang="en-US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03</a:t>
            </a:r>
            <a:endParaRPr altLang="en-US" dirty="0" sz="2800" lang="zh-CN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1048732" name="文本框 4"/>
          <p:cNvSpPr txBox="1"/>
          <p:nvPr/>
        </p:nvSpPr>
        <p:spPr>
          <a:xfrm>
            <a:off x="427399" y="1133931"/>
            <a:ext cx="1656184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lang="en-US" err="1"/>
              <a:t>messageDelete</a:t>
            </a:r>
            <a:r>
              <a:rPr altLang="zh-CN" dirty="0" lang="en-US"/>
              <a:t>()</a:t>
            </a:r>
            <a:endParaRPr altLang="en-US" dirty="0" lang="zh-CN"/>
          </a:p>
        </p:txBody>
      </p:sp>
      <p:sp>
        <p:nvSpPr>
          <p:cNvPr id="1048733" name="文本框 1"/>
          <p:cNvSpPr txBox="1"/>
          <p:nvPr/>
        </p:nvSpPr>
        <p:spPr>
          <a:xfrm>
            <a:off x="481994" y="1900210"/>
            <a:ext cx="1546993" cy="892552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1400" lang="zh-CN"/>
              <a:t>删除信息，从数据库中删除目标</a:t>
            </a:r>
            <a:r>
              <a:rPr altLang="zh-CN" dirty="0" sz="1400" lang="en-US"/>
              <a:t>id</a:t>
            </a:r>
            <a:r>
              <a:rPr altLang="en-US" dirty="0" sz="1400" lang="zh-CN"/>
              <a:t>下的指定信息</a:t>
            </a:r>
            <a:endParaRPr altLang="zh-CN" dirty="0" sz="1400" lang="en-US"/>
          </a:p>
          <a:p>
            <a:endParaRPr altLang="en-US" dirty="0" sz="1000" lang="zh-CN"/>
          </a:p>
        </p:txBody>
      </p:sp>
      <p:pic>
        <p:nvPicPr>
          <p:cNvPr id="2097171" name="图片 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131840" y="1133930"/>
            <a:ext cx="5688022" cy="4011157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文本框 12"/>
          <p:cNvSpPr txBox="1"/>
          <p:nvPr/>
        </p:nvSpPr>
        <p:spPr>
          <a:xfrm>
            <a:off x="895985" y="153035"/>
            <a:ext cx="3291205" cy="553085"/>
          </a:xfrm>
          <a:prstGeom prst="rect"/>
          <a:noFill/>
        </p:spPr>
        <p:txBody>
          <a:bodyPr rtlCol="0" wrap="square">
            <a:spAutoFit/>
          </a:bodyPr>
          <a:p>
            <a:pPr eaLnBrk="1" hangingPunct="1" indent="0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en-US" dirty="0" sz="2000" lang="zh-CN">
                <a:solidFill>
                  <a:schemeClr val="bg1"/>
                </a:solidFill>
                <a:latin typeface="Franklin Gothic Book" pitchFamily="34" charset="0"/>
                <a:ea typeface="微软雅黑" panose="020B0503020204020204" pitchFamily="34" charset="-122"/>
                <a:sym typeface="+mn-ea"/>
              </a:rPr>
              <a:t>关键代码展示</a:t>
            </a:r>
          </a:p>
        </p:txBody>
      </p:sp>
      <p:sp>
        <p:nvSpPr>
          <p:cNvPr id="1048735" name="Freeform 27"/>
          <p:cNvSpPr/>
          <p:nvPr/>
        </p:nvSpPr>
        <p:spPr>
          <a:xfrm>
            <a:off x="-690907" y="4085764"/>
            <a:ext cx="1123626" cy="550495"/>
          </a:xfrm>
          <a:custGeom>
            <a:av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231" h="602">
                <a:moveTo>
                  <a:pt x="0" y="0"/>
                </a:moveTo>
                <a:lnTo>
                  <a:pt x="1047" y="0"/>
                </a:lnTo>
                <a:lnTo>
                  <a:pt x="1231" y="299"/>
                </a:lnTo>
                <a:lnTo>
                  <a:pt x="1047" y="602"/>
                </a:lnTo>
                <a:lnTo>
                  <a:pt x="0" y="6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altLang="en-US" dirty="0" lang="zh-CN"/>
          </a:p>
        </p:txBody>
      </p:sp>
      <p:sp>
        <p:nvSpPr>
          <p:cNvPr id="1048736" name="文本框 62"/>
          <p:cNvSpPr txBox="1"/>
          <p:nvPr/>
        </p:nvSpPr>
        <p:spPr>
          <a:xfrm>
            <a:off x="-135065" y="4113038"/>
            <a:ext cx="567784" cy="523221"/>
          </a:xfrm>
          <a:prstGeom prst="rect"/>
          <a:noFill/>
          <a:ln w="9525">
            <a:noFill/>
          </a:ln>
        </p:spPr>
        <p:txBody>
          <a:bodyPr wrap="none">
            <a:spAutoFit/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6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5pPr>
          </a:lstStyle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zh-CN" dirty="0" sz="2800" lang="en-US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03</a:t>
            </a:r>
            <a:endParaRPr altLang="en-US" dirty="0" sz="2800" lang="zh-CN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1048737" name="文本框 4"/>
          <p:cNvSpPr txBox="1"/>
          <p:nvPr/>
        </p:nvSpPr>
        <p:spPr>
          <a:xfrm>
            <a:off x="427399" y="1133931"/>
            <a:ext cx="1656184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lang="en-US" err="1"/>
              <a:t>groupGadminIdUpdate</a:t>
            </a:r>
            <a:r>
              <a:rPr altLang="zh-CN" dirty="0" lang="en-US"/>
              <a:t>()</a:t>
            </a:r>
            <a:endParaRPr altLang="en-US" dirty="0" lang="zh-CN"/>
          </a:p>
        </p:txBody>
      </p:sp>
      <p:sp>
        <p:nvSpPr>
          <p:cNvPr id="1048738" name="文本框 1"/>
          <p:cNvSpPr txBox="1"/>
          <p:nvPr/>
        </p:nvSpPr>
        <p:spPr>
          <a:xfrm>
            <a:off x="481994" y="1900210"/>
            <a:ext cx="1546993" cy="116955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1400" lang="zh-CN"/>
              <a:t>获取现在群组管理员</a:t>
            </a:r>
            <a:r>
              <a:rPr altLang="zh-CN" dirty="0" sz="1400" lang="en-US"/>
              <a:t>id</a:t>
            </a:r>
            <a:r>
              <a:rPr altLang="en-US" dirty="0" sz="1400" lang="zh-CN"/>
              <a:t>和更改后管理员的</a:t>
            </a:r>
            <a:r>
              <a:rPr altLang="zh-CN" dirty="0" sz="1400" lang="en-US"/>
              <a:t>id</a:t>
            </a:r>
            <a:r>
              <a:rPr altLang="en-US" dirty="0" sz="1400" lang="zh-CN"/>
              <a:t>，更改</a:t>
            </a:r>
            <a:r>
              <a:rPr altLang="zh-CN" dirty="0" sz="1400" lang="en-US"/>
              <a:t>group_</a:t>
            </a:r>
            <a:r>
              <a:rPr altLang="en-US" dirty="0" sz="1400" lang="zh-CN"/>
              <a:t>数据表中</a:t>
            </a:r>
            <a:r>
              <a:rPr altLang="zh-CN" dirty="0" sz="1400" lang="en-US" err="1"/>
              <a:t>g_admin_id</a:t>
            </a:r>
            <a:r>
              <a:rPr altLang="zh-CN" dirty="0" sz="1400" lang="en-US"/>
              <a:t>,</a:t>
            </a:r>
            <a:endParaRPr altLang="en-US" dirty="0" sz="1000" lang="zh-CN"/>
          </a:p>
        </p:txBody>
      </p:sp>
      <p:pic>
        <p:nvPicPr>
          <p:cNvPr id="2097172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682276" y="1130035"/>
            <a:ext cx="5034325" cy="4076536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文本框 12"/>
          <p:cNvSpPr txBox="1"/>
          <p:nvPr/>
        </p:nvSpPr>
        <p:spPr>
          <a:xfrm>
            <a:off x="895985" y="153035"/>
            <a:ext cx="3291205" cy="553085"/>
          </a:xfrm>
          <a:prstGeom prst="rect"/>
          <a:noFill/>
        </p:spPr>
        <p:txBody>
          <a:bodyPr rtlCol="0" wrap="square">
            <a:spAutoFit/>
          </a:bodyPr>
          <a:p>
            <a:pPr eaLnBrk="1" hangingPunct="1" indent="0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en-US" dirty="0" sz="2000" lang="zh-CN">
                <a:solidFill>
                  <a:schemeClr val="bg1"/>
                </a:solidFill>
                <a:latin typeface="Franklin Gothic Book" pitchFamily="34" charset="0"/>
                <a:ea typeface="微软雅黑" panose="020B0503020204020204" pitchFamily="34" charset="-122"/>
                <a:sym typeface="+mn-ea"/>
              </a:rPr>
              <a:t>关键代码展示</a:t>
            </a:r>
          </a:p>
        </p:txBody>
      </p:sp>
      <p:sp>
        <p:nvSpPr>
          <p:cNvPr id="1048740" name="Freeform 27"/>
          <p:cNvSpPr/>
          <p:nvPr/>
        </p:nvSpPr>
        <p:spPr>
          <a:xfrm>
            <a:off x="-690907" y="4085764"/>
            <a:ext cx="1123626" cy="550495"/>
          </a:xfrm>
          <a:custGeom>
            <a:av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231" h="602">
                <a:moveTo>
                  <a:pt x="0" y="0"/>
                </a:moveTo>
                <a:lnTo>
                  <a:pt x="1047" y="0"/>
                </a:lnTo>
                <a:lnTo>
                  <a:pt x="1231" y="299"/>
                </a:lnTo>
                <a:lnTo>
                  <a:pt x="1047" y="602"/>
                </a:lnTo>
                <a:lnTo>
                  <a:pt x="0" y="6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altLang="en-US" dirty="0" lang="zh-CN"/>
          </a:p>
        </p:txBody>
      </p:sp>
      <p:sp>
        <p:nvSpPr>
          <p:cNvPr id="1048741" name="文本框 62"/>
          <p:cNvSpPr txBox="1"/>
          <p:nvPr/>
        </p:nvSpPr>
        <p:spPr>
          <a:xfrm>
            <a:off x="-135065" y="4113038"/>
            <a:ext cx="567784" cy="523221"/>
          </a:xfrm>
          <a:prstGeom prst="rect"/>
          <a:noFill/>
          <a:ln w="9525">
            <a:noFill/>
          </a:ln>
        </p:spPr>
        <p:txBody>
          <a:bodyPr wrap="none">
            <a:spAutoFit/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6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5pPr>
          </a:lstStyle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zh-CN" dirty="0" sz="2800" lang="en-US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03</a:t>
            </a:r>
            <a:endParaRPr altLang="en-US" dirty="0" sz="2800" lang="zh-CN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1048742" name="文本框 4"/>
          <p:cNvSpPr txBox="1"/>
          <p:nvPr/>
        </p:nvSpPr>
        <p:spPr>
          <a:xfrm>
            <a:off x="427399" y="1133931"/>
            <a:ext cx="1656184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lang="en-US" err="1"/>
              <a:t>messageSelect</a:t>
            </a:r>
            <a:r>
              <a:rPr altLang="zh-CN" dirty="0" lang="en-US"/>
              <a:t>()</a:t>
            </a:r>
            <a:endParaRPr altLang="en-US" dirty="0" lang="zh-CN"/>
          </a:p>
        </p:txBody>
      </p:sp>
      <p:sp>
        <p:nvSpPr>
          <p:cNvPr id="1048743" name="文本框 1"/>
          <p:cNvSpPr txBox="1"/>
          <p:nvPr/>
        </p:nvSpPr>
        <p:spPr>
          <a:xfrm>
            <a:off x="481994" y="1900210"/>
            <a:ext cx="1546993" cy="2185214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1400" lang="zh-CN"/>
              <a:t>输入两个人</a:t>
            </a:r>
            <a:r>
              <a:rPr altLang="zh-CN" dirty="0" sz="1400" lang="en-US"/>
              <a:t>id ,</a:t>
            </a:r>
            <a:r>
              <a:rPr altLang="en-US" dirty="0" sz="1400" lang="zh-CN"/>
              <a:t>将查询到的消息保存到结构体中，按时间顺序，最新的在前面，</a:t>
            </a:r>
            <a:r>
              <a:rPr altLang="zh-CN" dirty="0" sz="1400" lang="en-US"/>
              <a:t>num</a:t>
            </a:r>
            <a:r>
              <a:rPr altLang="en-US" dirty="0" sz="1400" lang="zh-CN"/>
              <a:t>为一共有多少条消息</a:t>
            </a:r>
            <a:r>
              <a:rPr altLang="zh-CN" dirty="0" sz="1400" lang="en-US"/>
              <a:t>,</a:t>
            </a:r>
            <a:r>
              <a:rPr altLang="en-US" dirty="0" sz="1400" lang="zh-CN"/>
              <a:t>以实现离线聊天记录的储存</a:t>
            </a:r>
            <a:endParaRPr altLang="zh-CN" dirty="0" sz="1400" lang="en-US"/>
          </a:p>
          <a:p>
            <a:endParaRPr altLang="en-US" dirty="0" sz="1000" lang="zh-CN"/>
          </a:p>
        </p:txBody>
      </p:sp>
      <p:pic>
        <p:nvPicPr>
          <p:cNvPr id="2097173" name="图片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356924" y="1122107"/>
            <a:ext cx="5305082" cy="3868688"/>
          </a:xfrm>
          <a:prstGeom prst="rect"/>
        </p:spPr>
      </p:pic>
      <p:pic>
        <p:nvPicPr>
          <p:cNvPr id="2097174" name="图片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367037" y="988368"/>
            <a:ext cx="5383743" cy="2677232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209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Rectangle 13">
            <a:hlinkClick r:id="rId1"/>
          </p:cNvPr>
          <p:cNvSpPr/>
          <p:nvPr/>
        </p:nvSpPr>
        <p:spPr>
          <a:xfrm>
            <a:off x="4356100" y="3289936"/>
            <a:ext cx="3107055" cy="306705"/>
          </a:xfrm>
          <a:prstGeom prst="rect"/>
          <a:noFill/>
          <a:ln w="9525">
            <a:noFill/>
          </a:ln>
        </p:spPr>
        <p:txBody>
          <a:bodyPr anchor="ctr" wrap="none">
            <a:spAutoFit/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6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5pPr>
          </a:lstStyle>
          <a:p>
            <a:pPr algn="l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dirty="0" sz="1400" 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北京理工大学计算机学院</a:t>
            </a:r>
            <a:r>
              <a:rPr altLang="zh-CN" b="1" dirty="0" sz="1400" 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1-3</a:t>
            </a:r>
            <a:r>
              <a:rPr altLang="en-US" b="1" dirty="0" sz="1400" 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班第七组</a:t>
            </a:r>
            <a:endParaRPr altLang="en-US" b="1" dirty="0" sz="1400" i="1" lang="zh-CN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48745" name="Rectangle 17"/>
          <p:cNvSpPr>
            <a:spLocks noChangeArrowheads="1"/>
          </p:cNvSpPr>
          <p:nvPr/>
        </p:nvSpPr>
        <p:spPr bwMode="gray">
          <a:xfrm>
            <a:off x="0" y="1762125"/>
            <a:ext cx="9144000" cy="1339850"/>
          </a:xfrm>
          <a:prstGeom prst="rect"/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 wrap="none"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46" name="Text Box 22"/>
          <p:cNvSpPr txBox="1"/>
          <p:nvPr/>
        </p:nvSpPr>
        <p:spPr>
          <a:xfrm>
            <a:off x="1437061" y="2047875"/>
            <a:ext cx="6049962" cy="768350"/>
          </a:xfrm>
          <a:prstGeom prst="rect"/>
          <a:noFill/>
          <a:ln w="9525">
            <a:noFill/>
          </a:ln>
        </p:spPr>
        <p:txBody>
          <a:bodyPr>
            <a:spAutoFit/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6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5pPr>
          </a:lstStyle>
          <a:p>
            <a:pPr algn="ctr" eaLnBrk="1" hangingPunct="1" indent="0" lvl="0" marL="0">
              <a:spcBef>
                <a:spcPct val="0"/>
              </a:spcBef>
              <a:buFontTx/>
              <a:buNone/>
            </a:pPr>
            <a:r>
              <a:rPr altLang="en-US" dirty="0" sz="4400" lang="zh-CN">
                <a:solidFill>
                  <a:schemeClr val="bg1"/>
                </a:solidFill>
                <a:latin typeface="黑体" panose="02010609060101010101" pitchFamily="49" charset="-122"/>
              </a:rPr>
              <a:t>谢谢观赏　　</a:t>
            </a:r>
          </a:p>
        </p:txBody>
      </p:sp>
      <p:pic>
        <p:nvPicPr>
          <p:cNvPr id="2097175" name="图片 1" descr="Bit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613467" y="175259"/>
            <a:ext cx="1485265" cy="1492885"/>
          </a:xfrm>
          <a:prstGeom prst="rect"/>
        </p:spPr>
      </p:pic>
      <p:sp>
        <p:nvSpPr>
          <p:cNvPr id="1048747" name="Freeform 20"/>
          <p:cNvSpPr/>
          <p:nvPr/>
        </p:nvSpPr>
        <p:spPr>
          <a:xfrm>
            <a:off x="7884368" y="1762125"/>
            <a:ext cx="1728192" cy="1339849"/>
          </a:xfrm>
          <a:custGeom>
            <a:av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681" h="602">
                <a:moveTo>
                  <a:pt x="0" y="0"/>
                </a:moveTo>
                <a:lnTo>
                  <a:pt x="681" y="0"/>
                </a:lnTo>
                <a:lnTo>
                  <a:pt x="681" y="602"/>
                </a:lnTo>
                <a:lnTo>
                  <a:pt x="0" y="602"/>
                </a:lnTo>
                <a:lnTo>
                  <a:pt x="183" y="29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altLang="en-US" dirty="0" lang="zh-CN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5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6"/>
                                        <p:tgtEl>
                                          <p:spTgt spid="1048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7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4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1"/>
          <p:cNvGrpSpPr/>
          <p:nvPr/>
        </p:nvGrpSpPr>
        <p:grpSpPr>
          <a:xfrm>
            <a:off x="1844675" y="1079500"/>
            <a:ext cx="5535613" cy="823913"/>
            <a:chOff x="1763713" y="1090613"/>
            <a:chExt cx="5535612" cy="823912"/>
          </a:xfrm>
        </p:grpSpPr>
        <p:grpSp>
          <p:nvGrpSpPr>
            <p:cNvPr id="51" name="组合 67"/>
            <p:cNvGrpSpPr/>
            <p:nvPr/>
          </p:nvGrpSpPr>
          <p:grpSpPr>
            <a:xfrm>
              <a:off x="1763713" y="1090613"/>
              <a:ext cx="5535612" cy="823912"/>
              <a:chOff x="1844475" y="844353"/>
              <a:chExt cx="5535837" cy="822444"/>
            </a:xfrm>
          </p:grpSpPr>
          <p:sp>
            <p:nvSpPr>
              <p:cNvPr id="1048656" name="Freeform 20"/>
              <p:cNvSpPr/>
              <p:nvPr/>
            </p:nvSpPr>
            <p:spPr>
              <a:xfrm>
                <a:off x="1844475" y="1059776"/>
                <a:ext cx="621625" cy="549513"/>
              </a:xfrm>
              <a:custGeom>
                <a:avLst/>
                <a:ahLst/>
                <a:cxnLst>
                  <a:cxn ang="0">
                    <a:pos x="0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2147483646" y="2147483646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681" h="602">
                    <a:moveTo>
                      <a:pt x="0" y="0"/>
                    </a:moveTo>
                    <a:lnTo>
                      <a:pt x="681" y="0"/>
                    </a:lnTo>
                    <a:lnTo>
                      <a:pt x="681" y="602"/>
                    </a:lnTo>
                    <a:lnTo>
                      <a:pt x="0" y="602"/>
                    </a:lnTo>
                    <a:lnTo>
                      <a:pt x="183" y="2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altLang="en-US" lang="zh-CN"/>
              </a:p>
            </p:txBody>
          </p:sp>
          <p:sp>
            <p:nvSpPr>
              <p:cNvPr id="1048657" name="Freeform 21"/>
              <p:cNvSpPr>
                <a:spLocks noEditPoints="1"/>
              </p:cNvSpPr>
              <p:nvPr/>
            </p:nvSpPr>
            <p:spPr>
              <a:xfrm>
                <a:off x="1911110" y="1092638"/>
                <a:ext cx="574159" cy="19169"/>
              </a:xfrm>
              <a:custGeom>
                <a:avLst/>
                <a:ahLst/>
                <a:cxnLst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0" y="2147483646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</a:cxnLst>
                <a:rect l="0" t="0" r="r" b="b"/>
                <a:pathLst>
                  <a:path w="120" h="4">
                    <a:moveTo>
                      <a:pt x="1" y="0"/>
                    </a:moveTo>
                    <a:cubicBezTo>
                      <a:pt x="5" y="0"/>
                      <a:pt x="9" y="0"/>
                      <a:pt x="13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3"/>
                      <a:pt x="14" y="4"/>
                      <a:pt x="13" y="4"/>
                    </a:cubicBezTo>
                    <a:cubicBezTo>
                      <a:pt x="9" y="4"/>
                      <a:pt x="5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  <a:moveTo>
                      <a:pt x="22" y="0"/>
                    </a:moveTo>
                    <a:cubicBezTo>
                      <a:pt x="26" y="0"/>
                      <a:pt x="30" y="0"/>
                      <a:pt x="34" y="0"/>
                    </a:cubicBezTo>
                    <a:cubicBezTo>
                      <a:pt x="35" y="0"/>
                      <a:pt x="36" y="1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3"/>
                      <a:pt x="35" y="4"/>
                      <a:pt x="34" y="4"/>
                    </a:cubicBezTo>
                    <a:cubicBezTo>
                      <a:pt x="30" y="4"/>
                      <a:pt x="26" y="4"/>
                      <a:pt x="22" y="4"/>
                    </a:cubicBezTo>
                    <a:cubicBezTo>
                      <a:pt x="21" y="4"/>
                      <a:pt x="21" y="3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1"/>
                      <a:pt x="21" y="0"/>
                      <a:pt x="22" y="0"/>
                    </a:cubicBezTo>
                    <a:close/>
                    <a:moveTo>
                      <a:pt x="43" y="0"/>
                    </a:moveTo>
                    <a:cubicBezTo>
                      <a:pt x="47" y="0"/>
                      <a:pt x="51" y="0"/>
                      <a:pt x="55" y="0"/>
                    </a:cubicBezTo>
                    <a:cubicBezTo>
                      <a:pt x="56" y="0"/>
                      <a:pt x="57" y="1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3"/>
                      <a:pt x="56" y="4"/>
                      <a:pt x="55" y="4"/>
                    </a:cubicBezTo>
                    <a:cubicBezTo>
                      <a:pt x="51" y="4"/>
                      <a:pt x="47" y="4"/>
                      <a:pt x="43" y="4"/>
                    </a:cubicBezTo>
                    <a:cubicBezTo>
                      <a:pt x="42" y="4"/>
                      <a:pt x="42" y="3"/>
                      <a:pt x="42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2" y="1"/>
                      <a:pt x="42" y="0"/>
                      <a:pt x="43" y="0"/>
                    </a:cubicBezTo>
                    <a:close/>
                    <a:moveTo>
                      <a:pt x="64" y="0"/>
                    </a:moveTo>
                    <a:cubicBezTo>
                      <a:pt x="68" y="0"/>
                      <a:pt x="72" y="0"/>
                      <a:pt x="76" y="0"/>
                    </a:cubicBezTo>
                    <a:cubicBezTo>
                      <a:pt x="77" y="0"/>
                      <a:pt x="78" y="1"/>
                      <a:pt x="78" y="2"/>
                    </a:cubicBezTo>
                    <a:cubicBezTo>
                      <a:pt x="78" y="2"/>
                      <a:pt x="78" y="2"/>
                      <a:pt x="78" y="2"/>
                    </a:cubicBezTo>
                    <a:cubicBezTo>
                      <a:pt x="78" y="3"/>
                      <a:pt x="77" y="4"/>
                      <a:pt x="76" y="4"/>
                    </a:cubicBezTo>
                    <a:cubicBezTo>
                      <a:pt x="72" y="4"/>
                      <a:pt x="68" y="4"/>
                      <a:pt x="64" y="4"/>
                    </a:cubicBezTo>
                    <a:cubicBezTo>
                      <a:pt x="63" y="4"/>
                      <a:pt x="63" y="3"/>
                      <a:pt x="63" y="2"/>
                    </a:cubicBezTo>
                    <a:cubicBezTo>
                      <a:pt x="63" y="2"/>
                      <a:pt x="63" y="2"/>
                      <a:pt x="63" y="2"/>
                    </a:cubicBezTo>
                    <a:cubicBezTo>
                      <a:pt x="63" y="1"/>
                      <a:pt x="63" y="0"/>
                      <a:pt x="64" y="0"/>
                    </a:cubicBezTo>
                    <a:close/>
                    <a:moveTo>
                      <a:pt x="85" y="0"/>
                    </a:moveTo>
                    <a:cubicBezTo>
                      <a:pt x="89" y="0"/>
                      <a:pt x="93" y="0"/>
                      <a:pt x="97" y="0"/>
                    </a:cubicBezTo>
                    <a:cubicBezTo>
                      <a:pt x="98" y="0"/>
                      <a:pt x="99" y="1"/>
                      <a:pt x="99" y="2"/>
                    </a:cubicBezTo>
                    <a:cubicBezTo>
                      <a:pt x="99" y="2"/>
                      <a:pt x="99" y="2"/>
                      <a:pt x="99" y="2"/>
                    </a:cubicBezTo>
                    <a:cubicBezTo>
                      <a:pt x="99" y="3"/>
                      <a:pt x="98" y="4"/>
                      <a:pt x="97" y="4"/>
                    </a:cubicBezTo>
                    <a:cubicBezTo>
                      <a:pt x="93" y="4"/>
                      <a:pt x="89" y="4"/>
                      <a:pt x="85" y="4"/>
                    </a:cubicBezTo>
                    <a:cubicBezTo>
                      <a:pt x="84" y="4"/>
                      <a:pt x="84" y="3"/>
                      <a:pt x="84" y="2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1"/>
                      <a:pt x="84" y="0"/>
                      <a:pt x="85" y="0"/>
                    </a:cubicBezTo>
                    <a:close/>
                    <a:moveTo>
                      <a:pt x="106" y="0"/>
                    </a:moveTo>
                    <a:cubicBezTo>
                      <a:pt x="110" y="0"/>
                      <a:pt x="114" y="0"/>
                      <a:pt x="118" y="0"/>
                    </a:cubicBezTo>
                    <a:cubicBezTo>
                      <a:pt x="119" y="0"/>
                      <a:pt x="120" y="1"/>
                      <a:pt x="120" y="2"/>
                    </a:cubicBezTo>
                    <a:cubicBezTo>
                      <a:pt x="120" y="2"/>
                      <a:pt x="120" y="2"/>
                      <a:pt x="120" y="2"/>
                    </a:cubicBezTo>
                    <a:cubicBezTo>
                      <a:pt x="120" y="3"/>
                      <a:pt x="119" y="4"/>
                      <a:pt x="118" y="4"/>
                    </a:cubicBezTo>
                    <a:cubicBezTo>
                      <a:pt x="114" y="4"/>
                      <a:pt x="110" y="4"/>
                      <a:pt x="106" y="4"/>
                    </a:cubicBezTo>
                    <a:cubicBezTo>
                      <a:pt x="105" y="4"/>
                      <a:pt x="105" y="3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1"/>
                      <a:pt x="105" y="0"/>
                      <a:pt x="106" y="0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altLang="en-US" lang="zh-CN"/>
              </a:p>
            </p:txBody>
          </p:sp>
          <p:sp>
            <p:nvSpPr>
              <p:cNvPr id="1048658" name="Freeform 22"/>
              <p:cNvSpPr>
                <a:spLocks noEditPoints="1"/>
              </p:cNvSpPr>
              <p:nvPr/>
            </p:nvSpPr>
            <p:spPr>
              <a:xfrm>
                <a:off x="1911110" y="1556346"/>
                <a:ext cx="574159" cy="14605"/>
              </a:xfrm>
              <a:custGeom>
                <a:avLst/>
                <a:ahLst/>
                <a:cxnLst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0" y="2147483646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</a:cxnLst>
                <a:rect l="0" t="0" r="r" b="b"/>
                <a:pathLst>
                  <a:path w="120" h="3">
                    <a:moveTo>
                      <a:pt x="1" y="0"/>
                    </a:moveTo>
                    <a:cubicBezTo>
                      <a:pt x="5" y="0"/>
                      <a:pt x="9" y="0"/>
                      <a:pt x="13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3"/>
                      <a:pt x="14" y="3"/>
                      <a:pt x="13" y="3"/>
                    </a:cubicBezTo>
                    <a:cubicBezTo>
                      <a:pt x="9" y="3"/>
                      <a:pt x="5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  <a:moveTo>
                      <a:pt x="22" y="0"/>
                    </a:moveTo>
                    <a:cubicBezTo>
                      <a:pt x="26" y="0"/>
                      <a:pt x="30" y="0"/>
                      <a:pt x="34" y="0"/>
                    </a:cubicBezTo>
                    <a:cubicBezTo>
                      <a:pt x="35" y="0"/>
                      <a:pt x="36" y="1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3"/>
                      <a:pt x="35" y="3"/>
                      <a:pt x="34" y="3"/>
                    </a:cubicBezTo>
                    <a:cubicBezTo>
                      <a:pt x="30" y="3"/>
                      <a:pt x="26" y="3"/>
                      <a:pt x="22" y="3"/>
                    </a:cubicBezTo>
                    <a:cubicBezTo>
                      <a:pt x="21" y="3"/>
                      <a:pt x="21" y="3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1"/>
                      <a:pt x="21" y="0"/>
                      <a:pt x="22" y="0"/>
                    </a:cubicBezTo>
                    <a:close/>
                    <a:moveTo>
                      <a:pt x="43" y="0"/>
                    </a:moveTo>
                    <a:cubicBezTo>
                      <a:pt x="47" y="0"/>
                      <a:pt x="51" y="0"/>
                      <a:pt x="55" y="0"/>
                    </a:cubicBezTo>
                    <a:cubicBezTo>
                      <a:pt x="56" y="0"/>
                      <a:pt x="57" y="1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3"/>
                      <a:pt x="56" y="3"/>
                      <a:pt x="55" y="3"/>
                    </a:cubicBezTo>
                    <a:cubicBezTo>
                      <a:pt x="51" y="3"/>
                      <a:pt x="47" y="3"/>
                      <a:pt x="43" y="3"/>
                    </a:cubicBezTo>
                    <a:cubicBezTo>
                      <a:pt x="42" y="3"/>
                      <a:pt x="42" y="3"/>
                      <a:pt x="42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2" y="1"/>
                      <a:pt x="42" y="0"/>
                      <a:pt x="43" y="0"/>
                    </a:cubicBezTo>
                    <a:close/>
                    <a:moveTo>
                      <a:pt x="64" y="0"/>
                    </a:moveTo>
                    <a:cubicBezTo>
                      <a:pt x="68" y="0"/>
                      <a:pt x="72" y="0"/>
                      <a:pt x="76" y="0"/>
                    </a:cubicBezTo>
                    <a:cubicBezTo>
                      <a:pt x="77" y="0"/>
                      <a:pt x="78" y="1"/>
                      <a:pt x="78" y="2"/>
                    </a:cubicBezTo>
                    <a:cubicBezTo>
                      <a:pt x="78" y="2"/>
                      <a:pt x="78" y="2"/>
                      <a:pt x="78" y="2"/>
                    </a:cubicBezTo>
                    <a:cubicBezTo>
                      <a:pt x="78" y="3"/>
                      <a:pt x="77" y="3"/>
                      <a:pt x="76" y="3"/>
                    </a:cubicBezTo>
                    <a:cubicBezTo>
                      <a:pt x="72" y="3"/>
                      <a:pt x="68" y="3"/>
                      <a:pt x="64" y="3"/>
                    </a:cubicBezTo>
                    <a:cubicBezTo>
                      <a:pt x="63" y="3"/>
                      <a:pt x="63" y="3"/>
                      <a:pt x="63" y="2"/>
                    </a:cubicBezTo>
                    <a:cubicBezTo>
                      <a:pt x="63" y="2"/>
                      <a:pt x="63" y="2"/>
                      <a:pt x="63" y="2"/>
                    </a:cubicBezTo>
                    <a:cubicBezTo>
                      <a:pt x="63" y="1"/>
                      <a:pt x="63" y="0"/>
                      <a:pt x="64" y="0"/>
                    </a:cubicBezTo>
                    <a:close/>
                    <a:moveTo>
                      <a:pt x="85" y="0"/>
                    </a:moveTo>
                    <a:cubicBezTo>
                      <a:pt x="89" y="0"/>
                      <a:pt x="93" y="0"/>
                      <a:pt x="97" y="0"/>
                    </a:cubicBezTo>
                    <a:cubicBezTo>
                      <a:pt x="98" y="0"/>
                      <a:pt x="99" y="1"/>
                      <a:pt x="99" y="2"/>
                    </a:cubicBezTo>
                    <a:cubicBezTo>
                      <a:pt x="99" y="2"/>
                      <a:pt x="99" y="2"/>
                      <a:pt x="99" y="2"/>
                    </a:cubicBezTo>
                    <a:cubicBezTo>
                      <a:pt x="99" y="3"/>
                      <a:pt x="98" y="3"/>
                      <a:pt x="97" y="3"/>
                    </a:cubicBezTo>
                    <a:cubicBezTo>
                      <a:pt x="93" y="3"/>
                      <a:pt x="89" y="3"/>
                      <a:pt x="85" y="3"/>
                    </a:cubicBezTo>
                    <a:cubicBezTo>
                      <a:pt x="84" y="3"/>
                      <a:pt x="84" y="3"/>
                      <a:pt x="84" y="2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1"/>
                      <a:pt x="84" y="0"/>
                      <a:pt x="85" y="0"/>
                    </a:cubicBezTo>
                    <a:close/>
                    <a:moveTo>
                      <a:pt x="106" y="0"/>
                    </a:moveTo>
                    <a:cubicBezTo>
                      <a:pt x="110" y="0"/>
                      <a:pt x="114" y="0"/>
                      <a:pt x="118" y="0"/>
                    </a:cubicBezTo>
                    <a:cubicBezTo>
                      <a:pt x="119" y="0"/>
                      <a:pt x="120" y="1"/>
                      <a:pt x="120" y="2"/>
                    </a:cubicBezTo>
                    <a:cubicBezTo>
                      <a:pt x="120" y="2"/>
                      <a:pt x="120" y="2"/>
                      <a:pt x="120" y="2"/>
                    </a:cubicBezTo>
                    <a:cubicBezTo>
                      <a:pt x="120" y="3"/>
                      <a:pt x="119" y="3"/>
                      <a:pt x="118" y="3"/>
                    </a:cubicBezTo>
                    <a:cubicBezTo>
                      <a:pt x="114" y="3"/>
                      <a:pt x="110" y="3"/>
                      <a:pt x="106" y="3"/>
                    </a:cubicBezTo>
                    <a:cubicBezTo>
                      <a:pt x="105" y="3"/>
                      <a:pt x="105" y="3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1"/>
                      <a:pt x="105" y="0"/>
                      <a:pt x="106" y="0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altLang="en-US" lang="zh-CN"/>
              </a:p>
            </p:txBody>
          </p:sp>
          <p:sp>
            <p:nvSpPr>
              <p:cNvPr id="1048659" name="Freeform 23"/>
              <p:cNvSpPr/>
              <p:nvPr/>
            </p:nvSpPr>
            <p:spPr bwMode="auto">
              <a:xfrm>
                <a:off x="2092135" y="844353"/>
                <a:ext cx="287350" cy="822444"/>
              </a:xfrm>
              <a:custGeom>
                <a:avLst/>
                <a:gdLst>
                  <a:gd name="T0" fmla="*/ 0 w 314"/>
                  <a:gd name="T1" fmla="*/ 0 h 901"/>
                  <a:gd name="T2" fmla="*/ 286623 w 314"/>
                  <a:gd name="T3" fmla="*/ 272931 h 901"/>
                  <a:gd name="T4" fmla="*/ 286623 w 314"/>
                  <a:gd name="T5" fmla="*/ 822444 h 901"/>
                  <a:gd name="T6" fmla="*/ 0 w 314"/>
                  <a:gd name="T7" fmla="*/ 549513 h 901"/>
                  <a:gd name="T8" fmla="*/ 0 w 314"/>
                  <a:gd name="T9" fmla="*/ 0 h 901"/>
                  <a:gd name="T10" fmla="*/ 0 w 314"/>
                  <a:gd name="T11" fmla="*/ 0 h 9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4" h="901">
                    <a:moveTo>
                      <a:pt x="0" y="0"/>
                    </a:moveTo>
                    <a:lnTo>
                      <a:pt x="314" y="299"/>
                    </a:lnTo>
                    <a:lnTo>
                      <a:pt x="314" y="901"/>
                    </a:lnTo>
                    <a:lnTo>
                      <a:pt x="0" y="6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/>
              <a:p>
                <a:pPr algn="l" defTabSz="914400" eaLnBrk="1" fontAlgn="base" hangingPunct="1" indent="0" latinLnBrk="0" lvl="0" marL="0" marR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altLang="en-US" baseline="0" b="0" cap="none" sz="1800" i="0" kern="1200" kumimoji="0" lang="zh-CN" noProof="0" normalizeH="0" spc="0" strike="noStrike" u="none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8660" name="Freeform 24"/>
              <p:cNvSpPr>
                <a:spLocks noEditPoints="1"/>
              </p:cNvSpPr>
              <p:nvPr/>
            </p:nvSpPr>
            <p:spPr>
              <a:xfrm>
                <a:off x="2092760" y="1317189"/>
                <a:ext cx="286623" cy="296665"/>
              </a:xfrm>
              <a:custGeom>
                <a:avLst/>
                <a:ahLst/>
                <a:cxnLst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0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</a:cxnLst>
                <a:rect l="0" t="0" r="r" b="b"/>
                <a:pathLst>
                  <a:path w="60" h="62">
                    <a:moveTo>
                      <a:pt x="60" y="57"/>
                    </a:moveTo>
                    <a:cubicBezTo>
                      <a:pt x="60" y="62"/>
                      <a:pt x="60" y="62"/>
                      <a:pt x="60" y="62"/>
                    </a:cubicBezTo>
                    <a:cubicBezTo>
                      <a:pt x="58" y="60"/>
                      <a:pt x="56" y="58"/>
                      <a:pt x="53" y="56"/>
                    </a:cubicBezTo>
                    <a:cubicBezTo>
                      <a:pt x="53" y="56"/>
                      <a:pt x="53" y="55"/>
                      <a:pt x="53" y="54"/>
                    </a:cubicBezTo>
                    <a:cubicBezTo>
                      <a:pt x="53" y="54"/>
                      <a:pt x="53" y="54"/>
                      <a:pt x="53" y="54"/>
                    </a:cubicBezTo>
                    <a:cubicBezTo>
                      <a:pt x="54" y="53"/>
                      <a:pt x="55" y="53"/>
                      <a:pt x="56" y="54"/>
                    </a:cubicBezTo>
                    <a:cubicBezTo>
                      <a:pt x="57" y="55"/>
                      <a:pt x="58" y="56"/>
                      <a:pt x="60" y="57"/>
                    </a:cubicBezTo>
                    <a:close/>
                    <a:moveTo>
                      <a:pt x="0" y="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2" y="3"/>
                      <a:pt x="3" y="4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7"/>
                      <a:pt x="2" y="7"/>
                      <a:pt x="1" y="6"/>
                    </a:cubicBezTo>
                    <a:cubicBezTo>
                      <a:pt x="1" y="6"/>
                      <a:pt x="0" y="5"/>
                      <a:pt x="0" y="5"/>
                    </a:cubicBezTo>
                    <a:close/>
                    <a:moveTo>
                      <a:pt x="10" y="10"/>
                    </a:moveTo>
                    <a:cubicBezTo>
                      <a:pt x="13" y="13"/>
                      <a:pt x="16" y="16"/>
                      <a:pt x="19" y="18"/>
                    </a:cubicBezTo>
                    <a:cubicBezTo>
                      <a:pt x="19" y="19"/>
                      <a:pt x="19" y="20"/>
                      <a:pt x="19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8" y="21"/>
                      <a:pt x="17" y="22"/>
                      <a:pt x="16" y="21"/>
                    </a:cubicBezTo>
                    <a:cubicBezTo>
                      <a:pt x="14" y="18"/>
                      <a:pt x="11" y="15"/>
                      <a:pt x="8" y="13"/>
                    </a:cubicBezTo>
                    <a:cubicBezTo>
                      <a:pt x="7" y="12"/>
                      <a:pt x="7" y="11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9" y="10"/>
                      <a:pt x="10" y="10"/>
                    </a:cubicBezTo>
                    <a:close/>
                    <a:moveTo>
                      <a:pt x="25" y="25"/>
                    </a:moveTo>
                    <a:cubicBezTo>
                      <a:pt x="28" y="28"/>
                      <a:pt x="31" y="30"/>
                      <a:pt x="34" y="33"/>
                    </a:cubicBezTo>
                    <a:cubicBezTo>
                      <a:pt x="35" y="34"/>
                      <a:pt x="35" y="35"/>
                      <a:pt x="34" y="35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3" y="36"/>
                      <a:pt x="32" y="36"/>
                      <a:pt x="32" y="35"/>
                    </a:cubicBezTo>
                    <a:cubicBezTo>
                      <a:pt x="29" y="33"/>
                      <a:pt x="26" y="30"/>
                      <a:pt x="23" y="27"/>
                    </a:cubicBezTo>
                    <a:cubicBezTo>
                      <a:pt x="22" y="27"/>
                      <a:pt x="22" y="26"/>
                      <a:pt x="23" y="25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4"/>
                      <a:pt x="25" y="24"/>
                      <a:pt x="25" y="25"/>
                    </a:cubicBezTo>
                    <a:close/>
                    <a:moveTo>
                      <a:pt x="41" y="39"/>
                    </a:moveTo>
                    <a:cubicBezTo>
                      <a:pt x="43" y="42"/>
                      <a:pt x="46" y="45"/>
                      <a:pt x="49" y="47"/>
                    </a:cubicBezTo>
                    <a:cubicBezTo>
                      <a:pt x="50" y="48"/>
                      <a:pt x="50" y="49"/>
                      <a:pt x="49" y="50"/>
                    </a:cubicBezTo>
                    <a:cubicBezTo>
                      <a:pt x="49" y="50"/>
                      <a:pt x="49" y="50"/>
                      <a:pt x="49" y="50"/>
                    </a:cubicBezTo>
                    <a:cubicBezTo>
                      <a:pt x="48" y="50"/>
                      <a:pt x="47" y="50"/>
                      <a:pt x="47" y="50"/>
                    </a:cubicBezTo>
                    <a:cubicBezTo>
                      <a:pt x="44" y="47"/>
                      <a:pt x="41" y="44"/>
                      <a:pt x="38" y="42"/>
                    </a:cubicBezTo>
                    <a:cubicBezTo>
                      <a:pt x="38" y="41"/>
                      <a:pt x="38" y="40"/>
                      <a:pt x="38" y="39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9" y="39"/>
                      <a:pt x="40" y="39"/>
                      <a:pt x="41" y="39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altLang="en-US" lang="zh-CN"/>
              </a:p>
            </p:txBody>
          </p:sp>
          <p:sp>
            <p:nvSpPr>
              <p:cNvPr id="1048661" name="Freeform 25"/>
              <p:cNvSpPr/>
              <p:nvPr/>
            </p:nvSpPr>
            <p:spPr>
              <a:xfrm>
                <a:off x="2266064" y="963019"/>
                <a:ext cx="5114248" cy="703778"/>
              </a:xfrm>
              <a:custGeom>
                <a:avLst/>
                <a:ahLst/>
                <a:cxnLst>
                  <a:cxn ang="0">
                    <a:pos x="0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052" h="4320">
                    <a:moveTo>
                      <a:pt x="0" y="0"/>
                    </a:moveTo>
                    <a:lnTo>
                      <a:pt x="4052" y="0"/>
                    </a:lnTo>
                    <a:lnTo>
                      <a:pt x="4052" y="4320"/>
                    </a:lnTo>
                    <a:lnTo>
                      <a:pt x="0" y="43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DDDD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altLang="en-US" lang="zh-CN"/>
              </a:p>
            </p:txBody>
          </p:sp>
          <p:sp>
            <p:nvSpPr>
              <p:cNvPr id="1048662" name="Freeform 26"/>
              <p:cNvSpPr/>
              <p:nvPr/>
            </p:nvSpPr>
            <p:spPr>
              <a:xfrm>
                <a:off x="2269846" y="901859"/>
                <a:ext cx="998617" cy="549513"/>
              </a:xfrm>
              <a:custGeom>
                <a:avLst/>
                <a:ahLst/>
                <a:cxnLst>
                  <a:cxn ang="0">
                    <a:pos x="0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094" h="602">
                    <a:moveTo>
                      <a:pt x="0" y="0"/>
                    </a:moveTo>
                    <a:lnTo>
                      <a:pt x="911" y="0"/>
                    </a:lnTo>
                    <a:lnTo>
                      <a:pt x="1094" y="304"/>
                    </a:lnTo>
                    <a:lnTo>
                      <a:pt x="911" y="602"/>
                    </a:lnTo>
                    <a:lnTo>
                      <a:pt x="0" y="6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CACA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altLang="en-US" lang="zh-CN"/>
              </a:p>
            </p:txBody>
          </p:sp>
          <p:sp>
            <p:nvSpPr>
              <p:cNvPr id="1048663" name="Freeform 27"/>
              <p:cNvSpPr/>
              <p:nvPr/>
            </p:nvSpPr>
            <p:spPr>
              <a:xfrm>
                <a:off x="2092760" y="844353"/>
                <a:ext cx="1123672" cy="549513"/>
              </a:xfrm>
              <a:custGeom>
                <a:avLst/>
                <a:ahLst/>
                <a:cxnLst>
                  <a:cxn ang="0">
                    <a:pos x="0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231" h="602">
                    <a:moveTo>
                      <a:pt x="0" y="0"/>
                    </a:moveTo>
                    <a:lnTo>
                      <a:pt x="1047" y="0"/>
                    </a:lnTo>
                    <a:lnTo>
                      <a:pt x="1231" y="299"/>
                    </a:lnTo>
                    <a:lnTo>
                      <a:pt x="1047" y="602"/>
                    </a:lnTo>
                    <a:lnTo>
                      <a:pt x="0" y="6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txBody>
              <a:bodyPr/>
              <a:p>
                <a:endParaRPr altLang="en-US" lang="zh-CN"/>
              </a:p>
            </p:txBody>
          </p:sp>
          <p:sp>
            <p:nvSpPr>
              <p:cNvPr id="1048664" name="Freeform 28"/>
              <p:cNvSpPr>
                <a:spLocks noEditPoints="1"/>
              </p:cNvSpPr>
              <p:nvPr/>
            </p:nvSpPr>
            <p:spPr>
              <a:xfrm>
                <a:off x="2092760" y="1145581"/>
                <a:ext cx="1056124" cy="209947"/>
              </a:xfrm>
              <a:custGeom>
                <a:avLst/>
                <a:ahLst/>
                <a:cxnLst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</a:cxnLst>
                <a:rect l="0" t="0" r="r" b="b"/>
                <a:pathLst>
                  <a:path w="221" h="44">
                    <a:moveTo>
                      <a:pt x="19" y="44"/>
                    </a:moveTo>
                    <a:cubicBezTo>
                      <a:pt x="22" y="44"/>
                      <a:pt x="26" y="44"/>
                      <a:pt x="30" y="44"/>
                    </a:cubicBezTo>
                    <a:cubicBezTo>
                      <a:pt x="31" y="44"/>
                      <a:pt x="32" y="44"/>
                      <a:pt x="32" y="4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2" y="42"/>
                      <a:pt x="31" y="41"/>
                      <a:pt x="30" y="41"/>
                    </a:cubicBezTo>
                    <a:cubicBezTo>
                      <a:pt x="26" y="41"/>
                      <a:pt x="22" y="41"/>
                      <a:pt x="19" y="41"/>
                    </a:cubicBezTo>
                    <a:cubicBezTo>
                      <a:pt x="18" y="41"/>
                      <a:pt x="17" y="42"/>
                      <a:pt x="17" y="43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4"/>
                      <a:pt x="18" y="44"/>
                      <a:pt x="19" y="44"/>
                    </a:cubicBezTo>
                    <a:close/>
                    <a:moveTo>
                      <a:pt x="196" y="43"/>
                    </a:moveTo>
                    <a:cubicBezTo>
                      <a:pt x="196" y="42"/>
                      <a:pt x="197" y="40"/>
                      <a:pt x="198" y="39"/>
                    </a:cubicBezTo>
                    <a:cubicBezTo>
                      <a:pt x="199" y="38"/>
                      <a:pt x="198" y="37"/>
                      <a:pt x="198" y="37"/>
                    </a:cubicBezTo>
                    <a:cubicBezTo>
                      <a:pt x="198" y="37"/>
                      <a:pt x="198" y="37"/>
                      <a:pt x="198" y="37"/>
                    </a:cubicBezTo>
                    <a:cubicBezTo>
                      <a:pt x="197" y="36"/>
                      <a:pt x="196" y="37"/>
                      <a:pt x="195" y="37"/>
                    </a:cubicBezTo>
                    <a:cubicBezTo>
                      <a:pt x="195" y="39"/>
                      <a:pt x="194" y="40"/>
                      <a:pt x="193" y="41"/>
                    </a:cubicBezTo>
                    <a:cubicBezTo>
                      <a:pt x="190" y="41"/>
                      <a:pt x="190" y="41"/>
                      <a:pt x="186" y="41"/>
                    </a:cubicBezTo>
                    <a:cubicBezTo>
                      <a:pt x="186" y="41"/>
                      <a:pt x="185" y="42"/>
                      <a:pt x="185" y="43"/>
                    </a:cubicBezTo>
                    <a:cubicBezTo>
                      <a:pt x="185" y="43"/>
                      <a:pt x="185" y="43"/>
                      <a:pt x="185" y="43"/>
                    </a:cubicBezTo>
                    <a:cubicBezTo>
                      <a:pt x="185" y="44"/>
                      <a:pt x="186" y="44"/>
                      <a:pt x="186" y="44"/>
                    </a:cubicBezTo>
                    <a:cubicBezTo>
                      <a:pt x="194" y="44"/>
                      <a:pt x="194" y="44"/>
                      <a:pt x="194" y="44"/>
                    </a:cubicBezTo>
                    <a:cubicBezTo>
                      <a:pt x="195" y="44"/>
                      <a:pt x="195" y="44"/>
                      <a:pt x="196" y="43"/>
                    </a:cubicBezTo>
                    <a:close/>
                    <a:moveTo>
                      <a:pt x="217" y="1"/>
                    </a:moveTo>
                    <a:cubicBezTo>
                      <a:pt x="215" y="5"/>
                      <a:pt x="213" y="8"/>
                      <a:pt x="211" y="12"/>
                    </a:cubicBezTo>
                    <a:cubicBezTo>
                      <a:pt x="211" y="12"/>
                      <a:pt x="211" y="13"/>
                      <a:pt x="212" y="14"/>
                    </a:cubicBezTo>
                    <a:cubicBezTo>
                      <a:pt x="212" y="14"/>
                      <a:pt x="212" y="14"/>
                      <a:pt x="212" y="14"/>
                    </a:cubicBezTo>
                    <a:cubicBezTo>
                      <a:pt x="212" y="14"/>
                      <a:pt x="213" y="14"/>
                      <a:pt x="214" y="13"/>
                    </a:cubicBezTo>
                    <a:cubicBezTo>
                      <a:pt x="216" y="10"/>
                      <a:pt x="218" y="7"/>
                      <a:pt x="220" y="3"/>
                    </a:cubicBezTo>
                    <a:cubicBezTo>
                      <a:pt x="221" y="2"/>
                      <a:pt x="220" y="1"/>
                      <a:pt x="219" y="1"/>
                    </a:cubicBezTo>
                    <a:cubicBezTo>
                      <a:pt x="219" y="1"/>
                      <a:pt x="219" y="1"/>
                      <a:pt x="219" y="1"/>
                    </a:cubicBezTo>
                    <a:cubicBezTo>
                      <a:pt x="219" y="0"/>
                      <a:pt x="218" y="1"/>
                      <a:pt x="217" y="1"/>
                    </a:cubicBezTo>
                    <a:close/>
                    <a:moveTo>
                      <a:pt x="206" y="19"/>
                    </a:moveTo>
                    <a:cubicBezTo>
                      <a:pt x="204" y="23"/>
                      <a:pt x="202" y="26"/>
                      <a:pt x="200" y="29"/>
                    </a:cubicBezTo>
                    <a:cubicBezTo>
                      <a:pt x="200" y="30"/>
                      <a:pt x="200" y="31"/>
                      <a:pt x="201" y="32"/>
                    </a:cubicBezTo>
                    <a:cubicBezTo>
                      <a:pt x="201" y="32"/>
                      <a:pt x="201" y="32"/>
                      <a:pt x="201" y="32"/>
                    </a:cubicBezTo>
                    <a:cubicBezTo>
                      <a:pt x="201" y="32"/>
                      <a:pt x="203" y="32"/>
                      <a:pt x="203" y="31"/>
                    </a:cubicBezTo>
                    <a:cubicBezTo>
                      <a:pt x="205" y="28"/>
                      <a:pt x="207" y="24"/>
                      <a:pt x="209" y="21"/>
                    </a:cubicBezTo>
                    <a:cubicBezTo>
                      <a:pt x="210" y="20"/>
                      <a:pt x="209" y="19"/>
                      <a:pt x="209" y="19"/>
                    </a:cubicBezTo>
                    <a:cubicBezTo>
                      <a:pt x="209" y="19"/>
                      <a:pt x="209" y="19"/>
                      <a:pt x="209" y="19"/>
                    </a:cubicBezTo>
                    <a:cubicBezTo>
                      <a:pt x="208" y="18"/>
                      <a:pt x="207" y="19"/>
                      <a:pt x="206" y="19"/>
                    </a:cubicBezTo>
                    <a:close/>
                    <a:moveTo>
                      <a:pt x="0" y="41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4"/>
                      <a:pt x="10" y="44"/>
                      <a:pt x="10" y="43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9" y="41"/>
                      <a:pt x="8" y="41"/>
                    </a:cubicBezTo>
                    <a:cubicBezTo>
                      <a:pt x="0" y="41"/>
                      <a:pt x="0" y="41"/>
                      <a:pt x="0" y="41"/>
                    </a:cubicBezTo>
                    <a:close/>
                    <a:moveTo>
                      <a:pt x="40" y="44"/>
                    </a:moveTo>
                    <a:cubicBezTo>
                      <a:pt x="43" y="44"/>
                      <a:pt x="47" y="44"/>
                      <a:pt x="51" y="44"/>
                    </a:cubicBezTo>
                    <a:cubicBezTo>
                      <a:pt x="52" y="44"/>
                      <a:pt x="53" y="44"/>
                      <a:pt x="53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53" y="42"/>
                      <a:pt x="52" y="41"/>
                      <a:pt x="51" y="41"/>
                    </a:cubicBezTo>
                    <a:cubicBezTo>
                      <a:pt x="47" y="41"/>
                      <a:pt x="43" y="41"/>
                      <a:pt x="40" y="41"/>
                    </a:cubicBezTo>
                    <a:cubicBezTo>
                      <a:pt x="39" y="41"/>
                      <a:pt x="38" y="42"/>
                      <a:pt x="38" y="43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38" y="44"/>
                      <a:pt x="39" y="44"/>
                      <a:pt x="40" y="44"/>
                    </a:cubicBezTo>
                    <a:close/>
                    <a:moveTo>
                      <a:pt x="60" y="44"/>
                    </a:moveTo>
                    <a:cubicBezTo>
                      <a:pt x="64" y="44"/>
                      <a:pt x="68" y="44"/>
                      <a:pt x="72" y="44"/>
                    </a:cubicBezTo>
                    <a:cubicBezTo>
                      <a:pt x="73" y="44"/>
                      <a:pt x="74" y="44"/>
                      <a:pt x="74" y="4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4" y="42"/>
                      <a:pt x="73" y="41"/>
                      <a:pt x="72" y="41"/>
                    </a:cubicBezTo>
                    <a:cubicBezTo>
                      <a:pt x="68" y="41"/>
                      <a:pt x="64" y="41"/>
                      <a:pt x="60" y="41"/>
                    </a:cubicBezTo>
                    <a:cubicBezTo>
                      <a:pt x="60" y="41"/>
                      <a:pt x="59" y="42"/>
                      <a:pt x="59" y="43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59" y="44"/>
                      <a:pt x="60" y="44"/>
                      <a:pt x="60" y="44"/>
                    </a:cubicBezTo>
                    <a:close/>
                    <a:moveTo>
                      <a:pt x="81" y="44"/>
                    </a:moveTo>
                    <a:cubicBezTo>
                      <a:pt x="85" y="44"/>
                      <a:pt x="89" y="44"/>
                      <a:pt x="93" y="44"/>
                    </a:cubicBezTo>
                    <a:cubicBezTo>
                      <a:pt x="94" y="44"/>
                      <a:pt x="95" y="44"/>
                      <a:pt x="95" y="43"/>
                    </a:cubicBezTo>
                    <a:cubicBezTo>
                      <a:pt x="95" y="43"/>
                      <a:pt x="95" y="43"/>
                      <a:pt x="95" y="43"/>
                    </a:cubicBezTo>
                    <a:cubicBezTo>
                      <a:pt x="95" y="42"/>
                      <a:pt x="94" y="41"/>
                      <a:pt x="93" y="41"/>
                    </a:cubicBezTo>
                    <a:cubicBezTo>
                      <a:pt x="89" y="41"/>
                      <a:pt x="85" y="41"/>
                      <a:pt x="81" y="41"/>
                    </a:cubicBezTo>
                    <a:cubicBezTo>
                      <a:pt x="81" y="41"/>
                      <a:pt x="80" y="42"/>
                      <a:pt x="80" y="43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4"/>
                      <a:pt x="81" y="44"/>
                      <a:pt x="81" y="44"/>
                    </a:cubicBezTo>
                    <a:close/>
                    <a:moveTo>
                      <a:pt x="102" y="44"/>
                    </a:moveTo>
                    <a:cubicBezTo>
                      <a:pt x="106" y="44"/>
                      <a:pt x="110" y="44"/>
                      <a:pt x="114" y="44"/>
                    </a:cubicBezTo>
                    <a:cubicBezTo>
                      <a:pt x="115" y="44"/>
                      <a:pt x="116" y="44"/>
                      <a:pt x="116" y="43"/>
                    </a:cubicBezTo>
                    <a:cubicBezTo>
                      <a:pt x="116" y="43"/>
                      <a:pt x="116" y="43"/>
                      <a:pt x="116" y="43"/>
                    </a:cubicBezTo>
                    <a:cubicBezTo>
                      <a:pt x="116" y="42"/>
                      <a:pt x="115" y="41"/>
                      <a:pt x="114" y="41"/>
                    </a:cubicBezTo>
                    <a:cubicBezTo>
                      <a:pt x="110" y="41"/>
                      <a:pt x="106" y="41"/>
                      <a:pt x="102" y="41"/>
                    </a:cubicBezTo>
                    <a:cubicBezTo>
                      <a:pt x="102" y="41"/>
                      <a:pt x="101" y="42"/>
                      <a:pt x="101" y="43"/>
                    </a:cubicBezTo>
                    <a:cubicBezTo>
                      <a:pt x="101" y="43"/>
                      <a:pt x="101" y="43"/>
                      <a:pt x="101" y="43"/>
                    </a:cubicBezTo>
                    <a:cubicBezTo>
                      <a:pt x="101" y="44"/>
                      <a:pt x="102" y="44"/>
                      <a:pt x="102" y="44"/>
                    </a:cubicBezTo>
                    <a:close/>
                    <a:moveTo>
                      <a:pt x="123" y="44"/>
                    </a:moveTo>
                    <a:cubicBezTo>
                      <a:pt x="127" y="44"/>
                      <a:pt x="131" y="44"/>
                      <a:pt x="135" y="44"/>
                    </a:cubicBezTo>
                    <a:cubicBezTo>
                      <a:pt x="136" y="44"/>
                      <a:pt x="137" y="44"/>
                      <a:pt x="137" y="43"/>
                    </a:cubicBezTo>
                    <a:cubicBezTo>
                      <a:pt x="137" y="43"/>
                      <a:pt x="137" y="43"/>
                      <a:pt x="137" y="43"/>
                    </a:cubicBezTo>
                    <a:cubicBezTo>
                      <a:pt x="137" y="42"/>
                      <a:pt x="136" y="41"/>
                      <a:pt x="135" y="41"/>
                    </a:cubicBezTo>
                    <a:cubicBezTo>
                      <a:pt x="131" y="41"/>
                      <a:pt x="127" y="41"/>
                      <a:pt x="123" y="41"/>
                    </a:cubicBezTo>
                    <a:cubicBezTo>
                      <a:pt x="123" y="41"/>
                      <a:pt x="122" y="42"/>
                      <a:pt x="122" y="43"/>
                    </a:cubicBezTo>
                    <a:cubicBezTo>
                      <a:pt x="122" y="43"/>
                      <a:pt x="122" y="43"/>
                      <a:pt x="122" y="43"/>
                    </a:cubicBezTo>
                    <a:cubicBezTo>
                      <a:pt x="122" y="44"/>
                      <a:pt x="123" y="44"/>
                      <a:pt x="123" y="44"/>
                    </a:cubicBezTo>
                    <a:close/>
                    <a:moveTo>
                      <a:pt x="144" y="44"/>
                    </a:moveTo>
                    <a:cubicBezTo>
                      <a:pt x="148" y="44"/>
                      <a:pt x="152" y="44"/>
                      <a:pt x="156" y="44"/>
                    </a:cubicBezTo>
                    <a:cubicBezTo>
                      <a:pt x="157" y="44"/>
                      <a:pt x="158" y="44"/>
                      <a:pt x="158" y="43"/>
                    </a:cubicBezTo>
                    <a:cubicBezTo>
                      <a:pt x="158" y="43"/>
                      <a:pt x="158" y="43"/>
                      <a:pt x="158" y="43"/>
                    </a:cubicBezTo>
                    <a:cubicBezTo>
                      <a:pt x="158" y="42"/>
                      <a:pt x="157" y="41"/>
                      <a:pt x="156" y="41"/>
                    </a:cubicBezTo>
                    <a:cubicBezTo>
                      <a:pt x="152" y="41"/>
                      <a:pt x="148" y="41"/>
                      <a:pt x="144" y="41"/>
                    </a:cubicBezTo>
                    <a:cubicBezTo>
                      <a:pt x="144" y="41"/>
                      <a:pt x="143" y="42"/>
                      <a:pt x="143" y="43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3" y="44"/>
                      <a:pt x="144" y="44"/>
                      <a:pt x="144" y="44"/>
                    </a:cubicBezTo>
                    <a:close/>
                    <a:moveTo>
                      <a:pt x="165" y="44"/>
                    </a:moveTo>
                    <a:cubicBezTo>
                      <a:pt x="169" y="44"/>
                      <a:pt x="173" y="44"/>
                      <a:pt x="177" y="44"/>
                    </a:cubicBezTo>
                    <a:cubicBezTo>
                      <a:pt x="178" y="44"/>
                      <a:pt x="179" y="44"/>
                      <a:pt x="179" y="43"/>
                    </a:cubicBezTo>
                    <a:cubicBezTo>
                      <a:pt x="179" y="43"/>
                      <a:pt x="179" y="43"/>
                      <a:pt x="179" y="43"/>
                    </a:cubicBezTo>
                    <a:cubicBezTo>
                      <a:pt x="179" y="42"/>
                      <a:pt x="178" y="41"/>
                      <a:pt x="177" y="41"/>
                    </a:cubicBezTo>
                    <a:cubicBezTo>
                      <a:pt x="173" y="41"/>
                      <a:pt x="169" y="41"/>
                      <a:pt x="165" y="41"/>
                    </a:cubicBezTo>
                    <a:cubicBezTo>
                      <a:pt x="165" y="41"/>
                      <a:pt x="164" y="42"/>
                      <a:pt x="164" y="43"/>
                    </a:cubicBezTo>
                    <a:cubicBezTo>
                      <a:pt x="164" y="43"/>
                      <a:pt x="164" y="43"/>
                      <a:pt x="164" y="43"/>
                    </a:cubicBezTo>
                    <a:cubicBezTo>
                      <a:pt x="164" y="44"/>
                      <a:pt x="165" y="44"/>
                      <a:pt x="165" y="44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altLang="en-US" lang="zh-CN"/>
              </a:p>
            </p:txBody>
          </p:sp>
          <p:sp>
            <p:nvSpPr>
              <p:cNvPr id="1048665" name="Freeform 29"/>
              <p:cNvSpPr>
                <a:spLocks noEditPoints="1"/>
              </p:cNvSpPr>
              <p:nvPr/>
            </p:nvSpPr>
            <p:spPr>
              <a:xfrm>
                <a:off x="2092760" y="878126"/>
                <a:ext cx="1075293" cy="248285"/>
              </a:xfrm>
              <a:custGeom>
                <a:avLst/>
                <a:ahLst/>
                <a:cxnLst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</a:cxnLst>
                <a:rect l="0" t="0" r="r" b="b"/>
                <a:pathLst>
                  <a:path w="225" h="52">
                    <a:moveTo>
                      <a:pt x="19" y="0"/>
                    </a:moveTo>
                    <a:cubicBezTo>
                      <a:pt x="22" y="0"/>
                      <a:pt x="26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3"/>
                      <a:pt x="31" y="3"/>
                      <a:pt x="30" y="3"/>
                    </a:cubicBezTo>
                    <a:cubicBezTo>
                      <a:pt x="26" y="3"/>
                      <a:pt x="22" y="3"/>
                      <a:pt x="19" y="3"/>
                    </a:cubicBezTo>
                    <a:cubicBezTo>
                      <a:pt x="18" y="3"/>
                      <a:pt x="17" y="3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8" y="0"/>
                      <a:pt x="19" y="0"/>
                    </a:cubicBezTo>
                    <a:close/>
                    <a:moveTo>
                      <a:pt x="224" y="48"/>
                    </a:moveTo>
                    <a:cubicBezTo>
                      <a:pt x="224" y="48"/>
                      <a:pt x="224" y="48"/>
                      <a:pt x="224" y="48"/>
                    </a:cubicBezTo>
                    <a:cubicBezTo>
                      <a:pt x="225" y="48"/>
                      <a:pt x="225" y="49"/>
                      <a:pt x="225" y="50"/>
                    </a:cubicBezTo>
                    <a:cubicBezTo>
                      <a:pt x="225" y="50"/>
                      <a:pt x="225" y="50"/>
                      <a:pt x="225" y="50"/>
                    </a:cubicBezTo>
                    <a:cubicBezTo>
                      <a:pt x="225" y="51"/>
                      <a:pt x="225" y="52"/>
                      <a:pt x="224" y="52"/>
                    </a:cubicBezTo>
                    <a:cubicBezTo>
                      <a:pt x="224" y="52"/>
                      <a:pt x="224" y="52"/>
                      <a:pt x="224" y="52"/>
                    </a:cubicBezTo>
                    <a:cubicBezTo>
                      <a:pt x="223" y="52"/>
                      <a:pt x="222" y="51"/>
                      <a:pt x="222" y="50"/>
                    </a:cubicBezTo>
                    <a:cubicBezTo>
                      <a:pt x="222" y="50"/>
                      <a:pt x="222" y="50"/>
                      <a:pt x="222" y="50"/>
                    </a:cubicBezTo>
                    <a:cubicBezTo>
                      <a:pt x="222" y="49"/>
                      <a:pt x="223" y="48"/>
                      <a:pt x="224" y="48"/>
                    </a:cubicBezTo>
                    <a:close/>
                    <a:moveTo>
                      <a:pt x="196" y="1"/>
                    </a:moveTo>
                    <a:cubicBezTo>
                      <a:pt x="196" y="3"/>
                      <a:pt x="197" y="4"/>
                      <a:pt x="198" y="5"/>
                    </a:cubicBezTo>
                    <a:cubicBezTo>
                      <a:pt x="199" y="6"/>
                      <a:pt x="198" y="7"/>
                      <a:pt x="198" y="8"/>
                    </a:cubicBezTo>
                    <a:cubicBezTo>
                      <a:pt x="198" y="8"/>
                      <a:pt x="198" y="8"/>
                      <a:pt x="198" y="8"/>
                    </a:cubicBezTo>
                    <a:cubicBezTo>
                      <a:pt x="197" y="8"/>
                      <a:pt x="196" y="8"/>
                      <a:pt x="195" y="7"/>
                    </a:cubicBezTo>
                    <a:cubicBezTo>
                      <a:pt x="195" y="6"/>
                      <a:pt x="194" y="5"/>
                      <a:pt x="193" y="3"/>
                    </a:cubicBezTo>
                    <a:cubicBezTo>
                      <a:pt x="190" y="3"/>
                      <a:pt x="190" y="3"/>
                      <a:pt x="186" y="3"/>
                    </a:cubicBezTo>
                    <a:cubicBezTo>
                      <a:pt x="186" y="3"/>
                      <a:pt x="185" y="3"/>
                      <a:pt x="185" y="2"/>
                    </a:cubicBezTo>
                    <a:cubicBezTo>
                      <a:pt x="185" y="2"/>
                      <a:pt x="185" y="2"/>
                      <a:pt x="185" y="2"/>
                    </a:cubicBezTo>
                    <a:cubicBezTo>
                      <a:pt x="185" y="1"/>
                      <a:pt x="186" y="0"/>
                      <a:pt x="186" y="0"/>
                    </a:cubicBezTo>
                    <a:cubicBezTo>
                      <a:pt x="194" y="0"/>
                      <a:pt x="194" y="0"/>
                      <a:pt x="194" y="0"/>
                    </a:cubicBezTo>
                    <a:cubicBezTo>
                      <a:pt x="195" y="0"/>
                      <a:pt x="195" y="1"/>
                      <a:pt x="196" y="1"/>
                    </a:cubicBezTo>
                    <a:close/>
                    <a:moveTo>
                      <a:pt x="217" y="43"/>
                    </a:moveTo>
                    <a:cubicBezTo>
                      <a:pt x="215" y="40"/>
                      <a:pt x="213" y="36"/>
                      <a:pt x="211" y="33"/>
                    </a:cubicBezTo>
                    <a:cubicBezTo>
                      <a:pt x="211" y="32"/>
                      <a:pt x="211" y="31"/>
                      <a:pt x="212" y="31"/>
                    </a:cubicBezTo>
                    <a:cubicBezTo>
                      <a:pt x="212" y="31"/>
                      <a:pt x="212" y="31"/>
                      <a:pt x="212" y="31"/>
                    </a:cubicBezTo>
                    <a:cubicBezTo>
                      <a:pt x="212" y="30"/>
                      <a:pt x="213" y="30"/>
                      <a:pt x="214" y="31"/>
                    </a:cubicBezTo>
                    <a:cubicBezTo>
                      <a:pt x="216" y="34"/>
                      <a:pt x="218" y="38"/>
                      <a:pt x="220" y="41"/>
                    </a:cubicBezTo>
                    <a:cubicBezTo>
                      <a:pt x="221" y="42"/>
                      <a:pt x="220" y="43"/>
                      <a:pt x="219" y="43"/>
                    </a:cubicBezTo>
                    <a:cubicBezTo>
                      <a:pt x="219" y="43"/>
                      <a:pt x="219" y="43"/>
                      <a:pt x="219" y="43"/>
                    </a:cubicBezTo>
                    <a:cubicBezTo>
                      <a:pt x="219" y="44"/>
                      <a:pt x="218" y="44"/>
                      <a:pt x="217" y="43"/>
                    </a:cubicBezTo>
                    <a:close/>
                    <a:moveTo>
                      <a:pt x="206" y="25"/>
                    </a:moveTo>
                    <a:cubicBezTo>
                      <a:pt x="204" y="22"/>
                      <a:pt x="202" y="18"/>
                      <a:pt x="200" y="15"/>
                    </a:cubicBezTo>
                    <a:cubicBezTo>
                      <a:pt x="200" y="14"/>
                      <a:pt x="200" y="13"/>
                      <a:pt x="201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2"/>
                      <a:pt x="203" y="12"/>
                      <a:pt x="203" y="13"/>
                    </a:cubicBezTo>
                    <a:cubicBezTo>
                      <a:pt x="205" y="17"/>
                      <a:pt x="207" y="20"/>
                      <a:pt x="209" y="23"/>
                    </a:cubicBezTo>
                    <a:cubicBezTo>
                      <a:pt x="210" y="24"/>
                      <a:pt x="209" y="25"/>
                      <a:pt x="209" y="26"/>
                    </a:cubicBezTo>
                    <a:cubicBezTo>
                      <a:pt x="209" y="26"/>
                      <a:pt x="209" y="26"/>
                      <a:pt x="209" y="26"/>
                    </a:cubicBezTo>
                    <a:cubicBezTo>
                      <a:pt x="208" y="26"/>
                      <a:pt x="207" y="26"/>
                      <a:pt x="206" y="25"/>
                    </a:cubicBezTo>
                    <a:close/>
                    <a:moveTo>
                      <a:pt x="0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10" y="1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3"/>
                      <a:pt x="9" y="3"/>
                      <a:pt x="8" y="3"/>
                    </a:cubicBezTo>
                    <a:cubicBezTo>
                      <a:pt x="0" y="3"/>
                      <a:pt x="0" y="3"/>
                      <a:pt x="0" y="3"/>
                    </a:cubicBezTo>
                    <a:close/>
                    <a:moveTo>
                      <a:pt x="40" y="0"/>
                    </a:moveTo>
                    <a:cubicBezTo>
                      <a:pt x="43" y="0"/>
                      <a:pt x="47" y="0"/>
                      <a:pt x="51" y="0"/>
                    </a:cubicBezTo>
                    <a:cubicBezTo>
                      <a:pt x="52" y="0"/>
                      <a:pt x="53" y="1"/>
                      <a:pt x="53" y="2"/>
                    </a:cubicBezTo>
                    <a:cubicBezTo>
                      <a:pt x="53" y="2"/>
                      <a:pt x="53" y="2"/>
                      <a:pt x="53" y="2"/>
                    </a:cubicBezTo>
                    <a:cubicBezTo>
                      <a:pt x="53" y="3"/>
                      <a:pt x="52" y="3"/>
                      <a:pt x="51" y="3"/>
                    </a:cubicBezTo>
                    <a:cubicBezTo>
                      <a:pt x="47" y="3"/>
                      <a:pt x="43" y="3"/>
                      <a:pt x="40" y="3"/>
                    </a:cubicBezTo>
                    <a:cubicBezTo>
                      <a:pt x="39" y="3"/>
                      <a:pt x="38" y="3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1"/>
                      <a:pt x="39" y="0"/>
                      <a:pt x="40" y="0"/>
                    </a:cubicBezTo>
                    <a:close/>
                    <a:moveTo>
                      <a:pt x="60" y="0"/>
                    </a:moveTo>
                    <a:cubicBezTo>
                      <a:pt x="64" y="0"/>
                      <a:pt x="68" y="0"/>
                      <a:pt x="72" y="0"/>
                    </a:cubicBezTo>
                    <a:cubicBezTo>
                      <a:pt x="73" y="0"/>
                      <a:pt x="74" y="1"/>
                      <a:pt x="74" y="2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4" y="3"/>
                      <a:pt x="73" y="3"/>
                      <a:pt x="72" y="3"/>
                    </a:cubicBezTo>
                    <a:cubicBezTo>
                      <a:pt x="68" y="3"/>
                      <a:pt x="64" y="3"/>
                      <a:pt x="60" y="3"/>
                    </a:cubicBezTo>
                    <a:cubicBezTo>
                      <a:pt x="60" y="3"/>
                      <a:pt x="59" y="3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1"/>
                      <a:pt x="60" y="0"/>
                      <a:pt x="60" y="0"/>
                    </a:cubicBezTo>
                    <a:close/>
                    <a:moveTo>
                      <a:pt x="81" y="0"/>
                    </a:moveTo>
                    <a:cubicBezTo>
                      <a:pt x="85" y="0"/>
                      <a:pt x="89" y="0"/>
                      <a:pt x="93" y="0"/>
                    </a:cubicBezTo>
                    <a:cubicBezTo>
                      <a:pt x="94" y="0"/>
                      <a:pt x="95" y="1"/>
                      <a:pt x="95" y="2"/>
                    </a:cubicBezTo>
                    <a:cubicBezTo>
                      <a:pt x="95" y="2"/>
                      <a:pt x="95" y="2"/>
                      <a:pt x="95" y="2"/>
                    </a:cubicBezTo>
                    <a:cubicBezTo>
                      <a:pt x="95" y="3"/>
                      <a:pt x="94" y="3"/>
                      <a:pt x="93" y="3"/>
                    </a:cubicBezTo>
                    <a:cubicBezTo>
                      <a:pt x="89" y="3"/>
                      <a:pt x="85" y="3"/>
                      <a:pt x="81" y="3"/>
                    </a:cubicBezTo>
                    <a:cubicBezTo>
                      <a:pt x="81" y="3"/>
                      <a:pt x="80" y="3"/>
                      <a:pt x="80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80" y="1"/>
                      <a:pt x="81" y="0"/>
                      <a:pt x="81" y="0"/>
                    </a:cubicBezTo>
                    <a:close/>
                    <a:moveTo>
                      <a:pt x="102" y="0"/>
                    </a:moveTo>
                    <a:cubicBezTo>
                      <a:pt x="106" y="0"/>
                      <a:pt x="110" y="0"/>
                      <a:pt x="114" y="0"/>
                    </a:cubicBezTo>
                    <a:cubicBezTo>
                      <a:pt x="115" y="0"/>
                      <a:pt x="116" y="1"/>
                      <a:pt x="116" y="2"/>
                    </a:cubicBezTo>
                    <a:cubicBezTo>
                      <a:pt x="116" y="2"/>
                      <a:pt x="116" y="2"/>
                      <a:pt x="116" y="2"/>
                    </a:cubicBezTo>
                    <a:cubicBezTo>
                      <a:pt x="116" y="3"/>
                      <a:pt x="115" y="3"/>
                      <a:pt x="114" y="3"/>
                    </a:cubicBezTo>
                    <a:cubicBezTo>
                      <a:pt x="110" y="3"/>
                      <a:pt x="106" y="3"/>
                      <a:pt x="102" y="3"/>
                    </a:cubicBezTo>
                    <a:cubicBezTo>
                      <a:pt x="102" y="3"/>
                      <a:pt x="101" y="3"/>
                      <a:pt x="101" y="2"/>
                    </a:cubicBezTo>
                    <a:cubicBezTo>
                      <a:pt x="101" y="2"/>
                      <a:pt x="101" y="2"/>
                      <a:pt x="101" y="2"/>
                    </a:cubicBezTo>
                    <a:cubicBezTo>
                      <a:pt x="101" y="1"/>
                      <a:pt x="102" y="0"/>
                      <a:pt x="102" y="0"/>
                    </a:cubicBezTo>
                    <a:close/>
                    <a:moveTo>
                      <a:pt x="123" y="0"/>
                    </a:moveTo>
                    <a:cubicBezTo>
                      <a:pt x="127" y="0"/>
                      <a:pt x="131" y="0"/>
                      <a:pt x="135" y="0"/>
                    </a:cubicBezTo>
                    <a:cubicBezTo>
                      <a:pt x="136" y="0"/>
                      <a:pt x="137" y="1"/>
                      <a:pt x="137" y="2"/>
                    </a:cubicBezTo>
                    <a:cubicBezTo>
                      <a:pt x="137" y="2"/>
                      <a:pt x="137" y="2"/>
                      <a:pt x="137" y="2"/>
                    </a:cubicBezTo>
                    <a:cubicBezTo>
                      <a:pt x="137" y="3"/>
                      <a:pt x="136" y="3"/>
                      <a:pt x="135" y="3"/>
                    </a:cubicBezTo>
                    <a:cubicBezTo>
                      <a:pt x="131" y="3"/>
                      <a:pt x="127" y="3"/>
                      <a:pt x="123" y="3"/>
                    </a:cubicBezTo>
                    <a:cubicBezTo>
                      <a:pt x="123" y="3"/>
                      <a:pt x="122" y="3"/>
                      <a:pt x="122" y="2"/>
                    </a:cubicBezTo>
                    <a:cubicBezTo>
                      <a:pt x="122" y="2"/>
                      <a:pt x="122" y="2"/>
                      <a:pt x="122" y="2"/>
                    </a:cubicBezTo>
                    <a:cubicBezTo>
                      <a:pt x="122" y="1"/>
                      <a:pt x="123" y="0"/>
                      <a:pt x="123" y="0"/>
                    </a:cubicBezTo>
                    <a:close/>
                    <a:moveTo>
                      <a:pt x="144" y="0"/>
                    </a:moveTo>
                    <a:cubicBezTo>
                      <a:pt x="148" y="0"/>
                      <a:pt x="152" y="0"/>
                      <a:pt x="156" y="0"/>
                    </a:cubicBezTo>
                    <a:cubicBezTo>
                      <a:pt x="157" y="0"/>
                      <a:pt x="158" y="1"/>
                      <a:pt x="158" y="2"/>
                    </a:cubicBezTo>
                    <a:cubicBezTo>
                      <a:pt x="158" y="2"/>
                      <a:pt x="158" y="2"/>
                      <a:pt x="158" y="2"/>
                    </a:cubicBezTo>
                    <a:cubicBezTo>
                      <a:pt x="158" y="3"/>
                      <a:pt x="157" y="3"/>
                      <a:pt x="156" y="3"/>
                    </a:cubicBezTo>
                    <a:cubicBezTo>
                      <a:pt x="152" y="3"/>
                      <a:pt x="148" y="3"/>
                      <a:pt x="144" y="3"/>
                    </a:cubicBezTo>
                    <a:cubicBezTo>
                      <a:pt x="144" y="3"/>
                      <a:pt x="143" y="3"/>
                      <a:pt x="143" y="2"/>
                    </a:cubicBezTo>
                    <a:cubicBezTo>
                      <a:pt x="143" y="2"/>
                      <a:pt x="143" y="2"/>
                      <a:pt x="143" y="2"/>
                    </a:cubicBezTo>
                    <a:cubicBezTo>
                      <a:pt x="143" y="1"/>
                      <a:pt x="144" y="0"/>
                      <a:pt x="144" y="0"/>
                    </a:cubicBezTo>
                    <a:close/>
                    <a:moveTo>
                      <a:pt x="165" y="0"/>
                    </a:moveTo>
                    <a:cubicBezTo>
                      <a:pt x="169" y="0"/>
                      <a:pt x="173" y="0"/>
                      <a:pt x="177" y="0"/>
                    </a:cubicBezTo>
                    <a:cubicBezTo>
                      <a:pt x="178" y="0"/>
                      <a:pt x="179" y="1"/>
                      <a:pt x="179" y="2"/>
                    </a:cubicBezTo>
                    <a:cubicBezTo>
                      <a:pt x="179" y="2"/>
                      <a:pt x="179" y="2"/>
                      <a:pt x="179" y="2"/>
                    </a:cubicBezTo>
                    <a:cubicBezTo>
                      <a:pt x="179" y="3"/>
                      <a:pt x="178" y="3"/>
                      <a:pt x="177" y="3"/>
                    </a:cubicBezTo>
                    <a:cubicBezTo>
                      <a:pt x="173" y="3"/>
                      <a:pt x="169" y="3"/>
                      <a:pt x="165" y="3"/>
                    </a:cubicBezTo>
                    <a:cubicBezTo>
                      <a:pt x="165" y="3"/>
                      <a:pt x="164" y="3"/>
                      <a:pt x="164" y="2"/>
                    </a:cubicBezTo>
                    <a:cubicBezTo>
                      <a:pt x="164" y="2"/>
                      <a:pt x="164" y="2"/>
                      <a:pt x="164" y="2"/>
                    </a:cubicBezTo>
                    <a:cubicBezTo>
                      <a:pt x="164" y="1"/>
                      <a:pt x="165" y="0"/>
                      <a:pt x="165" y="0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altLang="en-US" lang="zh-CN"/>
              </a:p>
            </p:txBody>
          </p:sp>
          <p:pic>
            <p:nvPicPr>
              <p:cNvPr id="2097161" name="Picture 91"/>
              <p:cNvPicPr>
                <a:picLocks noChangeAspect="1"/>
              </p:cNvPicPr>
              <p:nvPr/>
            </p:nvPicPr>
            <p:blipFill>
              <a:blip xmlns:r="http://schemas.openxmlformats.org/officeDocument/2006/relationships" r:embed="rId1"/>
              <a:stretch>
                <a:fillRect/>
              </a:stretch>
            </p:blipFill>
            <p:spPr>
              <a:xfrm>
                <a:off x="2168259" y="963019"/>
                <a:ext cx="320792" cy="320792"/>
              </a:xfrm>
              <a:prstGeom prst="rect"/>
              <a:noFill/>
              <a:ln w="9525">
                <a:noFill/>
              </a:ln>
            </p:spPr>
          </p:pic>
        </p:grpSp>
        <p:sp>
          <p:nvSpPr>
            <p:cNvPr id="1048666" name="Rectangle 27"/>
            <p:cNvSpPr/>
            <p:nvPr/>
          </p:nvSpPr>
          <p:spPr>
            <a:xfrm>
              <a:off x="3309938" y="1276350"/>
              <a:ext cx="3024187" cy="460374"/>
            </a:xfrm>
            <a:prstGeom prst="rect"/>
            <a:noFill/>
            <a:ln w="9525">
              <a:noFill/>
            </a:ln>
          </p:spPr>
          <p:txBody>
            <a:bodyPr>
              <a:spAutoFit/>
            </a:bodyPr>
            <a:lstStyle>
              <a:lvl1pPr algn="l" eaLnBrk="0" fontAlgn="base" hangingPunct="0" indent="-342900" marL="342900" rtl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000" kern="1200">
                  <a:solidFill>
                    <a:schemeClr val="tx1"/>
                  </a:solidFill>
                  <a:latin typeface="+mn-lt"/>
                  <a:ea typeface="黑体" panose="02010609060101010101" pitchFamily="49" charset="-122"/>
                  <a:cs typeface="+mn-cs"/>
                </a:defRPr>
              </a:lvl1pPr>
              <a:lvl2pPr algn="l" eaLnBrk="0" fontAlgn="base" hangingPunct="0" indent="-285750" marL="742950" rtl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kern="1200">
                  <a:solidFill>
                    <a:schemeClr val="tx1"/>
                  </a:solidFill>
                  <a:latin typeface="+mn-lt"/>
                  <a:ea typeface="黑体" panose="02010609060101010101" pitchFamily="49" charset="-122"/>
                  <a:cs typeface="+mn-cs"/>
                </a:defRPr>
              </a:lvl2pPr>
              <a:lvl3pPr algn="l" eaLnBrk="0" fontAlgn="base" hangingPunct="0" indent="-228600" marL="1143000" rtl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u"/>
                <a:defRPr sz="1600" kern="1200">
                  <a:solidFill>
                    <a:schemeClr val="tx1"/>
                  </a:solidFill>
                  <a:latin typeface="+mn-lt"/>
                  <a:ea typeface="黑体" panose="02010609060101010101" pitchFamily="49" charset="-122"/>
                  <a:cs typeface="+mn-cs"/>
                </a:defRPr>
              </a:lvl3pPr>
              <a:lvl4pPr algn="l" eaLnBrk="0" fontAlgn="base" hangingPunct="0" indent="-228600" marL="1600200" rtl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黑体" panose="02010609060101010101" pitchFamily="49" charset="-122"/>
                  <a:cs typeface="+mn-cs"/>
                </a:defRPr>
              </a:lvl4pPr>
              <a:lvl5pPr algn="l" eaLnBrk="0" fontAlgn="base" hangingPunct="0" indent="-228600" marL="2057400" rtl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 kern="1200">
                  <a:solidFill>
                    <a:schemeClr val="tx1"/>
                  </a:solidFill>
                  <a:latin typeface="+mn-lt"/>
                  <a:ea typeface="黑体" panose="02010609060101010101" pitchFamily="49" charset="-122"/>
                  <a:cs typeface="+mn-cs"/>
                </a:defRPr>
              </a:lvl5pPr>
            </a:lstStyle>
            <a:p>
              <a:pPr eaLnBrk="1" hangingPunct="1" indent="0" lvl="0" marL="0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altLang="en-US" dirty="0" sz="1600" lang="zh-CN">
                  <a:latin typeface="Franklin Gothic Book" pitchFamily="34" charset="0"/>
                  <a:ea typeface="微软雅黑" panose="020B0503020204020204" pitchFamily="34" charset="-122"/>
                </a:rPr>
                <a:t>小组成员介绍及分工</a:t>
              </a:r>
            </a:p>
          </p:txBody>
        </p:sp>
        <p:sp>
          <p:nvSpPr>
            <p:cNvPr id="1048667" name="文本框 62"/>
            <p:cNvSpPr txBox="1"/>
            <p:nvPr/>
          </p:nvSpPr>
          <p:spPr>
            <a:xfrm>
              <a:off x="2405063" y="1120775"/>
              <a:ext cx="589279" cy="510541"/>
            </a:xfrm>
            <a:prstGeom prst="rect"/>
            <a:noFill/>
            <a:ln w="9525">
              <a:noFill/>
            </a:ln>
          </p:spPr>
          <p:txBody>
            <a:bodyPr wrap="none">
              <a:spAutoFit/>
            </a:bodyPr>
            <a:lstStyle>
              <a:lvl1pPr algn="l" eaLnBrk="0" fontAlgn="base" hangingPunct="0" indent="-342900" marL="342900" rtl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000" kern="1200">
                  <a:solidFill>
                    <a:schemeClr val="tx1"/>
                  </a:solidFill>
                  <a:latin typeface="+mn-lt"/>
                  <a:ea typeface="黑体" panose="02010609060101010101" pitchFamily="49" charset="-122"/>
                  <a:cs typeface="+mn-cs"/>
                </a:defRPr>
              </a:lvl1pPr>
              <a:lvl2pPr algn="l" eaLnBrk="0" fontAlgn="base" hangingPunct="0" indent="-285750" marL="742950" rtl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kern="1200">
                  <a:solidFill>
                    <a:schemeClr val="tx1"/>
                  </a:solidFill>
                  <a:latin typeface="+mn-lt"/>
                  <a:ea typeface="黑体" panose="02010609060101010101" pitchFamily="49" charset="-122"/>
                  <a:cs typeface="+mn-cs"/>
                </a:defRPr>
              </a:lvl2pPr>
              <a:lvl3pPr algn="l" eaLnBrk="0" fontAlgn="base" hangingPunct="0" indent="-228600" marL="1143000" rtl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u"/>
                <a:defRPr sz="1600" kern="1200">
                  <a:solidFill>
                    <a:schemeClr val="tx1"/>
                  </a:solidFill>
                  <a:latin typeface="+mn-lt"/>
                  <a:ea typeface="黑体" panose="02010609060101010101" pitchFamily="49" charset="-122"/>
                  <a:cs typeface="+mn-cs"/>
                </a:defRPr>
              </a:lvl3pPr>
              <a:lvl4pPr algn="l" eaLnBrk="0" fontAlgn="base" hangingPunct="0" indent="-228600" marL="1600200" rtl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黑体" panose="02010609060101010101" pitchFamily="49" charset="-122"/>
                  <a:cs typeface="+mn-cs"/>
                </a:defRPr>
              </a:lvl4pPr>
              <a:lvl5pPr algn="l" eaLnBrk="0" fontAlgn="base" hangingPunct="0" indent="-228600" marL="2057400" rtl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 kern="1200">
                  <a:solidFill>
                    <a:schemeClr val="tx1"/>
                  </a:solidFill>
                  <a:latin typeface="+mn-lt"/>
                  <a:ea typeface="黑体" panose="02010609060101010101" pitchFamily="49" charset="-122"/>
                  <a:cs typeface="+mn-cs"/>
                </a:defRPr>
              </a:lvl5pPr>
            </a:lstStyle>
            <a:p>
              <a:pPr eaLnBrk="1" hangingPunct="1" indent="0" lvl="0" marL="0">
                <a:spcBef>
                  <a:spcPct val="0"/>
                </a:spcBef>
                <a:buFontTx/>
                <a:buNone/>
              </a:pPr>
              <a:r>
                <a:rPr altLang="zh-CN" dirty="0" sz="2800" lang="en-US">
                  <a:solidFill>
                    <a:schemeClr val="bg1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01</a:t>
              </a:r>
              <a:endParaRPr altLang="en-US" dirty="0" sz="2800" lang="zh-CN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2" name="组合 44"/>
          <p:cNvGrpSpPr/>
          <p:nvPr/>
        </p:nvGrpSpPr>
        <p:grpSpPr>
          <a:xfrm>
            <a:off x="1844675" y="2170113"/>
            <a:ext cx="5535613" cy="823912"/>
            <a:chOff x="1763713" y="1090613"/>
            <a:chExt cx="5535612" cy="823912"/>
          </a:xfrm>
        </p:grpSpPr>
        <p:grpSp>
          <p:nvGrpSpPr>
            <p:cNvPr id="53" name="组合 67"/>
            <p:cNvGrpSpPr/>
            <p:nvPr/>
          </p:nvGrpSpPr>
          <p:grpSpPr>
            <a:xfrm>
              <a:off x="1763713" y="1090613"/>
              <a:ext cx="5535612" cy="823912"/>
              <a:chOff x="1844475" y="844353"/>
              <a:chExt cx="5535837" cy="822444"/>
            </a:xfrm>
          </p:grpSpPr>
          <p:sp>
            <p:nvSpPr>
              <p:cNvPr id="1048668" name="Freeform 20"/>
              <p:cNvSpPr/>
              <p:nvPr/>
            </p:nvSpPr>
            <p:spPr>
              <a:xfrm>
                <a:off x="1844475" y="1059776"/>
                <a:ext cx="621625" cy="549513"/>
              </a:xfrm>
              <a:custGeom>
                <a:avLst/>
                <a:ahLst/>
                <a:cxnLst>
                  <a:cxn ang="0">
                    <a:pos x="0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2147483646" y="2147483646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681" h="602">
                    <a:moveTo>
                      <a:pt x="0" y="0"/>
                    </a:moveTo>
                    <a:lnTo>
                      <a:pt x="681" y="0"/>
                    </a:lnTo>
                    <a:lnTo>
                      <a:pt x="681" y="602"/>
                    </a:lnTo>
                    <a:lnTo>
                      <a:pt x="0" y="602"/>
                    </a:lnTo>
                    <a:lnTo>
                      <a:pt x="183" y="2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altLang="en-US" lang="zh-CN"/>
              </a:p>
            </p:txBody>
          </p:sp>
          <p:sp>
            <p:nvSpPr>
              <p:cNvPr id="1048669" name="Freeform 21"/>
              <p:cNvSpPr>
                <a:spLocks noEditPoints="1"/>
              </p:cNvSpPr>
              <p:nvPr/>
            </p:nvSpPr>
            <p:spPr>
              <a:xfrm>
                <a:off x="1911110" y="1092638"/>
                <a:ext cx="574159" cy="19169"/>
              </a:xfrm>
              <a:custGeom>
                <a:avLst/>
                <a:ahLst/>
                <a:cxnLst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0" y="2147483646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</a:cxnLst>
                <a:rect l="0" t="0" r="r" b="b"/>
                <a:pathLst>
                  <a:path w="120" h="4">
                    <a:moveTo>
                      <a:pt x="1" y="0"/>
                    </a:moveTo>
                    <a:cubicBezTo>
                      <a:pt x="5" y="0"/>
                      <a:pt x="9" y="0"/>
                      <a:pt x="13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3"/>
                      <a:pt x="14" y="4"/>
                      <a:pt x="13" y="4"/>
                    </a:cubicBezTo>
                    <a:cubicBezTo>
                      <a:pt x="9" y="4"/>
                      <a:pt x="5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  <a:moveTo>
                      <a:pt x="22" y="0"/>
                    </a:moveTo>
                    <a:cubicBezTo>
                      <a:pt x="26" y="0"/>
                      <a:pt x="30" y="0"/>
                      <a:pt x="34" y="0"/>
                    </a:cubicBezTo>
                    <a:cubicBezTo>
                      <a:pt x="35" y="0"/>
                      <a:pt x="36" y="1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3"/>
                      <a:pt x="35" y="4"/>
                      <a:pt x="34" y="4"/>
                    </a:cubicBezTo>
                    <a:cubicBezTo>
                      <a:pt x="30" y="4"/>
                      <a:pt x="26" y="4"/>
                      <a:pt x="22" y="4"/>
                    </a:cubicBezTo>
                    <a:cubicBezTo>
                      <a:pt x="21" y="4"/>
                      <a:pt x="21" y="3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1"/>
                      <a:pt x="21" y="0"/>
                      <a:pt x="22" y="0"/>
                    </a:cubicBezTo>
                    <a:close/>
                    <a:moveTo>
                      <a:pt x="43" y="0"/>
                    </a:moveTo>
                    <a:cubicBezTo>
                      <a:pt x="47" y="0"/>
                      <a:pt x="51" y="0"/>
                      <a:pt x="55" y="0"/>
                    </a:cubicBezTo>
                    <a:cubicBezTo>
                      <a:pt x="56" y="0"/>
                      <a:pt x="57" y="1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3"/>
                      <a:pt x="56" y="4"/>
                      <a:pt x="55" y="4"/>
                    </a:cubicBezTo>
                    <a:cubicBezTo>
                      <a:pt x="51" y="4"/>
                      <a:pt x="47" y="4"/>
                      <a:pt x="43" y="4"/>
                    </a:cubicBezTo>
                    <a:cubicBezTo>
                      <a:pt x="42" y="4"/>
                      <a:pt x="42" y="3"/>
                      <a:pt x="42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2" y="1"/>
                      <a:pt x="42" y="0"/>
                      <a:pt x="43" y="0"/>
                    </a:cubicBezTo>
                    <a:close/>
                    <a:moveTo>
                      <a:pt x="64" y="0"/>
                    </a:moveTo>
                    <a:cubicBezTo>
                      <a:pt x="68" y="0"/>
                      <a:pt x="72" y="0"/>
                      <a:pt x="76" y="0"/>
                    </a:cubicBezTo>
                    <a:cubicBezTo>
                      <a:pt x="77" y="0"/>
                      <a:pt x="78" y="1"/>
                      <a:pt x="78" y="2"/>
                    </a:cubicBezTo>
                    <a:cubicBezTo>
                      <a:pt x="78" y="2"/>
                      <a:pt x="78" y="2"/>
                      <a:pt x="78" y="2"/>
                    </a:cubicBezTo>
                    <a:cubicBezTo>
                      <a:pt x="78" y="3"/>
                      <a:pt x="77" y="4"/>
                      <a:pt x="76" y="4"/>
                    </a:cubicBezTo>
                    <a:cubicBezTo>
                      <a:pt x="72" y="4"/>
                      <a:pt x="68" y="4"/>
                      <a:pt x="64" y="4"/>
                    </a:cubicBezTo>
                    <a:cubicBezTo>
                      <a:pt x="63" y="4"/>
                      <a:pt x="63" y="3"/>
                      <a:pt x="63" y="2"/>
                    </a:cubicBezTo>
                    <a:cubicBezTo>
                      <a:pt x="63" y="2"/>
                      <a:pt x="63" y="2"/>
                      <a:pt x="63" y="2"/>
                    </a:cubicBezTo>
                    <a:cubicBezTo>
                      <a:pt x="63" y="1"/>
                      <a:pt x="63" y="0"/>
                      <a:pt x="64" y="0"/>
                    </a:cubicBezTo>
                    <a:close/>
                    <a:moveTo>
                      <a:pt x="85" y="0"/>
                    </a:moveTo>
                    <a:cubicBezTo>
                      <a:pt x="89" y="0"/>
                      <a:pt x="93" y="0"/>
                      <a:pt x="97" y="0"/>
                    </a:cubicBezTo>
                    <a:cubicBezTo>
                      <a:pt x="98" y="0"/>
                      <a:pt x="99" y="1"/>
                      <a:pt x="99" y="2"/>
                    </a:cubicBezTo>
                    <a:cubicBezTo>
                      <a:pt x="99" y="2"/>
                      <a:pt x="99" y="2"/>
                      <a:pt x="99" y="2"/>
                    </a:cubicBezTo>
                    <a:cubicBezTo>
                      <a:pt x="99" y="3"/>
                      <a:pt x="98" y="4"/>
                      <a:pt x="97" y="4"/>
                    </a:cubicBezTo>
                    <a:cubicBezTo>
                      <a:pt x="93" y="4"/>
                      <a:pt x="89" y="4"/>
                      <a:pt x="85" y="4"/>
                    </a:cubicBezTo>
                    <a:cubicBezTo>
                      <a:pt x="84" y="4"/>
                      <a:pt x="84" y="3"/>
                      <a:pt x="84" y="2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1"/>
                      <a:pt x="84" y="0"/>
                      <a:pt x="85" y="0"/>
                    </a:cubicBezTo>
                    <a:close/>
                    <a:moveTo>
                      <a:pt x="106" y="0"/>
                    </a:moveTo>
                    <a:cubicBezTo>
                      <a:pt x="110" y="0"/>
                      <a:pt x="114" y="0"/>
                      <a:pt x="118" y="0"/>
                    </a:cubicBezTo>
                    <a:cubicBezTo>
                      <a:pt x="119" y="0"/>
                      <a:pt x="120" y="1"/>
                      <a:pt x="120" y="2"/>
                    </a:cubicBezTo>
                    <a:cubicBezTo>
                      <a:pt x="120" y="2"/>
                      <a:pt x="120" y="2"/>
                      <a:pt x="120" y="2"/>
                    </a:cubicBezTo>
                    <a:cubicBezTo>
                      <a:pt x="120" y="3"/>
                      <a:pt x="119" y="4"/>
                      <a:pt x="118" y="4"/>
                    </a:cubicBezTo>
                    <a:cubicBezTo>
                      <a:pt x="114" y="4"/>
                      <a:pt x="110" y="4"/>
                      <a:pt x="106" y="4"/>
                    </a:cubicBezTo>
                    <a:cubicBezTo>
                      <a:pt x="105" y="4"/>
                      <a:pt x="105" y="3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1"/>
                      <a:pt x="105" y="0"/>
                      <a:pt x="106" y="0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altLang="en-US" lang="zh-CN"/>
              </a:p>
            </p:txBody>
          </p:sp>
          <p:sp>
            <p:nvSpPr>
              <p:cNvPr id="1048670" name="Freeform 22"/>
              <p:cNvSpPr>
                <a:spLocks noEditPoints="1"/>
              </p:cNvSpPr>
              <p:nvPr/>
            </p:nvSpPr>
            <p:spPr>
              <a:xfrm>
                <a:off x="1911110" y="1556346"/>
                <a:ext cx="574159" cy="14605"/>
              </a:xfrm>
              <a:custGeom>
                <a:avLst/>
                <a:ahLst/>
                <a:cxnLst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0" y="2147483646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</a:cxnLst>
                <a:rect l="0" t="0" r="r" b="b"/>
                <a:pathLst>
                  <a:path w="120" h="3">
                    <a:moveTo>
                      <a:pt x="1" y="0"/>
                    </a:moveTo>
                    <a:cubicBezTo>
                      <a:pt x="5" y="0"/>
                      <a:pt x="9" y="0"/>
                      <a:pt x="13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3"/>
                      <a:pt x="14" y="3"/>
                      <a:pt x="13" y="3"/>
                    </a:cubicBezTo>
                    <a:cubicBezTo>
                      <a:pt x="9" y="3"/>
                      <a:pt x="5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  <a:moveTo>
                      <a:pt x="22" y="0"/>
                    </a:moveTo>
                    <a:cubicBezTo>
                      <a:pt x="26" y="0"/>
                      <a:pt x="30" y="0"/>
                      <a:pt x="34" y="0"/>
                    </a:cubicBezTo>
                    <a:cubicBezTo>
                      <a:pt x="35" y="0"/>
                      <a:pt x="36" y="1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3"/>
                      <a:pt x="35" y="3"/>
                      <a:pt x="34" y="3"/>
                    </a:cubicBezTo>
                    <a:cubicBezTo>
                      <a:pt x="30" y="3"/>
                      <a:pt x="26" y="3"/>
                      <a:pt x="22" y="3"/>
                    </a:cubicBezTo>
                    <a:cubicBezTo>
                      <a:pt x="21" y="3"/>
                      <a:pt x="21" y="3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1"/>
                      <a:pt x="21" y="0"/>
                      <a:pt x="22" y="0"/>
                    </a:cubicBezTo>
                    <a:close/>
                    <a:moveTo>
                      <a:pt x="43" y="0"/>
                    </a:moveTo>
                    <a:cubicBezTo>
                      <a:pt x="47" y="0"/>
                      <a:pt x="51" y="0"/>
                      <a:pt x="55" y="0"/>
                    </a:cubicBezTo>
                    <a:cubicBezTo>
                      <a:pt x="56" y="0"/>
                      <a:pt x="57" y="1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3"/>
                      <a:pt x="56" y="3"/>
                      <a:pt x="55" y="3"/>
                    </a:cubicBezTo>
                    <a:cubicBezTo>
                      <a:pt x="51" y="3"/>
                      <a:pt x="47" y="3"/>
                      <a:pt x="43" y="3"/>
                    </a:cubicBezTo>
                    <a:cubicBezTo>
                      <a:pt x="42" y="3"/>
                      <a:pt x="42" y="3"/>
                      <a:pt x="42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2" y="1"/>
                      <a:pt x="42" y="0"/>
                      <a:pt x="43" y="0"/>
                    </a:cubicBezTo>
                    <a:close/>
                    <a:moveTo>
                      <a:pt x="64" y="0"/>
                    </a:moveTo>
                    <a:cubicBezTo>
                      <a:pt x="68" y="0"/>
                      <a:pt x="72" y="0"/>
                      <a:pt x="76" y="0"/>
                    </a:cubicBezTo>
                    <a:cubicBezTo>
                      <a:pt x="77" y="0"/>
                      <a:pt x="78" y="1"/>
                      <a:pt x="78" y="2"/>
                    </a:cubicBezTo>
                    <a:cubicBezTo>
                      <a:pt x="78" y="2"/>
                      <a:pt x="78" y="2"/>
                      <a:pt x="78" y="2"/>
                    </a:cubicBezTo>
                    <a:cubicBezTo>
                      <a:pt x="78" y="3"/>
                      <a:pt x="77" y="3"/>
                      <a:pt x="76" y="3"/>
                    </a:cubicBezTo>
                    <a:cubicBezTo>
                      <a:pt x="72" y="3"/>
                      <a:pt x="68" y="3"/>
                      <a:pt x="64" y="3"/>
                    </a:cubicBezTo>
                    <a:cubicBezTo>
                      <a:pt x="63" y="3"/>
                      <a:pt x="63" y="3"/>
                      <a:pt x="63" y="2"/>
                    </a:cubicBezTo>
                    <a:cubicBezTo>
                      <a:pt x="63" y="2"/>
                      <a:pt x="63" y="2"/>
                      <a:pt x="63" y="2"/>
                    </a:cubicBezTo>
                    <a:cubicBezTo>
                      <a:pt x="63" y="1"/>
                      <a:pt x="63" y="0"/>
                      <a:pt x="64" y="0"/>
                    </a:cubicBezTo>
                    <a:close/>
                    <a:moveTo>
                      <a:pt x="85" y="0"/>
                    </a:moveTo>
                    <a:cubicBezTo>
                      <a:pt x="89" y="0"/>
                      <a:pt x="93" y="0"/>
                      <a:pt x="97" y="0"/>
                    </a:cubicBezTo>
                    <a:cubicBezTo>
                      <a:pt x="98" y="0"/>
                      <a:pt x="99" y="1"/>
                      <a:pt x="99" y="2"/>
                    </a:cubicBezTo>
                    <a:cubicBezTo>
                      <a:pt x="99" y="2"/>
                      <a:pt x="99" y="2"/>
                      <a:pt x="99" y="2"/>
                    </a:cubicBezTo>
                    <a:cubicBezTo>
                      <a:pt x="99" y="3"/>
                      <a:pt x="98" y="3"/>
                      <a:pt x="97" y="3"/>
                    </a:cubicBezTo>
                    <a:cubicBezTo>
                      <a:pt x="93" y="3"/>
                      <a:pt x="89" y="3"/>
                      <a:pt x="85" y="3"/>
                    </a:cubicBezTo>
                    <a:cubicBezTo>
                      <a:pt x="84" y="3"/>
                      <a:pt x="84" y="3"/>
                      <a:pt x="84" y="2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1"/>
                      <a:pt x="84" y="0"/>
                      <a:pt x="85" y="0"/>
                    </a:cubicBezTo>
                    <a:close/>
                    <a:moveTo>
                      <a:pt x="106" y="0"/>
                    </a:moveTo>
                    <a:cubicBezTo>
                      <a:pt x="110" y="0"/>
                      <a:pt x="114" y="0"/>
                      <a:pt x="118" y="0"/>
                    </a:cubicBezTo>
                    <a:cubicBezTo>
                      <a:pt x="119" y="0"/>
                      <a:pt x="120" y="1"/>
                      <a:pt x="120" y="2"/>
                    </a:cubicBezTo>
                    <a:cubicBezTo>
                      <a:pt x="120" y="2"/>
                      <a:pt x="120" y="2"/>
                      <a:pt x="120" y="2"/>
                    </a:cubicBezTo>
                    <a:cubicBezTo>
                      <a:pt x="120" y="3"/>
                      <a:pt x="119" y="3"/>
                      <a:pt x="118" y="3"/>
                    </a:cubicBezTo>
                    <a:cubicBezTo>
                      <a:pt x="114" y="3"/>
                      <a:pt x="110" y="3"/>
                      <a:pt x="106" y="3"/>
                    </a:cubicBezTo>
                    <a:cubicBezTo>
                      <a:pt x="105" y="3"/>
                      <a:pt x="105" y="3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1"/>
                      <a:pt x="105" y="0"/>
                      <a:pt x="106" y="0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altLang="en-US" lang="zh-CN"/>
              </a:p>
            </p:txBody>
          </p:sp>
          <p:sp>
            <p:nvSpPr>
              <p:cNvPr id="1048671" name="Freeform 23"/>
              <p:cNvSpPr/>
              <p:nvPr/>
            </p:nvSpPr>
            <p:spPr>
              <a:xfrm>
                <a:off x="2092760" y="844353"/>
                <a:ext cx="286623" cy="822444"/>
              </a:xfrm>
              <a:custGeom>
                <a:avLst/>
                <a:ahLst/>
                <a:cxnLst>
                  <a:cxn ang="0">
                    <a:pos x="0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14" h="901">
                    <a:moveTo>
                      <a:pt x="0" y="0"/>
                    </a:moveTo>
                    <a:lnTo>
                      <a:pt x="314" y="299"/>
                    </a:lnTo>
                    <a:lnTo>
                      <a:pt x="314" y="901"/>
                    </a:lnTo>
                    <a:lnTo>
                      <a:pt x="0" y="6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altLang="en-US" lang="zh-CN"/>
              </a:p>
            </p:txBody>
          </p:sp>
          <p:sp>
            <p:nvSpPr>
              <p:cNvPr id="1048672" name="Freeform 24"/>
              <p:cNvSpPr>
                <a:spLocks noEditPoints="1"/>
              </p:cNvSpPr>
              <p:nvPr/>
            </p:nvSpPr>
            <p:spPr>
              <a:xfrm>
                <a:off x="2092760" y="1317189"/>
                <a:ext cx="286623" cy="296665"/>
              </a:xfrm>
              <a:custGeom>
                <a:avLst/>
                <a:ahLst/>
                <a:cxnLst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0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</a:cxnLst>
                <a:rect l="0" t="0" r="r" b="b"/>
                <a:pathLst>
                  <a:path w="60" h="62">
                    <a:moveTo>
                      <a:pt x="60" y="57"/>
                    </a:moveTo>
                    <a:cubicBezTo>
                      <a:pt x="60" y="62"/>
                      <a:pt x="60" y="62"/>
                      <a:pt x="60" y="62"/>
                    </a:cubicBezTo>
                    <a:cubicBezTo>
                      <a:pt x="58" y="60"/>
                      <a:pt x="56" y="58"/>
                      <a:pt x="53" y="56"/>
                    </a:cubicBezTo>
                    <a:cubicBezTo>
                      <a:pt x="53" y="56"/>
                      <a:pt x="53" y="55"/>
                      <a:pt x="53" y="54"/>
                    </a:cubicBezTo>
                    <a:cubicBezTo>
                      <a:pt x="53" y="54"/>
                      <a:pt x="53" y="54"/>
                      <a:pt x="53" y="54"/>
                    </a:cubicBezTo>
                    <a:cubicBezTo>
                      <a:pt x="54" y="53"/>
                      <a:pt x="55" y="53"/>
                      <a:pt x="56" y="54"/>
                    </a:cubicBezTo>
                    <a:cubicBezTo>
                      <a:pt x="57" y="55"/>
                      <a:pt x="58" y="56"/>
                      <a:pt x="60" y="57"/>
                    </a:cubicBezTo>
                    <a:close/>
                    <a:moveTo>
                      <a:pt x="0" y="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2" y="3"/>
                      <a:pt x="3" y="4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7"/>
                      <a:pt x="2" y="7"/>
                      <a:pt x="1" y="6"/>
                    </a:cubicBezTo>
                    <a:cubicBezTo>
                      <a:pt x="1" y="6"/>
                      <a:pt x="0" y="5"/>
                      <a:pt x="0" y="5"/>
                    </a:cubicBezTo>
                    <a:close/>
                    <a:moveTo>
                      <a:pt x="10" y="10"/>
                    </a:moveTo>
                    <a:cubicBezTo>
                      <a:pt x="13" y="13"/>
                      <a:pt x="16" y="16"/>
                      <a:pt x="19" y="18"/>
                    </a:cubicBezTo>
                    <a:cubicBezTo>
                      <a:pt x="19" y="19"/>
                      <a:pt x="19" y="20"/>
                      <a:pt x="19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8" y="21"/>
                      <a:pt x="17" y="22"/>
                      <a:pt x="16" y="21"/>
                    </a:cubicBezTo>
                    <a:cubicBezTo>
                      <a:pt x="14" y="18"/>
                      <a:pt x="11" y="15"/>
                      <a:pt x="8" y="13"/>
                    </a:cubicBezTo>
                    <a:cubicBezTo>
                      <a:pt x="7" y="12"/>
                      <a:pt x="7" y="11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9" y="10"/>
                      <a:pt x="10" y="10"/>
                    </a:cubicBezTo>
                    <a:close/>
                    <a:moveTo>
                      <a:pt x="25" y="25"/>
                    </a:moveTo>
                    <a:cubicBezTo>
                      <a:pt x="28" y="28"/>
                      <a:pt x="31" y="30"/>
                      <a:pt x="34" y="33"/>
                    </a:cubicBezTo>
                    <a:cubicBezTo>
                      <a:pt x="35" y="34"/>
                      <a:pt x="35" y="35"/>
                      <a:pt x="34" y="35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3" y="36"/>
                      <a:pt x="32" y="36"/>
                      <a:pt x="32" y="35"/>
                    </a:cubicBezTo>
                    <a:cubicBezTo>
                      <a:pt x="29" y="33"/>
                      <a:pt x="26" y="30"/>
                      <a:pt x="23" y="27"/>
                    </a:cubicBezTo>
                    <a:cubicBezTo>
                      <a:pt x="22" y="27"/>
                      <a:pt x="22" y="26"/>
                      <a:pt x="23" y="25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4"/>
                      <a:pt x="25" y="24"/>
                      <a:pt x="25" y="25"/>
                    </a:cubicBezTo>
                    <a:close/>
                    <a:moveTo>
                      <a:pt x="41" y="39"/>
                    </a:moveTo>
                    <a:cubicBezTo>
                      <a:pt x="43" y="42"/>
                      <a:pt x="46" y="45"/>
                      <a:pt x="49" y="47"/>
                    </a:cubicBezTo>
                    <a:cubicBezTo>
                      <a:pt x="50" y="48"/>
                      <a:pt x="50" y="49"/>
                      <a:pt x="49" y="50"/>
                    </a:cubicBezTo>
                    <a:cubicBezTo>
                      <a:pt x="49" y="50"/>
                      <a:pt x="49" y="50"/>
                      <a:pt x="49" y="50"/>
                    </a:cubicBezTo>
                    <a:cubicBezTo>
                      <a:pt x="48" y="50"/>
                      <a:pt x="47" y="50"/>
                      <a:pt x="47" y="50"/>
                    </a:cubicBezTo>
                    <a:cubicBezTo>
                      <a:pt x="44" y="47"/>
                      <a:pt x="41" y="44"/>
                      <a:pt x="38" y="42"/>
                    </a:cubicBezTo>
                    <a:cubicBezTo>
                      <a:pt x="38" y="41"/>
                      <a:pt x="38" y="40"/>
                      <a:pt x="38" y="39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9" y="39"/>
                      <a:pt x="40" y="39"/>
                      <a:pt x="41" y="39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altLang="en-US" lang="zh-CN"/>
              </a:p>
            </p:txBody>
          </p:sp>
          <p:sp>
            <p:nvSpPr>
              <p:cNvPr id="1048673" name="Freeform 25"/>
              <p:cNvSpPr/>
              <p:nvPr/>
            </p:nvSpPr>
            <p:spPr>
              <a:xfrm>
                <a:off x="2266064" y="963019"/>
                <a:ext cx="5114248" cy="703778"/>
              </a:xfrm>
              <a:custGeom>
                <a:avLst/>
                <a:ahLst/>
                <a:cxnLst>
                  <a:cxn ang="0">
                    <a:pos x="0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052" h="4320">
                    <a:moveTo>
                      <a:pt x="0" y="0"/>
                    </a:moveTo>
                    <a:lnTo>
                      <a:pt x="4052" y="0"/>
                    </a:lnTo>
                    <a:lnTo>
                      <a:pt x="4052" y="4320"/>
                    </a:lnTo>
                    <a:lnTo>
                      <a:pt x="0" y="43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DDDD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altLang="en-US" lang="zh-CN"/>
              </a:p>
            </p:txBody>
          </p:sp>
          <p:sp>
            <p:nvSpPr>
              <p:cNvPr id="1048674" name="Freeform 26"/>
              <p:cNvSpPr/>
              <p:nvPr/>
            </p:nvSpPr>
            <p:spPr>
              <a:xfrm>
                <a:off x="2269846" y="901859"/>
                <a:ext cx="998617" cy="549513"/>
              </a:xfrm>
              <a:custGeom>
                <a:avLst/>
                <a:ahLst/>
                <a:cxnLst>
                  <a:cxn ang="0">
                    <a:pos x="0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094" h="602">
                    <a:moveTo>
                      <a:pt x="0" y="0"/>
                    </a:moveTo>
                    <a:lnTo>
                      <a:pt x="911" y="0"/>
                    </a:lnTo>
                    <a:lnTo>
                      <a:pt x="1094" y="304"/>
                    </a:lnTo>
                    <a:lnTo>
                      <a:pt x="911" y="602"/>
                    </a:lnTo>
                    <a:lnTo>
                      <a:pt x="0" y="6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CACA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altLang="en-US" lang="zh-CN"/>
              </a:p>
            </p:txBody>
          </p:sp>
          <p:sp>
            <p:nvSpPr>
              <p:cNvPr id="1048675" name="Freeform 27"/>
              <p:cNvSpPr/>
              <p:nvPr/>
            </p:nvSpPr>
            <p:spPr>
              <a:xfrm>
                <a:off x="2092760" y="844353"/>
                <a:ext cx="1123672" cy="549513"/>
              </a:xfrm>
              <a:custGeom>
                <a:avLst/>
                <a:ahLst/>
                <a:cxnLst>
                  <a:cxn ang="0">
                    <a:pos x="0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231" h="602">
                    <a:moveTo>
                      <a:pt x="0" y="0"/>
                    </a:moveTo>
                    <a:lnTo>
                      <a:pt x="1047" y="0"/>
                    </a:lnTo>
                    <a:lnTo>
                      <a:pt x="1231" y="299"/>
                    </a:lnTo>
                    <a:lnTo>
                      <a:pt x="1047" y="602"/>
                    </a:lnTo>
                    <a:lnTo>
                      <a:pt x="0" y="6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</a:ln>
            </p:spPr>
            <p:txBody>
              <a:bodyPr/>
              <a:p>
                <a:endParaRPr altLang="en-US" lang="zh-CN"/>
              </a:p>
            </p:txBody>
          </p:sp>
          <p:sp>
            <p:nvSpPr>
              <p:cNvPr id="1048676" name="Freeform 28"/>
              <p:cNvSpPr>
                <a:spLocks noEditPoints="1"/>
              </p:cNvSpPr>
              <p:nvPr/>
            </p:nvSpPr>
            <p:spPr>
              <a:xfrm>
                <a:off x="2092760" y="1145581"/>
                <a:ext cx="1056124" cy="209947"/>
              </a:xfrm>
              <a:custGeom>
                <a:avLst/>
                <a:ahLst/>
                <a:cxnLst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</a:cxnLst>
                <a:rect l="0" t="0" r="r" b="b"/>
                <a:pathLst>
                  <a:path w="221" h="44">
                    <a:moveTo>
                      <a:pt x="19" y="44"/>
                    </a:moveTo>
                    <a:cubicBezTo>
                      <a:pt x="22" y="44"/>
                      <a:pt x="26" y="44"/>
                      <a:pt x="30" y="44"/>
                    </a:cubicBezTo>
                    <a:cubicBezTo>
                      <a:pt x="31" y="44"/>
                      <a:pt x="32" y="44"/>
                      <a:pt x="32" y="4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2" y="42"/>
                      <a:pt x="31" y="41"/>
                      <a:pt x="30" y="41"/>
                    </a:cubicBezTo>
                    <a:cubicBezTo>
                      <a:pt x="26" y="41"/>
                      <a:pt x="22" y="41"/>
                      <a:pt x="19" y="41"/>
                    </a:cubicBezTo>
                    <a:cubicBezTo>
                      <a:pt x="18" y="41"/>
                      <a:pt x="17" y="42"/>
                      <a:pt x="17" y="43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4"/>
                      <a:pt x="18" y="44"/>
                      <a:pt x="19" y="44"/>
                    </a:cubicBezTo>
                    <a:close/>
                    <a:moveTo>
                      <a:pt x="196" y="43"/>
                    </a:moveTo>
                    <a:cubicBezTo>
                      <a:pt x="196" y="42"/>
                      <a:pt x="197" y="40"/>
                      <a:pt x="198" y="39"/>
                    </a:cubicBezTo>
                    <a:cubicBezTo>
                      <a:pt x="199" y="38"/>
                      <a:pt x="198" y="37"/>
                      <a:pt x="198" y="37"/>
                    </a:cubicBezTo>
                    <a:cubicBezTo>
                      <a:pt x="198" y="37"/>
                      <a:pt x="198" y="37"/>
                      <a:pt x="198" y="37"/>
                    </a:cubicBezTo>
                    <a:cubicBezTo>
                      <a:pt x="197" y="36"/>
                      <a:pt x="196" y="37"/>
                      <a:pt x="195" y="37"/>
                    </a:cubicBezTo>
                    <a:cubicBezTo>
                      <a:pt x="195" y="39"/>
                      <a:pt x="194" y="40"/>
                      <a:pt x="193" y="41"/>
                    </a:cubicBezTo>
                    <a:cubicBezTo>
                      <a:pt x="190" y="41"/>
                      <a:pt x="190" y="41"/>
                      <a:pt x="186" y="41"/>
                    </a:cubicBezTo>
                    <a:cubicBezTo>
                      <a:pt x="186" y="41"/>
                      <a:pt x="185" y="42"/>
                      <a:pt x="185" y="43"/>
                    </a:cubicBezTo>
                    <a:cubicBezTo>
                      <a:pt x="185" y="43"/>
                      <a:pt x="185" y="43"/>
                      <a:pt x="185" y="43"/>
                    </a:cubicBezTo>
                    <a:cubicBezTo>
                      <a:pt x="185" y="44"/>
                      <a:pt x="186" y="44"/>
                      <a:pt x="186" y="44"/>
                    </a:cubicBezTo>
                    <a:cubicBezTo>
                      <a:pt x="194" y="44"/>
                      <a:pt x="194" y="44"/>
                      <a:pt x="194" y="44"/>
                    </a:cubicBezTo>
                    <a:cubicBezTo>
                      <a:pt x="195" y="44"/>
                      <a:pt x="195" y="44"/>
                      <a:pt x="196" y="43"/>
                    </a:cubicBezTo>
                    <a:close/>
                    <a:moveTo>
                      <a:pt x="217" y="1"/>
                    </a:moveTo>
                    <a:cubicBezTo>
                      <a:pt x="215" y="5"/>
                      <a:pt x="213" y="8"/>
                      <a:pt x="211" y="12"/>
                    </a:cubicBezTo>
                    <a:cubicBezTo>
                      <a:pt x="211" y="12"/>
                      <a:pt x="211" y="13"/>
                      <a:pt x="212" y="14"/>
                    </a:cubicBezTo>
                    <a:cubicBezTo>
                      <a:pt x="212" y="14"/>
                      <a:pt x="212" y="14"/>
                      <a:pt x="212" y="14"/>
                    </a:cubicBezTo>
                    <a:cubicBezTo>
                      <a:pt x="212" y="14"/>
                      <a:pt x="213" y="14"/>
                      <a:pt x="214" y="13"/>
                    </a:cubicBezTo>
                    <a:cubicBezTo>
                      <a:pt x="216" y="10"/>
                      <a:pt x="218" y="7"/>
                      <a:pt x="220" y="3"/>
                    </a:cubicBezTo>
                    <a:cubicBezTo>
                      <a:pt x="221" y="2"/>
                      <a:pt x="220" y="1"/>
                      <a:pt x="219" y="1"/>
                    </a:cubicBezTo>
                    <a:cubicBezTo>
                      <a:pt x="219" y="1"/>
                      <a:pt x="219" y="1"/>
                      <a:pt x="219" y="1"/>
                    </a:cubicBezTo>
                    <a:cubicBezTo>
                      <a:pt x="219" y="0"/>
                      <a:pt x="218" y="1"/>
                      <a:pt x="217" y="1"/>
                    </a:cubicBezTo>
                    <a:close/>
                    <a:moveTo>
                      <a:pt x="206" y="19"/>
                    </a:moveTo>
                    <a:cubicBezTo>
                      <a:pt x="204" y="23"/>
                      <a:pt x="202" y="26"/>
                      <a:pt x="200" y="29"/>
                    </a:cubicBezTo>
                    <a:cubicBezTo>
                      <a:pt x="200" y="30"/>
                      <a:pt x="200" y="31"/>
                      <a:pt x="201" y="32"/>
                    </a:cubicBezTo>
                    <a:cubicBezTo>
                      <a:pt x="201" y="32"/>
                      <a:pt x="201" y="32"/>
                      <a:pt x="201" y="32"/>
                    </a:cubicBezTo>
                    <a:cubicBezTo>
                      <a:pt x="201" y="32"/>
                      <a:pt x="203" y="32"/>
                      <a:pt x="203" y="31"/>
                    </a:cubicBezTo>
                    <a:cubicBezTo>
                      <a:pt x="205" y="28"/>
                      <a:pt x="207" y="24"/>
                      <a:pt x="209" y="21"/>
                    </a:cubicBezTo>
                    <a:cubicBezTo>
                      <a:pt x="210" y="20"/>
                      <a:pt x="209" y="19"/>
                      <a:pt x="209" y="19"/>
                    </a:cubicBezTo>
                    <a:cubicBezTo>
                      <a:pt x="209" y="19"/>
                      <a:pt x="209" y="19"/>
                      <a:pt x="209" y="19"/>
                    </a:cubicBezTo>
                    <a:cubicBezTo>
                      <a:pt x="208" y="18"/>
                      <a:pt x="207" y="19"/>
                      <a:pt x="206" y="19"/>
                    </a:cubicBezTo>
                    <a:close/>
                    <a:moveTo>
                      <a:pt x="0" y="41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4"/>
                      <a:pt x="10" y="44"/>
                      <a:pt x="10" y="43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9" y="41"/>
                      <a:pt x="8" y="41"/>
                    </a:cubicBezTo>
                    <a:cubicBezTo>
                      <a:pt x="0" y="41"/>
                      <a:pt x="0" y="41"/>
                      <a:pt x="0" y="41"/>
                    </a:cubicBezTo>
                    <a:close/>
                    <a:moveTo>
                      <a:pt x="40" y="44"/>
                    </a:moveTo>
                    <a:cubicBezTo>
                      <a:pt x="43" y="44"/>
                      <a:pt x="47" y="44"/>
                      <a:pt x="51" y="44"/>
                    </a:cubicBezTo>
                    <a:cubicBezTo>
                      <a:pt x="52" y="44"/>
                      <a:pt x="53" y="44"/>
                      <a:pt x="53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53" y="42"/>
                      <a:pt x="52" y="41"/>
                      <a:pt x="51" y="41"/>
                    </a:cubicBezTo>
                    <a:cubicBezTo>
                      <a:pt x="47" y="41"/>
                      <a:pt x="43" y="41"/>
                      <a:pt x="40" y="41"/>
                    </a:cubicBezTo>
                    <a:cubicBezTo>
                      <a:pt x="39" y="41"/>
                      <a:pt x="38" y="42"/>
                      <a:pt x="38" y="43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38" y="44"/>
                      <a:pt x="39" y="44"/>
                      <a:pt x="40" y="44"/>
                    </a:cubicBezTo>
                    <a:close/>
                    <a:moveTo>
                      <a:pt x="60" y="44"/>
                    </a:moveTo>
                    <a:cubicBezTo>
                      <a:pt x="64" y="44"/>
                      <a:pt x="68" y="44"/>
                      <a:pt x="72" y="44"/>
                    </a:cubicBezTo>
                    <a:cubicBezTo>
                      <a:pt x="73" y="44"/>
                      <a:pt x="74" y="44"/>
                      <a:pt x="74" y="4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4" y="42"/>
                      <a:pt x="73" y="41"/>
                      <a:pt x="72" y="41"/>
                    </a:cubicBezTo>
                    <a:cubicBezTo>
                      <a:pt x="68" y="41"/>
                      <a:pt x="64" y="41"/>
                      <a:pt x="60" y="41"/>
                    </a:cubicBezTo>
                    <a:cubicBezTo>
                      <a:pt x="60" y="41"/>
                      <a:pt x="59" y="42"/>
                      <a:pt x="59" y="43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59" y="44"/>
                      <a:pt x="60" y="44"/>
                      <a:pt x="60" y="44"/>
                    </a:cubicBezTo>
                    <a:close/>
                    <a:moveTo>
                      <a:pt x="81" y="44"/>
                    </a:moveTo>
                    <a:cubicBezTo>
                      <a:pt x="85" y="44"/>
                      <a:pt x="89" y="44"/>
                      <a:pt x="93" y="44"/>
                    </a:cubicBezTo>
                    <a:cubicBezTo>
                      <a:pt x="94" y="44"/>
                      <a:pt x="95" y="44"/>
                      <a:pt x="95" y="43"/>
                    </a:cubicBezTo>
                    <a:cubicBezTo>
                      <a:pt x="95" y="43"/>
                      <a:pt x="95" y="43"/>
                      <a:pt x="95" y="43"/>
                    </a:cubicBezTo>
                    <a:cubicBezTo>
                      <a:pt x="95" y="42"/>
                      <a:pt x="94" y="41"/>
                      <a:pt x="93" y="41"/>
                    </a:cubicBezTo>
                    <a:cubicBezTo>
                      <a:pt x="89" y="41"/>
                      <a:pt x="85" y="41"/>
                      <a:pt x="81" y="41"/>
                    </a:cubicBezTo>
                    <a:cubicBezTo>
                      <a:pt x="81" y="41"/>
                      <a:pt x="80" y="42"/>
                      <a:pt x="80" y="43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4"/>
                      <a:pt x="81" y="44"/>
                      <a:pt x="81" y="44"/>
                    </a:cubicBezTo>
                    <a:close/>
                    <a:moveTo>
                      <a:pt x="102" y="44"/>
                    </a:moveTo>
                    <a:cubicBezTo>
                      <a:pt x="106" y="44"/>
                      <a:pt x="110" y="44"/>
                      <a:pt x="114" y="44"/>
                    </a:cubicBezTo>
                    <a:cubicBezTo>
                      <a:pt x="115" y="44"/>
                      <a:pt x="116" y="44"/>
                      <a:pt x="116" y="43"/>
                    </a:cubicBezTo>
                    <a:cubicBezTo>
                      <a:pt x="116" y="43"/>
                      <a:pt x="116" y="43"/>
                      <a:pt x="116" y="43"/>
                    </a:cubicBezTo>
                    <a:cubicBezTo>
                      <a:pt x="116" y="42"/>
                      <a:pt x="115" y="41"/>
                      <a:pt x="114" y="41"/>
                    </a:cubicBezTo>
                    <a:cubicBezTo>
                      <a:pt x="110" y="41"/>
                      <a:pt x="106" y="41"/>
                      <a:pt x="102" y="41"/>
                    </a:cubicBezTo>
                    <a:cubicBezTo>
                      <a:pt x="102" y="41"/>
                      <a:pt x="101" y="42"/>
                      <a:pt x="101" y="43"/>
                    </a:cubicBezTo>
                    <a:cubicBezTo>
                      <a:pt x="101" y="43"/>
                      <a:pt x="101" y="43"/>
                      <a:pt x="101" y="43"/>
                    </a:cubicBezTo>
                    <a:cubicBezTo>
                      <a:pt x="101" y="44"/>
                      <a:pt x="102" y="44"/>
                      <a:pt x="102" y="44"/>
                    </a:cubicBezTo>
                    <a:close/>
                    <a:moveTo>
                      <a:pt x="123" y="44"/>
                    </a:moveTo>
                    <a:cubicBezTo>
                      <a:pt x="127" y="44"/>
                      <a:pt x="131" y="44"/>
                      <a:pt x="135" y="44"/>
                    </a:cubicBezTo>
                    <a:cubicBezTo>
                      <a:pt x="136" y="44"/>
                      <a:pt x="137" y="44"/>
                      <a:pt x="137" y="43"/>
                    </a:cubicBezTo>
                    <a:cubicBezTo>
                      <a:pt x="137" y="43"/>
                      <a:pt x="137" y="43"/>
                      <a:pt x="137" y="43"/>
                    </a:cubicBezTo>
                    <a:cubicBezTo>
                      <a:pt x="137" y="42"/>
                      <a:pt x="136" y="41"/>
                      <a:pt x="135" y="41"/>
                    </a:cubicBezTo>
                    <a:cubicBezTo>
                      <a:pt x="131" y="41"/>
                      <a:pt x="127" y="41"/>
                      <a:pt x="123" y="41"/>
                    </a:cubicBezTo>
                    <a:cubicBezTo>
                      <a:pt x="123" y="41"/>
                      <a:pt x="122" y="42"/>
                      <a:pt x="122" y="43"/>
                    </a:cubicBezTo>
                    <a:cubicBezTo>
                      <a:pt x="122" y="43"/>
                      <a:pt x="122" y="43"/>
                      <a:pt x="122" y="43"/>
                    </a:cubicBezTo>
                    <a:cubicBezTo>
                      <a:pt x="122" y="44"/>
                      <a:pt x="123" y="44"/>
                      <a:pt x="123" y="44"/>
                    </a:cubicBezTo>
                    <a:close/>
                    <a:moveTo>
                      <a:pt x="144" y="44"/>
                    </a:moveTo>
                    <a:cubicBezTo>
                      <a:pt x="148" y="44"/>
                      <a:pt x="152" y="44"/>
                      <a:pt x="156" y="44"/>
                    </a:cubicBezTo>
                    <a:cubicBezTo>
                      <a:pt x="157" y="44"/>
                      <a:pt x="158" y="44"/>
                      <a:pt x="158" y="43"/>
                    </a:cubicBezTo>
                    <a:cubicBezTo>
                      <a:pt x="158" y="43"/>
                      <a:pt x="158" y="43"/>
                      <a:pt x="158" y="43"/>
                    </a:cubicBezTo>
                    <a:cubicBezTo>
                      <a:pt x="158" y="42"/>
                      <a:pt x="157" y="41"/>
                      <a:pt x="156" y="41"/>
                    </a:cubicBezTo>
                    <a:cubicBezTo>
                      <a:pt x="152" y="41"/>
                      <a:pt x="148" y="41"/>
                      <a:pt x="144" y="41"/>
                    </a:cubicBezTo>
                    <a:cubicBezTo>
                      <a:pt x="144" y="41"/>
                      <a:pt x="143" y="42"/>
                      <a:pt x="143" y="43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3" y="44"/>
                      <a:pt x="144" y="44"/>
                      <a:pt x="144" y="44"/>
                    </a:cubicBezTo>
                    <a:close/>
                    <a:moveTo>
                      <a:pt x="165" y="44"/>
                    </a:moveTo>
                    <a:cubicBezTo>
                      <a:pt x="169" y="44"/>
                      <a:pt x="173" y="44"/>
                      <a:pt x="177" y="44"/>
                    </a:cubicBezTo>
                    <a:cubicBezTo>
                      <a:pt x="178" y="44"/>
                      <a:pt x="179" y="44"/>
                      <a:pt x="179" y="43"/>
                    </a:cubicBezTo>
                    <a:cubicBezTo>
                      <a:pt x="179" y="43"/>
                      <a:pt x="179" y="43"/>
                      <a:pt x="179" y="43"/>
                    </a:cubicBezTo>
                    <a:cubicBezTo>
                      <a:pt x="179" y="42"/>
                      <a:pt x="178" y="41"/>
                      <a:pt x="177" y="41"/>
                    </a:cubicBezTo>
                    <a:cubicBezTo>
                      <a:pt x="173" y="41"/>
                      <a:pt x="169" y="41"/>
                      <a:pt x="165" y="41"/>
                    </a:cubicBezTo>
                    <a:cubicBezTo>
                      <a:pt x="165" y="41"/>
                      <a:pt x="164" y="42"/>
                      <a:pt x="164" y="43"/>
                    </a:cubicBezTo>
                    <a:cubicBezTo>
                      <a:pt x="164" y="43"/>
                      <a:pt x="164" y="43"/>
                      <a:pt x="164" y="43"/>
                    </a:cubicBezTo>
                    <a:cubicBezTo>
                      <a:pt x="164" y="44"/>
                      <a:pt x="165" y="44"/>
                      <a:pt x="165" y="44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altLang="en-US" lang="zh-CN"/>
              </a:p>
            </p:txBody>
          </p:sp>
          <p:sp>
            <p:nvSpPr>
              <p:cNvPr id="1048677" name="Freeform 29"/>
              <p:cNvSpPr>
                <a:spLocks noEditPoints="1"/>
              </p:cNvSpPr>
              <p:nvPr/>
            </p:nvSpPr>
            <p:spPr>
              <a:xfrm>
                <a:off x="2092760" y="878126"/>
                <a:ext cx="1075293" cy="248285"/>
              </a:xfrm>
              <a:custGeom>
                <a:avLst/>
                <a:ahLst/>
                <a:cxnLst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</a:cxnLst>
                <a:rect l="0" t="0" r="r" b="b"/>
                <a:pathLst>
                  <a:path w="225" h="52">
                    <a:moveTo>
                      <a:pt x="19" y="0"/>
                    </a:moveTo>
                    <a:cubicBezTo>
                      <a:pt x="22" y="0"/>
                      <a:pt x="26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3"/>
                      <a:pt x="31" y="3"/>
                      <a:pt x="30" y="3"/>
                    </a:cubicBezTo>
                    <a:cubicBezTo>
                      <a:pt x="26" y="3"/>
                      <a:pt x="22" y="3"/>
                      <a:pt x="19" y="3"/>
                    </a:cubicBezTo>
                    <a:cubicBezTo>
                      <a:pt x="18" y="3"/>
                      <a:pt x="17" y="3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8" y="0"/>
                      <a:pt x="19" y="0"/>
                    </a:cubicBezTo>
                    <a:close/>
                    <a:moveTo>
                      <a:pt x="224" y="48"/>
                    </a:moveTo>
                    <a:cubicBezTo>
                      <a:pt x="224" y="48"/>
                      <a:pt x="224" y="48"/>
                      <a:pt x="224" y="48"/>
                    </a:cubicBezTo>
                    <a:cubicBezTo>
                      <a:pt x="225" y="48"/>
                      <a:pt x="225" y="49"/>
                      <a:pt x="225" y="50"/>
                    </a:cubicBezTo>
                    <a:cubicBezTo>
                      <a:pt x="225" y="50"/>
                      <a:pt x="225" y="50"/>
                      <a:pt x="225" y="50"/>
                    </a:cubicBezTo>
                    <a:cubicBezTo>
                      <a:pt x="225" y="51"/>
                      <a:pt x="225" y="52"/>
                      <a:pt x="224" y="52"/>
                    </a:cubicBezTo>
                    <a:cubicBezTo>
                      <a:pt x="224" y="52"/>
                      <a:pt x="224" y="52"/>
                      <a:pt x="224" y="52"/>
                    </a:cubicBezTo>
                    <a:cubicBezTo>
                      <a:pt x="223" y="52"/>
                      <a:pt x="222" y="51"/>
                      <a:pt x="222" y="50"/>
                    </a:cubicBezTo>
                    <a:cubicBezTo>
                      <a:pt x="222" y="50"/>
                      <a:pt x="222" y="50"/>
                      <a:pt x="222" y="50"/>
                    </a:cubicBezTo>
                    <a:cubicBezTo>
                      <a:pt x="222" y="49"/>
                      <a:pt x="223" y="48"/>
                      <a:pt x="224" y="48"/>
                    </a:cubicBezTo>
                    <a:close/>
                    <a:moveTo>
                      <a:pt x="196" y="1"/>
                    </a:moveTo>
                    <a:cubicBezTo>
                      <a:pt x="196" y="3"/>
                      <a:pt x="197" y="4"/>
                      <a:pt x="198" y="5"/>
                    </a:cubicBezTo>
                    <a:cubicBezTo>
                      <a:pt x="199" y="6"/>
                      <a:pt x="198" y="7"/>
                      <a:pt x="198" y="8"/>
                    </a:cubicBezTo>
                    <a:cubicBezTo>
                      <a:pt x="198" y="8"/>
                      <a:pt x="198" y="8"/>
                      <a:pt x="198" y="8"/>
                    </a:cubicBezTo>
                    <a:cubicBezTo>
                      <a:pt x="197" y="8"/>
                      <a:pt x="196" y="8"/>
                      <a:pt x="195" y="7"/>
                    </a:cubicBezTo>
                    <a:cubicBezTo>
                      <a:pt x="195" y="6"/>
                      <a:pt x="194" y="5"/>
                      <a:pt x="193" y="3"/>
                    </a:cubicBezTo>
                    <a:cubicBezTo>
                      <a:pt x="190" y="3"/>
                      <a:pt x="190" y="3"/>
                      <a:pt x="186" y="3"/>
                    </a:cubicBezTo>
                    <a:cubicBezTo>
                      <a:pt x="186" y="3"/>
                      <a:pt x="185" y="3"/>
                      <a:pt x="185" y="2"/>
                    </a:cubicBezTo>
                    <a:cubicBezTo>
                      <a:pt x="185" y="2"/>
                      <a:pt x="185" y="2"/>
                      <a:pt x="185" y="2"/>
                    </a:cubicBezTo>
                    <a:cubicBezTo>
                      <a:pt x="185" y="1"/>
                      <a:pt x="186" y="0"/>
                      <a:pt x="186" y="0"/>
                    </a:cubicBezTo>
                    <a:cubicBezTo>
                      <a:pt x="194" y="0"/>
                      <a:pt x="194" y="0"/>
                      <a:pt x="194" y="0"/>
                    </a:cubicBezTo>
                    <a:cubicBezTo>
                      <a:pt x="195" y="0"/>
                      <a:pt x="195" y="1"/>
                      <a:pt x="196" y="1"/>
                    </a:cubicBezTo>
                    <a:close/>
                    <a:moveTo>
                      <a:pt x="217" y="43"/>
                    </a:moveTo>
                    <a:cubicBezTo>
                      <a:pt x="215" y="40"/>
                      <a:pt x="213" y="36"/>
                      <a:pt x="211" y="33"/>
                    </a:cubicBezTo>
                    <a:cubicBezTo>
                      <a:pt x="211" y="32"/>
                      <a:pt x="211" y="31"/>
                      <a:pt x="212" y="31"/>
                    </a:cubicBezTo>
                    <a:cubicBezTo>
                      <a:pt x="212" y="31"/>
                      <a:pt x="212" y="31"/>
                      <a:pt x="212" y="31"/>
                    </a:cubicBezTo>
                    <a:cubicBezTo>
                      <a:pt x="212" y="30"/>
                      <a:pt x="213" y="30"/>
                      <a:pt x="214" y="31"/>
                    </a:cubicBezTo>
                    <a:cubicBezTo>
                      <a:pt x="216" y="34"/>
                      <a:pt x="218" y="38"/>
                      <a:pt x="220" y="41"/>
                    </a:cubicBezTo>
                    <a:cubicBezTo>
                      <a:pt x="221" y="42"/>
                      <a:pt x="220" y="43"/>
                      <a:pt x="219" y="43"/>
                    </a:cubicBezTo>
                    <a:cubicBezTo>
                      <a:pt x="219" y="43"/>
                      <a:pt x="219" y="43"/>
                      <a:pt x="219" y="43"/>
                    </a:cubicBezTo>
                    <a:cubicBezTo>
                      <a:pt x="219" y="44"/>
                      <a:pt x="218" y="44"/>
                      <a:pt x="217" y="43"/>
                    </a:cubicBezTo>
                    <a:close/>
                    <a:moveTo>
                      <a:pt x="206" y="25"/>
                    </a:moveTo>
                    <a:cubicBezTo>
                      <a:pt x="204" y="22"/>
                      <a:pt x="202" y="18"/>
                      <a:pt x="200" y="15"/>
                    </a:cubicBezTo>
                    <a:cubicBezTo>
                      <a:pt x="200" y="14"/>
                      <a:pt x="200" y="13"/>
                      <a:pt x="201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2"/>
                      <a:pt x="203" y="12"/>
                      <a:pt x="203" y="13"/>
                    </a:cubicBezTo>
                    <a:cubicBezTo>
                      <a:pt x="205" y="17"/>
                      <a:pt x="207" y="20"/>
                      <a:pt x="209" y="23"/>
                    </a:cubicBezTo>
                    <a:cubicBezTo>
                      <a:pt x="210" y="24"/>
                      <a:pt x="209" y="25"/>
                      <a:pt x="209" y="26"/>
                    </a:cubicBezTo>
                    <a:cubicBezTo>
                      <a:pt x="209" y="26"/>
                      <a:pt x="209" y="26"/>
                      <a:pt x="209" y="26"/>
                    </a:cubicBezTo>
                    <a:cubicBezTo>
                      <a:pt x="208" y="26"/>
                      <a:pt x="207" y="26"/>
                      <a:pt x="206" y="25"/>
                    </a:cubicBezTo>
                    <a:close/>
                    <a:moveTo>
                      <a:pt x="0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10" y="1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3"/>
                      <a:pt x="9" y="3"/>
                      <a:pt x="8" y="3"/>
                    </a:cubicBezTo>
                    <a:cubicBezTo>
                      <a:pt x="0" y="3"/>
                      <a:pt x="0" y="3"/>
                      <a:pt x="0" y="3"/>
                    </a:cubicBezTo>
                    <a:close/>
                    <a:moveTo>
                      <a:pt x="40" y="0"/>
                    </a:moveTo>
                    <a:cubicBezTo>
                      <a:pt x="43" y="0"/>
                      <a:pt x="47" y="0"/>
                      <a:pt x="51" y="0"/>
                    </a:cubicBezTo>
                    <a:cubicBezTo>
                      <a:pt x="52" y="0"/>
                      <a:pt x="53" y="1"/>
                      <a:pt x="53" y="2"/>
                    </a:cubicBezTo>
                    <a:cubicBezTo>
                      <a:pt x="53" y="2"/>
                      <a:pt x="53" y="2"/>
                      <a:pt x="53" y="2"/>
                    </a:cubicBezTo>
                    <a:cubicBezTo>
                      <a:pt x="53" y="3"/>
                      <a:pt x="52" y="3"/>
                      <a:pt x="51" y="3"/>
                    </a:cubicBezTo>
                    <a:cubicBezTo>
                      <a:pt x="47" y="3"/>
                      <a:pt x="43" y="3"/>
                      <a:pt x="40" y="3"/>
                    </a:cubicBezTo>
                    <a:cubicBezTo>
                      <a:pt x="39" y="3"/>
                      <a:pt x="38" y="3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1"/>
                      <a:pt x="39" y="0"/>
                      <a:pt x="40" y="0"/>
                    </a:cubicBezTo>
                    <a:close/>
                    <a:moveTo>
                      <a:pt x="60" y="0"/>
                    </a:moveTo>
                    <a:cubicBezTo>
                      <a:pt x="64" y="0"/>
                      <a:pt x="68" y="0"/>
                      <a:pt x="72" y="0"/>
                    </a:cubicBezTo>
                    <a:cubicBezTo>
                      <a:pt x="73" y="0"/>
                      <a:pt x="74" y="1"/>
                      <a:pt x="74" y="2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4" y="3"/>
                      <a:pt x="73" y="3"/>
                      <a:pt x="72" y="3"/>
                    </a:cubicBezTo>
                    <a:cubicBezTo>
                      <a:pt x="68" y="3"/>
                      <a:pt x="64" y="3"/>
                      <a:pt x="60" y="3"/>
                    </a:cubicBezTo>
                    <a:cubicBezTo>
                      <a:pt x="60" y="3"/>
                      <a:pt x="59" y="3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1"/>
                      <a:pt x="60" y="0"/>
                      <a:pt x="60" y="0"/>
                    </a:cubicBezTo>
                    <a:close/>
                    <a:moveTo>
                      <a:pt x="81" y="0"/>
                    </a:moveTo>
                    <a:cubicBezTo>
                      <a:pt x="85" y="0"/>
                      <a:pt x="89" y="0"/>
                      <a:pt x="93" y="0"/>
                    </a:cubicBezTo>
                    <a:cubicBezTo>
                      <a:pt x="94" y="0"/>
                      <a:pt x="95" y="1"/>
                      <a:pt x="95" y="2"/>
                    </a:cubicBezTo>
                    <a:cubicBezTo>
                      <a:pt x="95" y="2"/>
                      <a:pt x="95" y="2"/>
                      <a:pt x="95" y="2"/>
                    </a:cubicBezTo>
                    <a:cubicBezTo>
                      <a:pt x="95" y="3"/>
                      <a:pt x="94" y="3"/>
                      <a:pt x="93" y="3"/>
                    </a:cubicBezTo>
                    <a:cubicBezTo>
                      <a:pt x="89" y="3"/>
                      <a:pt x="85" y="3"/>
                      <a:pt x="81" y="3"/>
                    </a:cubicBezTo>
                    <a:cubicBezTo>
                      <a:pt x="81" y="3"/>
                      <a:pt x="80" y="3"/>
                      <a:pt x="80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80" y="1"/>
                      <a:pt x="81" y="0"/>
                      <a:pt x="81" y="0"/>
                    </a:cubicBezTo>
                    <a:close/>
                    <a:moveTo>
                      <a:pt x="102" y="0"/>
                    </a:moveTo>
                    <a:cubicBezTo>
                      <a:pt x="106" y="0"/>
                      <a:pt x="110" y="0"/>
                      <a:pt x="114" y="0"/>
                    </a:cubicBezTo>
                    <a:cubicBezTo>
                      <a:pt x="115" y="0"/>
                      <a:pt x="116" y="1"/>
                      <a:pt x="116" y="2"/>
                    </a:cubicBezTo>
                    <a:cubicBezTo>
                      <a:pt x="116" y="2"/>
                      <a:pt x="116" y="2"/>
                      <a:pt x="116" y="2"/>
                    </a:cubicBezTo>
                    <a:cubicBezTo>
                      <a:pt x="116" y="3"/>
                      <a:pt x="115" y="3"/>
                      <a:pt x="114" y="3"/>
                    </a:cubicBezTo>
                    <a:cubicBezTo>
                      <a:pt x="110" y="3"/>
                      <a:pt x="106" y="3"/>
                      <a:pt x="102" y="3"/>
                    </a:cubicBezTo>
                    <a:cubicBezTo>
                      <a:pt x="102" y="3"/>
                      <a:pt x="101" y="3"/>
                      <a:pt x="101" y="2"/>
                    </a:cubicBezTo>
                    <a:cubicBezTo>
                      <a:pt x="101" y="2"/>
                      <a:pt x="101" y="2"/>
                      <a:pt x="101" y="2"/>
                    </a:cubicBezTo>
                    <a:cubicBezTo>
                      <a:pt x="101" y="1"/>
                      <a:pt x="102" y="0"/>
                      <a:pt x="102" y="0"/>
                    </a:cubicBezTo>
                    <a:close/>
                    <a:moveTo>
                      <a:pt x="123" y="0"/>
                    </a:moveTo>
                    <a:cubicBezTo>
                      <a:pt x="127" y="0"/>
                      <a:pt x="131" y="0"/>
                      <a:pt x="135" y="0"/>
                    </a:cubicBezTo>
                    <a:cubicBezTo>
                      <a:pt x="136" y="0"/>
                      <a:pt x="137" y="1"/>
                      <a:pt x="137" y="2"/>
                    </a:cubicBezTo>
                    <a:cubicBezTo>
                      <a:pt x="137" y="2"/>
                      <a:pt x="137" y="2"/>
                      <a:pt x="137" y="2"/>
                    </a:cubicBezTo>
                    <a:cubicBezTo>
                      <a:pt x="137" y="3"/>
                      <a:pt x="136" y="3"/>
                      <a:pt x="135" y="3"/>
                    </a:cubicBezTo>
                    <a:cubicBezTo>
                      <a:pt x="131" y="3"/>
                      <a:pt x="127" y="3"/>
                      <a:pt x="123" y="3"/>
                    </a:cubicBezTo>
                    <a:cubicBezTo>
                      <a:pt x="123" y="3"/>
                      <a:pt x="122" y="3"/>
                      <a:pt x="122" y="2"/>
                    </a:cubicBezTo>
                    <a:cubicBezTo>
                      <a:pt x="122" y="2"/>
                      <a:pt x="122" y="2"/>
                      <a:pt x="122" y="2"/>
                    </a:cubicBezTo>
                    <a:cubicBezTo>
                      <a:pt x="122" y="1"/>
                      <a:pt x="123" y="0"/>
                      <a:pt x="123" y="0"/>
                    </a:cubicBezTo>
                    <a:close/>
                    <a:moveTo>
                      <a:pt x="144" y="0"/>
                    </a:moveTo>
                    <a:cubicBezTo>
                      <a:pt x="148" y="0"/>
                      <a:pt x="152" y="0"/>
                      <a:pt x="156" y="0"/>
                    </a:cubicBezTo>
                    <a:cubicBezTo>
                      <a:pt x="157" y="0"/>
                      <a:pt x="158" y="1"/>
                      <a:pt x="158" y="2"/>
                    </a:cubicBezTo>
                    <a:cubicBezTo>
                      <a:pt x="158" y="2"/>
                      <a:pt x="158" y="2"/>
                      <a:pt x="158" y="2"/>
                    </a:cubicBezTo>
                    <a:cubicBezTo>
                      <a:pt x="158" y="3"/>
                      <a:pt x="157" y="3"/>
                      <a:pt x="156" y="3"/>
                    </a:cubicBezTo>
                    <a:cubicBezTo>
                      <a:pt x="152" y="3"/>
                      <a:pt x="148" y="3"/>
                      <a:pt x="144" y="3"/>
                    </a:cubicBezTo>
                    <a:cubicBezTo>
                      <a:pt x="144" y="3"/>
                      <a:pt x="143" y="3"/>
                      <a:pt x="143" y="2"/>
                    </a:cubicBezTo>
                    <a:cubicBezTo>
                      <a:pt x="143" y="2"/>
                      <a:pt x="143" y="2"/>
                      <a:pt x="143" y="2"/>
                    </a:cubicBezTo>
                    <a:cubicBezTo>
                      <a:pt x="143" y="1"/>
                      <a:pt x="144" y="0"/>
                      <a:pt x="144" y="0"/>
                    </a:cubicBezTo>
                    <a:close/>
                    <a:moveTo>
                      <a:pt x="165" y="0"/>
                    </a:moveTo>
                    <a:cubicBezTo>
                      <a:pt x="169" y="0"/>
                      <a:pt x="173" y="0"/>
                      <a:pt x="177" y="0"/>
                    </a:cubicBezTo>
                    <a:cubicBezTo>
                      <a:pt x="178" y="0"/>
                      <a:pt x="179" y="1"/>
                      <a:pt x="179" y="2"/>
                    </a:cubicBezTo>
                    <a:cubicBezTo>
                      <a:pt x="179" y="2"/>
                      <a:pt x="179" y="2"/>
                      <a:pt x="179" y="2"/>
                    </a:cubicBezTo>
                    <a:cubicBezTo>
                      <a:pt x="179" y="3"/>
                      <a:pt x="178" y="3"/>
                      <a:pt x="177" y="3"/>
                    </a:cubicBezTo>
                    <a:cubicBezTo>
                      <a:pt x="173" y="3"/>
                      <a:pt x="169" y="3"/>
                      <a:pt x="165" y="3"/>
                    </a:cubicBezTo>
                    <a:cubicBezTo>
                      <a:pt x="165" y="3"/>
                      <a:pt x="164" y="3"/>
                      <a:pt x="164" y="2"/>
                    </a:cubicBezTo>
                    <a:cubicBezTo>
                      <a:pt x="164" y="2"/>
                      <a:pt x="164" y="2"/>
                      <a:pt x="164" y="2"/>
                    </a:cubicBezTo>
                    <a:cubicBezTo>
                      <a:pt x="164" y="1"/>
                      <a:pt x="165" y="0"/>
                      <a:pt x="165" y="0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altLang="en-US" lang="zh-CN"/>
              </a:p>
            </p:txBody>
          </p:sp>
          <p:pic>
            <p:nvPicPr>
              <p:cNvPr id="2097162" name="Picture 91"/>
              <p:cNvPicPr>
                <a:picLocks noChangeAspect="1"/>
              </p:cNvPicPr>
              <p:nvPr/>
            </p:nvPicPr>
            <p:blipFill>
              <a:blip xmlns:r="http://schemas.openxmlformats.org/officeDocument/2006/relationships" r:embed="rId1"/>
              <a:stretch>
                <a:fillRect/>
              </a:stretch>
            </p:blipFill>
            <p:spPr>
              <a:xfrm>
                <a:off x="2168259" y="963019"/>
                <a:ext cx="320792" cy="320792"/>
              </a:xfrm>
              <a:prstGeom prst="rect"/>
              <a:noFill/>
              <a:ln w="9525">
                <a:noFill/>
              </a:ln>
            </p:spPr>
          </p:pic>
        </p:grpSp>
        <p:sp>
          <p:nvSpPr>
            <p:cNvPr id="1048678" name="Rectangle 27"/>
            <p:cNvSpPr/>
            <p:nvPr/>
          </p:nvSpPr>
          <p:spPr>
            <a:xfrm>
              <a:off x="3309938" y="1276350"/>
              <a:ext cx="3024187" cy="460375"/>
            </a:xfrm>
            <a:prstGeom prst="rect"/>
            <a:noFill/>
            <a:ln w="9525">
              <a:noFill/>
            </a:ln>
          </p:spPr>
          <p:txBody>
            <a:bodyPr>
              <a:spAutoFit/>
            </a:bodyPr>
            <a:lstStyle>
              <a:lvl1pPr algn="l" eaLnBrk="0" fontAlgn="base" hangingPunct="0" indent="-342900" marL="342900" rtl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000" kern="1200">
                  <a:solidFill>
                    <a:schemeClr val="tx1"/>
                  </a:solidFill>
                  <a:latin typeface="+mn-lt"/>
                  <a:ea typeface="黑体" panose="02010609060101010101" pitchFamily="49" charset="-122"/>
                  <a:cs typeface="+mn-cs"/>
                </a:defRPr>
              </a:lvl1pPr>
              <a:lvl2pPr algn="l" eaLnBrk="0" fontAlgn="base" hangingPunct="0" indent="-285750" marL="742950" rtl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kern="1200">
                  <a:solidFill>
                    <a:schemeClr val="tx1"/>
                  </a:solidFill>
                  <a:latin typeface="+mn-lt"/>
                  <a:ea typeface="黑体" panose="02010609060101010101" pitchFamily="49" charset="-122"/>
                  <a:cs typeface="+mn-cs"/>
                </a:defRPr>
              </a:lvl2pPr>
              <a:lvl3pPr algn="l" eaLnBrk="0" fontAlgn="base" hangingPunct="0" indent="-228600" marL="1143000" rtl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u"/>
                <a:defRPr sz="1600" kern="1200">
                  <a:solidFill>
                    <a:schemeClr val="tx1"/>
                  </a:solidFill>
                  <a:latin typeface="+mn-lt"/>
                  <a:ea typeface="黑体" panose="02010609060101010101" pitchFamily="49" charset="-122"/>
                  <a:cs typeface="+mn-cs"/>
                </a:defRPr>
              </a:lvl3pPr>
              <a:lvl4pPr algn="l" eaLnBrk="0" fontAlgn="base" hangingPunct="0" indent="-228600" marL="1600200" rtl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黑体" panose="02010609060101010101" pitchFamily="49" charset="-122"/>
                  <a:cs typeface="+mn-cs"/>
                </a:defRPr>
              </a:lvl4pPr>
              <a:lvl5pPr algn="l" eaLnBrk="0" fontAlgn="base" hangingPunct="0" indent="-228600" marL="2057400" rtl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 kern="1200">
                  <a:solidFill>
                    <a:schemeClr val="tx1"/>
                  </a:solidFill>
                  <a:latin typeface="+mn-lt"/>
                  <a:ea typeface="黑体" panose="02010609060101010101" pitchFamily="49" charset="-122"/>
                  <a:cs typeface="+mn-cs"/>
                </a:defRPr>
              </a:lvl5pPr>
            </a:lstStyle>
            <a:p>
              <a:pPr eaLnBrk="1" hangingPunct="1" indent="0" lvl="0" marL="0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altLang="en-US" dirty="0" sz="1600" lang="zh-CN">
                  <a:latin typeface="Franklin Gothic Book" pitchFamily="34" charset="0"/>
                  <a:ea typeface="微软雅黑" panose="020B0503020204020204" pitchFamily="34" charset="-122"/>
                </a:rPr>
                <a:t>项目内容及功能</a:t>
              </a:r>
            </a:p>
          </p:txBody>
        </p:sp>
        <p:sp>
          <p:nvSpPr>
            <p:cNvPr id="1048679" name="文本框 62"/>
            <p:cNvSpPr txBox="1"/>
            <p:nvPr/>
          </p:nvSpPr>
          <p:spPr>
            <a:xfrm>
              <a:off x="2405063" y="1120775"/>
              <a:ext cx="589280" cy="510540"/>
            </a:xfrm>
            <a:prstGeom prst="rect"/>
            <a:noFill/>
            <a:ln w="9525">
              <a:noFill/>
            </a:ln>
          </p:spPr>
          <p:txBody>
            <a:bodyPr wrap="none">
              <a:spAutoFit/>
            </a:bodyPr>
            <a:lstStyle>
              <a:lvl1pPr algn="l" eaLnBrk="0" fontAlgn="base" hangingPunct="0" indent="-342900" marL="342900" rtl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000" kern="1200">
                  <a:solidFill>
                    <a:schemeClr val="tx1"/>
                  </a:solidFill>
                  <a:latin typeface="+mn-lt"/>
                  <a:ea typeface="黑体" panose="02010609060101010101" pitchFamily="49" charset="-122"/>
                  <a:cs typeface="+mn-cs"/>
                </a:defRPr>
              </a:lvl1pPr>
              <a:lvl2pPr algn="l" eaLnBrk="0" fontAlgn="base" hangingPunct="0" indent="-285750" marL="742950" rtl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kern="1200">
                  <a:solidFill>
                    <a:schemeClr val="tx1"/>
                  </a:solidFill>
                  <a:latin typeface="+mn-lt"/>
                  <a:ea typeface="黑体" panose="02010609060101010101" pitchFamily="49" charset="-122"/>
                  <a:cs typeface="+mn-cs"/>
                </a:defRPr>
              </a:lvl2pPr>
              <a:lvl3pPr algn="l" eaLnBrk="0" fontAlgn="base" hangingPunct="0" indent="-228600" marL="1143000" rtl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u"/>
                <a:defRPr sz="1600" kern="1200">
                  <a:solidFill>
                    <a:schemeClr val="tx1"/>
                  </a:solidFill>
                  <a:latin typeface="+mn-lt"/>
                  <a:ea typeface="黑体" panose="02010609060101010101" pitchFamily="49" charset="-122"/>
                  <a:cs typeface="+mn-cs"/>
                </a:defRPr>
              </a:lvl3pPr>
              <a:lvl4pPr algn="l" eaLnBrk="0" fontAlgn="base" hangingPunct="0" indent="-228600" marL="1600200" rtl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黑体" panose="02010609060101010101" pitchFamily="49" charset="-122"/>
                  <a:cs typeface="+mn-cs"/>
                </a:defRPr>
              </a:lvl4pPr>
              <a:lvl5pPr algn="l" eaLnBrk="0" fontAlgn="base" hangingPunct="0" indent="-228600" marL="2057400" rtl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 kern="1200">
                  <a:solidFill>
                    <a:schemeClr val="tx1"/>
                  </a:solidFill>
                  <a:latin typeface="+mn-lt"/>
                  <a:ea typeface="黑体" panose="02010609060101010101" pitchFamily="49" charset="-122"/>
                  <a:cs typeface="+mn-cs"/>
                </a:defRPr>
              </a:lvl5pPr>
            </a:lstStyle>
            <a:p>
              <a:pPr eaLnBrk="1" hangingPunct="1" indent="0" lvl="0" marL="0">
                <a:spcBef>
                  <a:spcPct val="0"/>
                </a:spcBef>
                <a:buFontTx/>
                <a:buNone/>
              </a:pPr>
              <a:r>
                <a:rPr altLang="zh-CN" dirty="0" sz="2800" lang="en-US">
                  <a:solidFill>
                    <a:schemeClr val="bg1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02</a:t>
              </a:r>
              <a:endParaRPr altLang="en-US" dirty="0" sz="2800" lang="zh-CN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4" name="组合 59"/>
          <p:cNvGrpSpPr/>
          <p:nvPr/>
        </p:nvGrpSpPr>
        <p:grpSpPr>
          <a:xfrm>
            <a:off x="1844675" y="3260725"/>
            <a:ext cx="5535613" cy="823913"/>
            <a:chOff x="1763713" y="1090613"/>
            <a:chExt cx="5535612" cy="823912"/>
          </a:xfrm>
        </p:grpSpPr>
        <p:grpSp>
          <p:nvGrpSpPr>
            <p:cNvPr id="55" name="组合 67"/>
            <p:cNvGrpSpPr/>
            <p:nvPr/>
          </p:nvGrpSpPr>
          <p:grpSpPr>
            <a:xfrm>
              <a:off x="1763713" y="1090613"/>
              <a:ext cx="5535612" cy="823912"/>
              <a:chOff x="1844475" y="844353"/>
              <a:chExt cx="5535837" cy="822444"/>
            </a:xfrm>
          </p:grpSpPr>
          <p:sp>
            <p:nvSpPr>
              <p:cNvPr id="1048680" name="Freeform 20"/>
              <p:cNvSpPr/>
              <p:nvPr/>
            </p:nvSpPr>
            <p:spPr>
              <a:xfrm>
                <a:off x="1844475" y="1059776"/>
                <a:ext cx="621625" cy="549513"/>
              </a:xfrm>
              <a:custGeom>
                <a:avLst/>
                <a:ahLst/>
                <a:cxnLst>
                  <a:cxn ang="0">
                    <a:pos x="0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2147483646" y="2147483646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681" h="602">
                    <a:moveTo>
                      <a:pt x="0" y="0"/>
                    </a:moveTo>
                    <a:lnTo>
                      <a:pt x="681" y="0"/>
                    </a:lnTo>
                    <a:lnTo>
                      <a:pt x="681" y="602"/>
                    </a:lnTo>
                    <a:lnTo>
                      <a:pt x="0" y="602"/>
                    </a:lnTo>
                    <a:lnTo>
                      <a:pt x="183" y="2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</a:ln>
            </p:spPr>
            <p:txBody>
              <a:bodyPr/>
              <a:p>
                <a:endParaRPr altLang="en-US" lang="zh-CN"/>
              </a:p>
            </p:txBody>
          </p:sp>
          <p:sp>
            <p:nvSpPr>
              <p:cNvPr id="1048681" name="Freeform 21"/>
              <p:cNvSpPr>
                <a:spLocks noEditPoints="1"/>
              </p:cNvSpPr>
              <p:nvPr/>
            </p:nvSpPr>
            <p:spPr>
              <a:xfrm>
                <a:off x="1911110" y="1092638"/>
                <a:ext cx="574159" cy="19169"/>
              </a:xfrm>
              <a:custGeom>
                <a:avLst/>
                <a:ahLst/>
                <a:cxnLst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0" y="2147483646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</a:cxnLst>
                <a:rect l="0" t="0" r="r" b="b"/>
                <a:pathLst>
                  <a:path w="120" h="4">
                    <a:moveTo>
                      <a:pt x="1" y="0"/>
                    </a:moveTo>
                    <a:cubicBezTo>
                      <a:pt x="5" y="0"/>
                      <a:pt x="9" y="0"/>
                      <a:pt x="13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3"/>
                      <a:pt x="14" y="4"/>
                      <a:pt x="13" y="4"/>
                    </a:cubicBezTo>
                    <a:cubicBezTo>
                      <a:pt x="9" y="4"/>
                      <a:pt x="5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  <a:moveTo>
                      <a:pt x="22" y="0"/>
                    </a:moveTo>
                    <a:cubicBezTo>
                      <a:pt x="26" y="0"/>
                      <a:pt x="30" y="0"/>
                      <a:pt x="34" y="0"/>
                    </a:cubicBezTo>
                    <a:cubicBezTo>
                      <a:pt x="35" y="0"/>
                      <a:pt x="36" y="1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3"/>
                      <a:pt x="35" y="4"/>
                      <a:pt x="34" y="4"/>
                    </a:cubicBezTo>
                    <a:cubicBezTo>
                      <a:pt x="30" y="4"/>
                      <a:pt x="26" y="4"/>
                      <a:pt x="22" y="4"/>
                    </a:cubicBezTo>
                    <a:cubicBezTo>
                      <a:pt x="21" y="4"/>
                      <a:pt x="21" y="3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1"/>
                      <a:pt x="21" y="0"/>
                      <a:pt x="22" y="0"/>
                    </a:cubicBezTo>
                    <a:close/>
                    <a:moveTo>
                      <a:pt x="43" y="0"/>
                    </a:moveTo>
                    <a:cubicBezTo>
                      <a:pt x="47" y="0"/>
                      <a:pt x="51" y="0"/>
                      <a:pt x="55" y="0"/>
                    </a:cubicBezTo>
                    <a:cubicBezTo>
                      <a:pt x="56" y="0"/>
                      <a:pt x="57" y="1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3"/>
                      <a:pt x="56" y="4"/>
                      <a:pt x="55" y="4"/>
                    </a:cubicBezTo>
                    <a:cubicBezTo>
                      <a:pt x="51" y="4"/>
                      <a:pt x="47" y="4"/>
                      <a:pt x="43" y="4"/>
                    </a:cubicBezTo>
                    <a:cubicBezTo>
                      <a:pt x="42" y="4"/>
                      <a:pt x="42" y="3"/>
                      <a:pt x="42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2" y="1"/>
                      <a:pt x="42" y="0"/>
                      <a:pt x="43" y="0"/>
                    </a:cubicBezTo>
                    <a:close/>
                    <a:moveTo>
                      <a:pt x="64" y="0"/>
                    </a:moveTo>
                    <a:cubicBezTo>
                      <a:pt x="68" y="0"/>
                      <a:pt x="72" y="0"/>
                      <a:pt x="76" y="0"/>
                    </a:cubicBezTo>
                    <a:cubicBezTo>
                      <a:pt x="77" y="0"/>
                      <a:pt x="78" y="1"/>
                      <a:pt x="78" y="2"/>
                    </a:cubicBezTo>
                    <a:cubicBezTo>
                      <a:pt x="78" y="2"/>
                      <a:pt x="78" y="2"/>
                      <a:pt x="78" y="2"/>
                    </a:cubicBezTo>
                    <a:cubicBezTo>
                      <a:pt x="78" y="3"/>
                      <a:pt x="77" y="4"/>
                      <a:pt x="76" y="4"/>
                    </a:cubicBezTo>
                    <a:cubicBezTo>
                      <a:pt x="72" y="4"/>
                      <a:pt x="68" y="4"/>
                      <a:pt x="64" y="4"/>
                    </a:cubicBezTo>
                    <a:cubicBezTo>
                      <a:pt x="63" y="4"/>
                      <a:pt x="63" y="3"/>
                      <a:pt x="63" y="2"/>
                    </a:cubicBezTo>
                    <a:cubicBezTo>
                      <a:pt x="63" y="2"/>
                      <a:pt x="63" y="2"/>
                      <a:pt x="63" y="2"/>
                    </a:cubicBezTo>
                    <a:cubicBezTo>
                      <a:pt x="63" y="1"/>
                      <a:pt x="63" y="0"/>
                      <a:pt x="64" y="0"/>
                    </a:cubicBezTo>
                    <a:close/>
                    <a:moveTo>
                      <a:pt x="85" y="0"/>
                    </a:moveTo>
                    <a:cubicBezTo>
                      <a:pt x="89" y="0"/>
                      <a:pt x="93" y="0"/>
                      <a:pt x="97" y="0"/>
                    </a:cubicBezTo>
                    <a:cubicBezTo>
                      <a:pt x="98" y="0"/>
                      <a:pt x="99" y="1"/>
                      <a:pt x="99" y="2"/>
                    </a:cubicBezTo>
                    <a:cubicBezTo>
                      <a:pt x="99" y="2"/>
                      <a:pt x="99" y="2"/>
                      <a:pt x="99" y="2"/>
                    </a:cubicBezTo>
                    <a:cubicBezTo>
                      <a:pt x="99" y="3"/>
                      <a:pt x="98" y="4"/>
                      <a:pt x="97" y="4"/>
                    </a:cubicBezTo>
                    <a:cubicBezTo>
                      <a:pt x="93" y="4"/>
                      <a:pt x="89" y="4"/>
                      <a:pt x="85" y="4"/>
                    </a:cubicBezTo>
                    <a:cubicBezTo>
                      <a:pt x="84" y="4"/>
                      <a:pt x="84" y="3"/>
                      <a:pt x="84" y="2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1"/>
                      <a:pt x="84" y="0"/>
                      <a:pt x="85" y="0"/>
                    </a:cubicBezTo>
                    <a:close/>
                    <a:moveTo>
                      <a:pt x="106" y="0"/>
                    </a:moveTo>
                    <a:cubicBezTo>
                      <a:pt x="110" y="0"/>
                      <a:pt x="114" y="0"/>
                      <a:pt x="118" y="0"/>
                    </a:cubicBezTo>
                    <a:cubicBezTo>
                      <a:pt x="119" y="0"/>
                      <a:pt x="120" y="1"/>
                      <a:pt x="120" y="2"/>
                    </a:cubicBezTo>
                    <a:cubicBezTo>
                      <a:pt x="120" y="2"/>
                      <a:pt x="120" y="2"/>
                      <a:pt x="120" y="2"/>
                    </a:cubicBezTo>
                    <a:cubicBezTo>
                      <a:pt x="120" y="3"/>
                      <a:pt x="119" y="4"/>
                      <a:pt x="118" y="4"/>
                    </a:cubicBezTo>
                    <a:cubicBezTo>
                      <a:pt x="114" y="4"/>
                      <a:pt x="110" y="4"/>
                      <a:pt x="106" y="4"/>
                    </a:cubicBezTo>
                    <a:cubicBezTo>
                      <a:pt x="105" y="4"/>
                      <a:pt x="105" y="3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1"/>
                      <a:pt x="105" y="0"/>
                      <a:pt x="106" y="0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altLang="en-US" lang="zh-CN"/>
              </a:p>
            </p:txBody>
          </p:sp>
          <p:sp>
            <p:nvSpPr>
              <p:cNvPr id="1048682" name="Freeform 22"/>
              <p:cNvSpPr>
                <a:spLocks noEditPoints="1"/>
              </p:cNvSpPr>
              <p:nvPr/>
            </p:nvSpPr>
            <p:spPr>
              <a:xfrm>
                <a:off x="1911110" y="1556346"/>
                <a:ext cx="574159" cy="14605"/>
              </a:xfrm>
              <a:custGeom>
                <a:avLst/>
                <a:ahLst/>
                <a:cxnLst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0" y="2147483646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</a:cxnLst>
                <a:rect l="0" t="0" r="r" b="b"/>
                <a:pathLst>
                  <a:path w="120" h="3">
                    <a:moveTo>
                      <a:pt x="1" y="0"/>
                    </a:moveTo>
                    <a:cubicBezTo>
                      <a:pt x="5" y="0"/>
                      <a:pt x="9" y="0"/>
                      <a:pt x="13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3"/>
                      <a:pt x="14" y="3"/>
                      <a:pt x="13" y="3"/>
                    </a:cubicBezTo>
                    <a:cubicBezTo>
                      <a:pt x="9" y="3"/>
                      <a:pt x="5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  <a:moveTo>
                      <a:pt x="22" y="0"/>
                    </a:moveTo>
                    <a:cubicBezTo>
                      <a:pt x="26" y="0"/>
                      <a:pt x="30" y="0"/>
                      <a:pt x="34" y="0"/>
                    </a:cubicBezTo>
                    <a:cubicBezTo>
                      <a:pt x="35" y="0"/>
                      <a:pt x="36" y="1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3"/>
                      <a:pt x="35" y="3"/>
                      <a:pt x="34" y="3"/>
                    </a:cubicBezTo>
                    <a:cubicBezTo>
                      <a:pt x="30" y="3"/>
                      <a:pt x="26" y="3"/>
                      <a:pt x="22" y="3"/>
                    </a:cubicBezTo>
                    <a:cubicBezTo>
                      <a:pt x="21" y="3"/>
                      <a:pt x="21" y="3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1"/>
                      <a:pt x="21" y="0"/>
                      <a:pt x="22" y="0"/>
                    </a:cubicBezTo>
                    <a:close/>
                    <a:moveTo>
                      <a:pt x="43" y="0"/>
                    </a:moveTo>
                    <a:cubicBezTo>
                      <a:pt x="47" y="0"/>
                      <a:pt x="51" y="0"/>
                      <a:pt x="55" y="0"/>
                    </a:cubicBezTo>
                    <a:cubicBezTo>
                      <a:pt x="56" y="0"/>
                      <a:pt x="57" y="1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3"/>
                      <a:pt x="56" y="3"/>
                      <a:pt x="55" y="3"/>
                    </a:cubicBezTo>
                    <a:cubicBezTo>
                      <a:pt x="51" y="3"/>
                      <a:pt x="47" y="3"/>
                      <a:pt x="43" y="3"/>
                    </a:cubicBezTo>
                    <a:cubicBezTo>
                      <a:pt x="42" y="3"/>
                      <a:pt x="42" y="3"/>
                      <a:pt x="42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2" y="1"/>
                      <a:pt x="42" y="0"/>
                      <a:pt x="43" y="0"/>
                    </a:cubicBezTo>
                    <a:close/>
                    <a:moveTo>
                      <a:pt x="64" y="0"/>
                    </a:moveTo>
                    <a:cubicBezTo>
                      <a:pt x="68" y="0"/>
                      <a:pt x="72" y="0"/>
                      <a:pt x="76" y="0"/>
                    </a:cubicBezTo>
                    <a:cubicBezTo>
                      <a:pt x="77" y="0"/>
                      <a:pt x="78" y="1"/>
                      <a:pt x="78" y="2"/>
                    </a:cubicBezTo>
                    <a:cubicBezTo>
                      <a:pt x="78" y="2"/>
                      <a:pt x="78" y="2"/>
                      <a:pt x="78" y="2"/>
                    </a:cubicBezTo>
                    <a:cubicBezTo>
                      <a:pt x="78" y="3"/>
                      <a:pt x="77" y="3"/>
                      <a:pt x="76" y="3"/>
                    </a:cubicBezTo>
                    <a:cubicBezTo>
                      <a:pt x="72" y="3"/>
                      <a:pt x="68" y="3"/>
                      <a:pt x="64" y="3"/>
                    </a:cubicBezTo>
                    <a:cubicBezTo>
                      <a:pt x="63" y="3"/>
                      <a:pt x="63" y="3"/>
                      <a:pt x="63" y="2"/>
                    </a:cubicBezTo>
                    <a:cubicBezTo>
                      <a:pt x="63" y="2"/>
                      <a:pt x="63" y="2"/>
                      <a:pt x="63" y="2"/>
                    </a:cubicBezTo>
                    <a:cubicBezTo>
                      <a:pt x="63" y="1"/>
                      <a:pt x="63" y="0"/>
                      <a:pt x="64" y="0"/>
                    </a:cubicBezTo>
                    <a:close/>
                    <a:moveTo>
                      <a:pt x="85" y="0"/>
                    </a:moveTo>
                    <a:cubicBezTo>
                      <a:pt x="89" y="0"/>
                      <a:pt x="93" y="0"/>
                      <a:pt x="97" y="0"/>
                    </a:cubicBezTo>
                    <a:cubicBezTo>
                      <a:pt x="98" y="0"/>
                      <a:pt x="99" y="1"/>
                      <a:pt x="99" y="2"/>
                    </a:cubicBezTo>
                    <a:cubicBezTo>
                      <a:pt x="99" y="2"/>
                      <a:pt x="99" y="2"/>
                      <a:pt x="99" y="2"/>
                    </a:cubicBezTo>
                    <a:cubicBezTo>
                      <a:pt x="99" y="3"/>
                      <a:pt x="98" y="3"/>
                      <a:pt x="97" y="3"/>
                    </a:cubicBezTo>
                    <a:cubicBezTo>
                      <a:pt x="93" y="3"/>
                      <a:pt x="89" y="3"/>
                      <a:pt x="85" y="3"/>
                    </a:cubicBezTo>
                    <a:cubicBezTo>
                      <a:pt x="84" y="3"/>
                      <a:pt x="84" y="3"/>
                      <a:pt x="84" y="2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1"/>
                      <a:pt x="84" y="0"/>
                      <a:pt x="85" y="0"/>
                    </a:cubicBezTo>
                    <a:close/>
                    <a:moveTo>
                      <a:pt x="106" y="0"/>
                    </a:moveTo>
                    <a:cubicBezTo>
                      <a:pt x="110" y="0"/>
                      <a:pt x="114" y="0"/>
                      <a:pt x="118" y="0"/>
                    </a:cubicBezTo>
                    <a:cubicBezTo>
                      <a:pt x="119" y="0"/>
                      <a:pt x="120" y="1"/>
                      <a:pt x="120" y="2"/>
                    </a:cubicBezTo>
                    <a:cubicBezTo>
                      <a:pt x="120" y="2"/>
                      <a:pt x="120" y="2"/>
                      <a:pt x="120" y="2"/>
                    </a:cubicBezTo>
                    <a:cubicBezTo>
                      <a:pt x="120" y="3"/>
                      <a:pt x="119" y="3"/>
                      <a:pt x="118" y="3"/>
                    </a:cubicBezTo>
                    <a:cubicBezTo>
                      <a:pt x="114" y="3"/>
                      <a:pt x="110" y="3"/>
                      <a:pt x="106" y="3"/>
                    </a:cubicBezTo>
                    <a:cubicBezTo>
                      <a:pt x="105" y="3"/>
                      <a:pt x="105" y="3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1"/>
                      <a:pt x="105" y="0"/>
                      <a:pt x="106" y="0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altLang="en-US" lang="zh-CN"/>
              </a:p>
            </p:txBody>
          </p:sp>
          <p:sp>
            <p:nvSpPr>
              <p:cNvPr id="1048683" name="Freeform 23"/>
              <p:cNvSpPr/>
              <p:nvPr/>
            </p:nvSpPr>
            <p:spPr>
              <a:xfrm>
                <a:off x="2092760" y="844353"/>
                <a:ext cx="286623" cy="822444"/>
              </a:xfrm>
              <a:custGeom>
                <a:avLst/>
                <a:ahLst/>
                <a:cxnLst>
                  <a:cxn ang="0">
                    <a:pos x="0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14" h="901">
                    <a:moveTo>
                      <a:pt x="0" y="0"/>
                    </a:moveTo>
                    <a:lnTo>
                      <a:pt x="314" y="299"/>
                    </a:lnTo>
                    <a:lnTo>
                      <a:pt x="314" y="901"/>
                    </a:lnTo>
                    <a:lnTo>
                      <a:pt x="0" y="6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altLang="en-US" lang="zh-CN"/>
              </a:p>
            </p:txBody>
          </p:sp>
          <p:sp>
            <p:nvSpPr>
              <p:cNvPr id="1048684" name="Freeform 24"/>
              <p:cNvSpPr>
                <a:spLocks noEditPoints="1"/>
              </p:cNvSpPr>
              <p:nvPr/>
            </p:nvSpPr>
            <p:spPr>
              <a:xfrm>
                <a:off x="2092760" y="1317189"/>
                <a:ext cx="286623" cy="296665"/>
              </a:xfrm>
              <a:custGeom>
                <a:avLst/>
                <a:ahLst/>
                <a:cxnLst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0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</a:cxnLst>
                <a:rect l="0" t="0" r="r" b="b"/>
                <a:pathLst>
                  <a:path w="60" h="62">
                    <a:moveTo>
                      <a:pt x="60" y="57"/>
                    </a:moveTo>
                    <a:cubicBezTo>
                      <a:pt x="60" y="62"/>
                      <a:pt x="60" y="62"/>
                      <a:pt x="60" y="62"/>
                    </a:cubicBezTo>
                    <a:cubicBezTo>
                      <a:pt x="58" y="60"/>
                      <a:pt x="56" y="58"/>
                      <a:pt x="53" y="56"/>
                    </a:cubicBezTo>
                    <a:cubicBezTo>
                      <a:pt x="53" y="56"/>
                      <a:pt x="53" y="55"/>
                      <a:pt x="53" y="54"/>
                    </a:cubicBezTo>
                    <a:cubicBezTo>
                      <a:pt x="53" y="54"/>
                      <a:pt x="53" y="54"/>
                      <a:pt x="53" y="54"/>
                    </a:cubicBezTo>
                    <a:cubicBezTo>
                      <a:pt x="54" y="53"/>
                      <a:pt x="55" y="53"/>
                      <a:pt x="56" y="54"/>
                    </a:cubicBezTo>
                    <a:cubicBezTo>
                      <a:pt x="57" y="55"/>
                      <a:pt x="58" y="56"/>
                      <a:pt x="60" y="57"/>
                    </a:cubicBezTo>
                    <a:close/>
                    <a:moveTo>
                      <a:pt x="0" y="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2" y="3"/>
                      <a:pt x="3" y="4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7"/>
                      <a:pt x="2" y="7"/>
                      <a:pt x="1" y="6"/>
                    </a:cubicBezTo>
                    <a:cubicBezTo>
                      <a:pt x="1" y="6"/>
                      <a:pt x="0" y="5"/>
                      <a:pt x="0" y="5"/>
                    </a:cubicBezTo>
                    <a:close/>
                    <a:moveTo>
                      <a:pt x="10" y="10"/>
                    </a:moveTo>
                    <a:cubicBezTo>
                      <a:pt x="13" y="13"/>
                      <a:pt x="16" y="16"/>
                      <a:pt x="19" y="18"/>
                    </a:cubicBezTo>
                    <a:cubicBezTo>
                      <a:pt x="19" y="19"/>
                      <a:pt x="19" y="20"/>
                      <a:pt x="19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8" y="21"/>
                      <a:pt x="17" y="22"/>
                      <a:pt x="16" y="21"/>
                    </a:cubicBezTo>
                    <a:cubicBezTo>
                      <a:pt x="14" y="18"/>
                      <a:pt x="11" y="15"/>
                      <a:pt x="8" y="13"/>
                    </a:cubicBezTo>
                    <a:cubicBezTo>
                      <a:pt x="7" y="12"/>
                      <a:pt x="7" y="11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9" y="10"/>
                      <a:pt x="10" y="10"/>
                    </a:cubicBezTo>
                    <a:close/>
                    <a:moveTo>
                      <a:pt x="25" y="25"/>
                    </a:moveTo>
                    <a:cubicBezTo>
                      <a:pt x="28" y="28"/>
                      <a:pt x="31" y="30"/>
                      <a:pt x="34" y="33"/>
                    </a:cubicBezTo>
                    <a:cubicBezTo>
                      <a:pt x="35" y="34"/>
                      <a:pt x="35" y="35"/>
                      <a:pt x="34" y="35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3" y="36"/>
                      <a:pt x="32" y="36"/>
                      <a:pt x="32" y="35"/>
                    </a:cubicBezTo>
                    <a:cubicBezTo>
                      <a:pt x="29" y="33"/>
                      <a:pt x="26" y="30"/>
                      <a:pt x="23" y="27"/>
                    </a:cubicBezTo>
                    <a:cubicBezTo>
                      <a:pt x="22" y="27"/>
                      <a:pt x="22" y="26"/>
                      <a:pt x="23" y="25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4"/>
                      <a:pt x="25" y="24"/>
                      <a:pt x="25" y="25"/>
                    </a:cubicBezTo>
                    <a:close/>
                    <a:moveTo>
                      <a:pt x="41" y="39"/>
                    </a:moveTo>
                    <a:cubicBezTo>
                      <a:pt x="43" y="42"/>
                      <a:pt x="46" y="45"/>
                      <a:pt x="49" y="47"/>
                    </a:cubicBezTo>
                    <a:cubicBezTo>
                      <a:pt x="50" y="48"/>
                      <a:pt x="50" y="49"/>
                      <a:pt x="49" y="50"/>
                    </a:cubicBezTo>
                    <a:cubicBezTo>
                      <a:pt x="49" y="50"/>
                      <a:pt x="49" y="50"/>
                      <a:pt x="49" y="50"/>
                    </a:cubicBezTo>
                    <a:cubicBezTo>
                      <a:pt x="48" y="50"/>
                      <a:pt x="47" y="50"/>
                      <a:pt x="47" y="50"/>
                    </a:cubicBezTo>
                    <a:cubicBezTo>
                      <a:pt x="44" y="47"/>
                      <a:pt x="41" y="44"/>
                      <a:pt x="38" y="42"/>
                    </a:cubicBezTo>
                    <a:cubicBezTo>
                      <a:pt x="38" y="41"/>
                      <a:pt x="38" y="40"/>
                      <a:pt x="38" y="39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9" y="39"/>
                      <a:pt x="40" y="39"/>
                      <a:pt x="41" y="39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altLang="en-US" lang="zh-CN"/>
              </a:p>
            </p:txBody>
          </p:sp>
          <p:sp>
            <p:nvSpPr>
              <p:cNvPr id="1048685" name="Freeform 25"/>
              <p:cNvSpPr/>
              <p:nvPr/>
            </p:nvSpPr>
            <p:spPr>
              <a:xfrm>
                <a:off x="2266064" y="963019"/>
                <a:ext cx="5114248" cy="703778"/>
              </a:xfrm>
              <a:custGeom>
                <a:avLst/>
                <a:ahLst/>
                <a:cxnLst>
                  <a:cxn ang="0">
                    <a:pos x="0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052" h="4320">
                    <a:moveTo>
                      <a:pt x="0" y="0"/>
                    </a:moveTo>
                    <a:lnTo>
                      <a:pt x="4052" y="0"/>
                    </a:lnTo>
                    <a:lnTo>
                      <a:pt x="4052" y="4320"/>
                    </a:lnTo>
                    <a:lnTo>
                      <a:pt x="0" y="43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DDDD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altLang="en-US" lang="zh-CN"/>
              </a:p>
            </p:txBody>
          </p:sp>
          <p:sp>
            <p:nvSpPr>
              <p:cNvPr id="1048686" name="Freeform 26"/>
              <p:cNvSpPr/>
              <p:nvPr/>
            </p:nvSpPr>
            <p:spPr>
              <a:xfrm>
                <a:off x="2269846" y="901859"/>
                <a:ext cx="998617" cy="549513"/>
              </a:xfrm>
              <a:custGeom>
                <a:avLst/>
                <a:ahLst/>
                <a:cxnLst>
                  <a:cxn ang="0">
                    <a:pos x="0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094" h="602">
                    <a:moveTo>
                      <a:pt x="0" y="0"/>
                    </a:moveTo>
                    <a:lnTo>
                      <a:pt x="911" y="0"/>
                    </a:lnTo>
                    <a:lnTo>
                      <a:pt x="1094" y="304"/>
                    </a:lnTo>
                    <a:lnTo>
                      <a:pt x="911" y="602"/>
                    </a:lnTo>
                    <a:lnTo>
                      <a:pt x="0" y="6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CACA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altLang="en-US" lang="zh-CN"/>
              </a:p>
            </p:txBody>
          </p:sp>
          <p:sp>
            <p:nvSpPr>
              <p:cNvPr id="1048687" name="Freeform 27"/>
              <p:cNvSpPr/>
              <p:nvPr/>
            </p:nvSpPr>
            <p:spPr>
              <a:xfrm>
                <a:off x="2092760" y="844353"/>
                <a:ext cx="1123672" cy="549513"/>
              </a:xfrm>
              <a:custGeom>
                <a:avLst/>
                <a:ahLst/>
                <a:cxnLst>
                  <a:cxn ang="0">
                    <a:pos x="0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231" h="602">
                    <a:moveTo>
                      <a:pt x="0" y="0"/>
                    </a:moveTo>
                    <a:lnTo>
                      <a:pt x="1047" y="0"/>
                    </a:lnTo>
                    <a:lnTo>
                      <a:pt x="1231" y="299"/>
                    </a:lnTo>
                    <a:lnTo>
                      <a:pt x="1047" y="602"/>
                    </a:lnTo>
                    <a:lnTo>
                      <a:pt x="0" y="6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altLang="en-US" lang="zh-CN"/>
              </a:p>
            </p:txBody>
          </p:sp>
          <p:sp>
            <p:nvSpPr>
              <p:cNvPr id="1048688" name="Freeform 28"/>
              <p:cNvSpPr>
                <a:spLocks noEditPoints="1"/>
              </p:cNvSpPr>
              <p:nvPr/>
            </p:nvSpPr>
            <p:spPr>
              <a:xfrm>
                <a:off x="2092760" y="1145581"/>
                <a:ext cx="1056124" cy="209947"/>
              </a:xfrm>
              <a:custGeom>
                <a:avLst/>
                <a:ahLst/>
                <a:cxnLst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</a:cxnLst>
                <a:rect l="0" t="0" r="r" b="b"/>
                <a:pathLst>
                  <a:path w="221" h="44">
                    <a:moveTo>
                      <a:pt x="19" y="44"/>
                    </a:moveTo>
                    <a:cubicBezTo>
                      <a:pt x="22" y="44"/>
                      <a:pt x="26" y="44"/>
                      <a:pt x="30" y="44"/>
                    </a:cubicBezTo>
                    <a:cubicBezTo>
                      <a:pt x="31" y="44"/>
                      <a:pt x="32" y="44"/>
                      <a:pt x="32" y="4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2" y="42"/>
                      <a:pt x="31" y="41"/>
                      <a:pt x="30" y="41"/>
                    </a:cubicBezTo>
                    <a:cubicBezTo>
                      <a:pt x="26" y="41"/>
                      <a:pt x="22" y="41"/>
                      <a:pt x="19" y="41"/>
                    </a:cubicBezTo>
                    <a:cubicBezTo>
                      <a:pt x="18" y="41"/>
                      <a:pt x="17" y="42"/>
                      <a:pt x="17" y="43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4"/>
                      <a:pt x="18" y="44"/>
                      <a:pt x="19" y="44"/>
                    </a:cubicBezTo>
                    <a:close/>
                    <a:moveTo>
                      <a:pt x="196" y="43"/>
                    </a:moveTo>
                    <a:cubicBezTo>
                      <a:pt x="196" y="42"/>
                      <a:pt x="197" y="40"/>
                      <a:pt x="198" y="39"/>
                    </a:cubicBezTo>
                    <a:cubicBezTo>
                      <a:pt x="199" y="38"/>
                      <a:pt x="198" y="37"/>
                      <a:pt x="198" y="37"/>
                    </a:cubicBezTo>
                    <a:cubicBezTo>
                      <a:pt x="198" y="37"/>
                      <a:pt x="198" y="37"/>
                      <a:pt x="198" y="37"/>
                    </a:cubicBezTo>
                    <a:cubicBezTo>
                      <a:pt x="197" y="36"/>
                      <a:pt x="196" y="37"/>
                      <a:pt x="195" y="37"/>
                    </a:cubicBezTo>
                    <a:cubicBezTo>
                      <a:pt x="195" y="39"/>
                      <a:pt x="194" y="40"/>
                      <a:pt x="193" y="41"/>
                    </a:cubicBezTo>
                    <a:cubicBezTo>
                      <a:pt x="190" y="41"/>
                      <a:pt x="190" y="41"/>
                      <a:pt x="186" y="41"/>
                    </a:cubicBezTo>
                    <a:cubicBezTo>
                      <a:pt x="186" y="41"/>
                      <a:pt x="185" y="42"/>
                      <a:pt x="185" y="43"/>
                    </a:cubicBezTo>
                    <a:cubicBezTo>
                      <a:pt x="185" y="43"/>
                      <a:pt x="185" y="43"/>
                      <a:pt x="185" y="43"/>
                    </a:cubicBezTo>
                    <a:cubicBezTo>
                      <a:pt x="185" y="44"/>
                      <a:pt x="186" y="44"/>
                      <a:pt x="186" y="44"/>
                    </a:cubicBezTo>
                    <a:cubicBezTo>
                      <a:pt x="194" y="44"/>
                      <a:pt x="194" y="44"/>
                      <a:pt x="194" y="44"/>
                    </a:cubicBezTo>
                    <a:cubicBezTo>
                      <a:pt x="195" y="44"/>
                      <a:pt x="195" y="44"/>
                      <a:pt x="196" y="43"/>
                    </a:cubicBezTo>
                    <a:close/>
                    <a:moveTo>
                      <a:pt x="217" y="1"/>
                    </a:moveTo>
                    <a:cubicBezTo>
                      <a:pt x="215" y="5"/>
                      <a:pt x="213" y="8"/>
                      <a:pt x="211" y="12"/>
                    </a:cubicBezTo>
                    <a:cubicBezTo>
                      <a:pt x="211" y="12"/>
                      <a:pt x="211" y="13"/>
                      <a:pt x="212" y="14"/>
                    </a:cubicBezTo>
                    <a:cubicBezTo>
                      <a:pt x="212" y="14"/>
                      <a:pt x="212" y="14"/>
                      <a:pt x="212" y="14"/>
                    </a:cubicBezTo>
                    <a:cubicBezTo>
                      <a:pt x="212" y="14"/>
                      <a:pt x="213" y="14"/>
                      <a:pt x="214" y="13"/>
                    </a:cubicBezTo>
                    <a:cubicBezTo>
                      <a:pt x="216" y="10"/>
                      <a:pt x="218" y="7"/>
                      <a:pt x="220" y="3"/>
                    </a:cubicBezTo>
                    <a:cubicBezTo>
                      <a:pt x="221" y="2"/>
                      <a:pt x="220" y="1"/>
                      <a:pt x="219" y="1"/>
                    </a:cubicBezTo>
                    <a:cubicBezTo>
                      <a:pt x="219" y="1"/>
                      <a:pt x="219" y="1"/>
                      <a:pt x="219" y="1"/>
                    </a:cubicBezTo>
                    <a:cubicBezTo>
                      <a:pt x="219" y="0"/>
                      <a:pt x="218" y="1"/>
                      <a:pt x="217" y="1"/>
                    </a:cubicBezTo>
                    <a:close/>
                    <a:moveTo>
                      <a:pt x="206" y="19"/>
                    </a:moveTo>
                    <a:cubicBezTo>
                      <a:pt x="204" y="23"/>
                      <a:pt x="202" y="26"/>
                      <a:pt x="200" y="29"/>
                    </a:cubicBezTo>
                    <a:cubicBezTo>
                      <a:pt x="200" y="30"/>
                      <a:pt x="200" y="31"/>
                      <a:pt x="201" y="32"/>
                    </a:cubicBezTo>
                    <a:cubicBezTo>
                      <a:pt x="201" y="32"/>
                      <a:pt x="201" y="32"/>
                      <a:pt x="201" y="32"/>
                    </a:cubicBezTo>
                    <a:cubicBezTo>
                      <a:pt x="201" y="32"/>
                      <a:pt x="203" y="32"/>
                      <a:pt x="203" y="31"/>
                    </a:cubicBezTo>
                    <a:cubicBezTo>
                      <a:pt x="205" y="28"/>
                      <a:pt x="207" y="24"/>
                      <a:pt x="209" y="21"/>
                    </a:cubicBezTo>
                    <a:cubicBezTo>
                      <a:pt x="210" y="20"/>
                      <a:pt x="209" y="19"/>
                      <a:pt x="209" y="19"/>
                    </a:cubicBezTo>
                    <a:cubicBezTo>
                      <a:pt x="209" y="19"/>
                      <a:pt x="209" y="19"/>
                      <a:pt x="209" y="19"/>
                    </a:cubicBezTo>
                    <a:cubicBezTo>
                      <a:pt x="208" y="18"/>
                      <a:pt x="207" y="19"/>
                      <a:pt x="206" y="19"/>
                    </a:cubicBezTo>
                    <a:close/>
                    <a:moveTo>
                      <a:pt x="0" y="41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4"/>
                      <a:pt x="10" y="44"/>
                      <a:pt x="10" y="43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9" y="41"/>
                      <a:pt x="8" y="41"/>
                    </a:cubicBezTo>
                    <a:cubicBezTo>
                      <a:pt x="0" y="41"/>
                      <a:pt x="0" y="41"/>
                      <a:pt x="0" y="41"/>
                    </a:cubicBezTo>
                    <a:close/>
                    <a:moveTo>
                      <a:pt x="40" y="44"/>
                    </a:moveTo>
                    <a:cubicBezTo>
                      <a:pt x="43" y="44"/>
                      <a:pt x="47" y="44"/>
                      <a:pt x="51" y="44"/>
                    </a:cubicBezTo>
                    <a:cubicBezTo>
                      <a:pt x="52" y="44"/>
                      <a:pt x="53" y="44"/>
                      <a:pt x="53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53" y="42"/>
                      <a:pt x="52" y="41"/>
                      <a:pt x="51" y="41"/>
                    </a:cubicBezTo>
                    <a:cubicBezTo>
                      <a:pt x="47" y="41"/>
                      <a:pt x="43" y="41"/>
                      <a:pt x="40" y="41"/>
                    </a:cubicBezTo>
                    <a:cubicBezTo>
                      <a:pt x="39" y="41"/>
                      <a:pt x="38" y="42"/>
                      <a:pt x="38" y="43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38" y="44"/>
                      <a:pt x="39" y="44"/>
                      <a:pt x="40" y="44"/>
                    </a:cubicBezTo>
                    <a:close/>
                    <a:moveTo>
                      <a:pt x="60" y="44"/>
                    </a:moveTo>
                    <a:cubicBezTo>
                      <a:pt x="64" y="44"/>
                      <a:pt x="68" y="44"/>
                      <a:pt x="72" y="44"/>
                    </a:cubicBezTo>
                    <a:cubicBezTo>
                      <a:pt x="73" y="44"/>
                      <a:pt x="74" y="44"/>
                      <a:pt x="74" y="4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4" y="42"/>
                      <a:pt x="73" y="41"/>
                      <a:pt x="72" y="41"/>
                    </a:cubicBezTo>
                    <a:cubicBezTo>
                      <a:pt x="68" y="41"/>
                      <a:pt x="64" y="41"/>
                      <a:pt x="60" y="41"/>
                    </a:cubicBezTo>
                    <a:cubicBezTo>
                      <a:pt x="60" y="41"/>
                      <a:pt x="59" y="42"/>
                      <a:pt x="59" y="43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59" y="44"/>
                      <a:pt x="60" y="44"/>
                      <a:pt x="60" y="44"/>
                    </a:cubicBezTo>
                    <a:close/>
                    <a:moveTo>
                      <a:pt x="81" y="44"/>
                    </a:moveTo>
                    <a:cubicBezTo>
                      <a:pt x="85" y="44"/>
                      <a:pt x="89" y="44"/>
                      <a:pt x="93" y="44"/>
                    </a:cubicBezTo>
                    <a:cubicBezTo>
                      <a:pt x="94" y="44"/>
                      <a:pt x="95" y="44"/>
                      <a:pt x="95" y="43"/>
                    </a:cubicBezTo>
                    <a:cubicBezTo>
                      <a:pt x="95" y="43"/>
                      <a:pt x="95" y="43"/>
                      <a:pt x="95" y="43"/>
                    </a:cubicBezTo>
                    <a:cubicBezTo>
                      <a:pt x="95" y="42"/>
                      <a:pt x="94" y="41"/>
                      <a:pt x="93" y="41"/>
                    </a:cubicBezTo>
                    <a:cubicBezTo>
                      <a:pt x="89" y="41"/>
                      <a:pt x="85" y="41"/>
                      <a:pt x="81" y="41"/>
                    </a:cubicBezTo>
                    <a:cubicBezTo>
                      <a:pt x="81" y="41"/>
                      <a:pt x="80" y="42"/>
                      <a:pt x="80" y="43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4"/>
                      <a:pt x="81" y="44"/>
                      <a:pt x="81" y="44"/>
                    </a:cubicBezTo>
                    <a:close/>
                    <a:moveTo>
                      <a:pt x="102" y="44"/>
                    </a:moveTo>
                    <a:cubicBezTo>
                      <a:pt x="106" y="44"/>
                      <a:pt x="110" y="44"/>
                      <a:pt x="114" y="44"/>
                    </a:cubicBezTo>
                    <a:cubicBezTo>
                      <a:pt x="115" y="44"/>
                      <a:pt x="116" y="44"/>
                      <a:pt x="116" y="43"/>
                    </a:cubicBezTo>
                    <a:cubicBezTo>
                      <a:pt x="116" y="43"/>
                      <a:pt x="116" y="43"/>
                      <a:pt x="116" y="43"/>
                    </a:cubicBezTo>
                    <a:cubicBezTo>
                      <a:pt x="116" y="42"/>
                      <a:pt x="115" y="41"/>
                      <a:pt x="114" y="41"/>
                    </a:cubicBezTo>
                    <a:cubicBezTo>
                      <a:pt x="110" y="41"/>
                      <a:pt x="106" y="41"/>
                      <a:pt x="102" y="41"/>
                    </a:cubicBezTo>
                    <a:cubicBezTo>
                      <a:pt x="102" y="41"/>
                      <a:pt x="101" y="42"/>
                      <a:pt x="101" y="43"/>
                    </a:cubicBezTo>
                    <a:cubicBezTo>
                      <a:pt x="101" y="43"/>
                      <a:pt x="101" y="43"/>
                      <a:pt x="101" y="43"/>
                    </a:cubicBezTo>
                    <a:cubicBezTo>
                      <a:pt x="101" y="44"/>
                      <a:pt x="102" y="44"/>
                      <a:pt x="102" y="44"/>
                    </a:cubicBezTo>
                    <a:close/>
                    <a:moveTo>
                      <a:pt x="123" y="44"/>
                    </a:moveTo>
                    <a:cubicBezTo>
                      <a:pt x="127" y="44"/>
                      <a:pt x="131" y="44"/>
                      <a:pt x="135" y="44"/>
                    </a:cubicBezTo>
                    <a:cubicBezTo>
                      <a:pt x="136" y="44"/>
                      <a:pt x="137" y="44"/>
                      <a:pt x="137" y="43"/>
                    </a:cubicBezTo>
                    <a:cubicBezTo>
                      <a:pt x="137" y="43"/>
                      <a:pt x="137" y="43"/>
                      <a:pt x="137" y="43"/>
                    </a:cubicBezTo>
                    <a:cubicBezTo>
                      <a:pt x="137" y="42"/>
                      <a:pt x="136" y="41"/>
                      <a:pt x="135" y="41"/>
                    </a:cubicBezTo>
                    <a:cubicBezTo>
                      <a:pt x="131" y="41"/>
                      <a:pt x="127" y="41"/>
                      <a:pt x="123" y="41"/>
                    </a:cubicBezTo>
                    <a:cubicBezTo>
                      <a:pt x="123" y="41"/>
                      <a:pt x="122" y="42"/>
                      <a:pt x="122" y="43"/>
                    </a:cubicBezTo>
                    <a:cubicBezTo>
                      <a:pt x="122" y="43"/>
                      <a:pt x="122" y="43"/>
                      <a:pt x="122" y="43"/>
                    </a:cubicBezTo>
                    <a:cubicBezTo>
                      <a:pt x="122" y="44"/>
                      <a:pt x="123" y="44"/>
                      <a:pt x="123" y="44"/>
                    </a:cubicBezTo>
                    <a:close/>
                    <a:moveTo>
                      <a:pt x="144" y="44"/>
                    </a:moveTo>
                    <a:cubicBezTo>
                      <a:pt x="148" y="44"/>
                      <a:pt x="152" y="44"/>
                      <a:pt x="156" y="44"/>
                    </a:cubicBezTo>
                    <a:cubicBezTo>
                      <a:pt x="157" y="44"/>
                      <a:pt x="158" y="44"/>
                      <a:pt x="158" y="43"/>
                    </a:cubicBezTo>
                    <a:cubicBezTo>
                      <a:pt x="158" y="43"/>
                      <a:pt x="158" y="43"/>
                      <a:pt x="158" y="43"/>
                    </a:cubicBezTo>
                    <a:cubicBezTo>
                      <a:pt x="158" y="42"/>
                      <a:pt x="157" y="41"/>
                      <a:pt x="156" y="41"/>
                    </a:cubicBezTo>
                    <a:cubicBezTo>
                      <a:pt x="152" y="41"/>
                      <a:pt x="148" y="41"/>
                      <a:pt x="144" y="41"/>
                    </a:cubicBezTo>
                    <a:cubicBezTo>
                      <a:pt x="144" y="41"/>
                      <a:pt x="143" y="42"/>
                      <a:pt x="143" y="43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3" y="44"/>
                      <a:pt x="144" y="44"/>
                      <a:pt x="144" y="44"/>
                    </a:cubicBezTo>
                    <a:close/>
                    <a:moveTo>
                      <a:pt x="165" y="44"/>
                    </a:moveTo>
                    <a:cubicBezTo>
                      <a:pt x="169" y="44"/>
                      <a:pt x="173" y="44"/>
                      <a:pt x="177" y="44"/>
                    </a:cubicBezTo>
                    <a:cubicBezTo>
                      <a:pt x="178" y="44"/>
                      <a:pt x="179" y="44"/>
                      <a:pt x="179" y="43"/>
                    </a:cubicBezTo>
                    <a:cubicBezTo>
                      <a:pt x="179" y="43"/>
                      <a:pt x="179" y="43"/>
                      <a:pt x="179" y="43"/>
                    </a:cubicBezTo>
                    <a:cubicBezTo>
                      <a:pt x="179" y="42"/>
                      <a:pt x="178" y="41"/>
                      <a:pt x="177" y="41"/>
                    </a:cubicBezTo>
                    <a:cubicBezTo>
                      <a:pt x="173" y="41"/>
                      <a:pt x="169" y="41"/>
                      <a:pt x="165" y="41"/>
                    </a:cubicBezTo>
                    <a:cubicBezTo>
                      <a:pt x="165" y="41"/>
                      <a:pt x="164" y="42"/>
                      <a:pt x="164" y="43"/>
                    </a:cubicBezTo>
                    <a:cubicBezTo>
                      <a:pt x="164" y="43"/>
                      <a:pt x="164" y="43"/>
                      <a:pt x="164" y="43"/>
                    </a:cubicBezTo>
                    <a:cubicBezTo>
                      <a:pt x="164" y="44"/>
                      <a:pt x="165" y="44"/>
                      <a:pt x="165" y="44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altLang="en-US" lang="zh-CN"/>
              </a:p>
            </p:txBody>
          </p:sp>
          <p:sp>
            <p:nvSpPr>
              <p:cNvPr id="1048689" name="Freeform 29"/>
              <p:cNvSpPr>
                <a:spLocks noEditPoints="1"/>
              </p:cNvSpPr>
              <p:nvPr/>
            </p:nvSpPr>
            <p:spPr>
              <a:xfrm>
                <a:off x="2092760" y="878126"/>
                <a:ext cx="1075293" cy="248285"/>
              </a:xfrm>
              <a:custGeom>
                <a:avLst/>
                <a:ahLst/>
                <a:cxnLst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</a:cxnLst>
                <a:rect l="0" t="0" r="r" b="b"/>
                <a:pathLst>
                  <a:path w="225" h="52">
                    <a:moveTo>
                      <a:pt x="19" y="0"/>
                    </a:moveTo>
                    <a:cubicBezTo>
                      <a:pt x="22" y="0"/>
                      <a:pt x="26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3"/>
                      <a:pt x="31" y="3"/>
                      <a:pt x="30" y="3"/>
                    </a:cubicBezTo>
                    <a:cubicBezTo>
                      <a:pt x="26" y="3"/>
                      <a:pt x="22" y="3"/>
                      <a:pt x="19" y="3"/>
                    </a:cubicBezTo>
                    <a:cubicBezTo>
                      <a:pt x="18" y="3"/>
                      <a:pt x="17" y="3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8" y="0"/>
                      <a:pt x="19" y="0"/>
                    </a:cubicBezTo>
                    <a:close/>
                    <a:moveTo>
                      <a:pt x="224" y="48"/>
                    </a:moveTo>
                    <a:cubicBezTo>
                      <a:pt x="224" y="48"/>
                      <a:pt x="224" y="48"/>
                      <a:pt x="224" y="48"/>
                    </a:cubicBezTo>
                    <a:cubicBezTo>
                      <a:pt x="225" y="48"/>
                      <a:pt x="225" y="49"/>
                      <a:pt x="225" y="50"/>
                    </a:cubicBezTo>
                    <a:cubicBezTo>
                      <a:pt x="225" y="50"/>
                      <a:pt x="225" y="50"/>
                      <a:pt x="225" y="50"/>
                    </a:cubicBezTo>
                    <a:cubicBezTo>
                      <a:pt x="225" y="51"/>
                      <a:pt x="225" y="52"/>
                      <a:pt x="224" y="52"/>
                    </a:cubicBezTo>
                    <a:cubicBezTo>
                      <a:pt x="224" y="52"/>
                      <a:pt x="224" y="52"/>
                      <a:pt x="224" y="52"/>
                    </a:cubicBezTo>
                    <a:cubicBezTo>
                      <a:pt x="223" y="52"/>
                      <a:pt x="222" y="51"/>
                      <a:pt x="222" y="50"/>
                    </a:cubicBezTo>
                    <a:cubicBezTo>
                      <a:pt x="222" y="50"/>
                      <a:pt x="222" y="50"/>
                      <a:pt x="222" y="50"/>
                    </a:cubicBezTo>
                    <a:cubicBezTo>
                      <a:pt x="222" y="49"/>
                      <a:pt x="223" y="48"/>
                      <a:pt x="224" y="48"/>
                    </a:cubicBezTo>
                    <a:close/>
                    <a:moveTo>
                      <a:pt x="196" y="1"/>
                    </a:moveTo>
                    <a:cubicBezTo>
                      <a:pt x="196" y="3"/>
                      <a:pt x="197" y="4"/>
                      <a:pt x="198" y="5"/>
                    </a:cubicBezTo>
                    <a:cubicBezTo>
                      <a:pt x="199" y="6"/>
                      <a:pt x="198" y="7"/>
                      <a:pt x="198" y="8"/>
                    </a:cubicBezTo>
                    <a:cubicBezTo>
                      <a:pt x="198" y="8"/>
                      <a:pt x="198" y="8"/>
                      <a:pt x="198" y="8"/>
                    </a:cubicBezTo>
                    <a:cubicBezTo>
                      <a:pt x="197" y="8"/>
                      <a:pt x="196" y="8"/>
                      <a:pt x="195" y="7"/>
                    </a:cubicBezTo>
                    <a:cubicBezTo>
                      <a:pt x="195" y="6"/>
                      <a:pt x="194" y="5"/>
                      <a:pt x="193" y="3"/>
                    </a:cubicBezTo>
                    <a:cubicBezTo>
                      <a:pt x="190" y="3"/>
                      <a:pt x="190" y="3"/>
                      <a:pt x="186" y="3"/>
                    </a:cubicBezTo>
                    <a:cubicBezTo>
                      <a:pt x="186" y="3"/>
                      <a:pt x="185" y="3"/>
                      <a:pt x="185" y="2"/>
                    </a:cubicBezTo>
                    <a:cubicBezTo>
                      <a:pt x="185" y="2"/>
                      <a:pt x="185" y="2"/>
                      <a:pt x="185" y="2"/>
                    </a:cubicBezTo>
                    <a:cubicBezTo>
                      <a:pt x="185" y="1"/>
                      <a:pt x="186" y="0"/>
                      <a:pt x="186" y="0"/>
                    </a:cubicBezTo>
                    <a:cubicBezTo>
                      <a:pt x="194" y="0"/>
                      <a:pt x="194" y="0"/>
                      <a:pt x="194" y="0"/>
                    </a:cubicBezTo>
                    <a:cubicBezTo>
                      <a:pt x="195" y="0"/>
                      <a:pt x="195" y="1"/>
                      <a:pt x="196" y="1"/>
                    </a:cubicBezTo>
                    <a:close/>
                    <a:moveTo>
                      <a:pt x="217" y="43"/>
                    </a:moveTo>
                    <a:cubicBezTo>
                      <a:pt x="215" y="40"/>
                      <a:pt x="213" y="36"/>
                      <a:pt x="211" y="33"/>
                    </a:cubicBezTo>
                    <a:cubicBezTo>
                      <a:pt x="211" y="32"/>
                      <a:pt x="211" y="31"/>
                      <a:pt x="212" y="31"/>
                    </a:cubicBezTo>
                    <a:cubicBezTo>
                      <a:pt x="212" y="31"/>
                      <a:pt x="212" y="31"/>
                      <a:pt x="212" y="31"/>
                    </a:cubicBezTo>
                    <a:cubicBezTo>
                      <a:pt x="212" y="30"/>
                      <a:pt x="213" y="30"/>
                      <a:pt x="214" y="31"/>
                    </a:cubicBezTo>
                    <a:cubicBezTo>
                      <a:pt x="216" y="34"/>
                      <a:pt x="218" y="38"/>
                      <a:pt x="220" y="41"/>
                    </a:cubicBezTo>
                    <a:cubicBezTo>
                      <a:pt x="221" y="42"/>
                      <a:pt x="220" y="43"/>
                      <a:pt x="219" y="43"/>
                    </a:cubicBezTo>
                    <a:cubicBezTo>
                      <a:pt x="219" y="43"/>
                      <a:pt x="219" y="43"/>
                      <a:pt x="219" y="43"/>
                    </a:cubicBezTo>
                    <a:cubicBezTo>
                      <a:pt x="219" y="44"/>
                      <a:pt x="218" y="44"/>
                      <a:pt x="217" y="43"/>
                    </a:cubicBezTo>
                    <a:close/>
                    <a:moveTo>
                      <a:pt x="206" y="25"/>
                    </a:moveTo>
                    <a:cubicBezTo>
                      <a:pt x="204" y="22"/>
                      <a:pt x="202" y="18"/>
                      <a:pt x="200" y="15"/>
                    </a:cubicBezTo>
                    <a:cubicBezTo>
                      <a:pt x="200" y="14"/>
                      <a:pt x="200" y="13"/>
                      <a:pt x="201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2"/>
                      <a:pt x="203" y="12"/>
                      <a:pt x="203" y="13"/>
                    </a:cubicBezTo>
                    <a:cubicBezTo>
                      <a:pt x="205" y="17"/>
                      <a:pt x="207" y="20"/>
                      <a:pt x="209" y="23"/>
                    </a:cubicBezTo>
                    <a:cubicBezTo>
                      <a:pt x="210" y="24"/>
                      <a:pt x="209" y="25"/>
                      <a:pt x="209" y="26"/>
                    </a:cubicBezTo>
                    <a:cubicBezTo>
                      <a:pt x="209" y="26"/>
                      <a:pt x="209" y="26"/>
                      <a:pt x="209" y="26"/>
                    </a:cubicBezTo>
                    <a:cubicBezTo>
                      <a:pt x="208" y="26"/>
                      <a:pt x="207" y="26"/>
                      <a:pt x="206" y="25"/>
                    </a:cubicBezTo>
                    <a:close/>
                    <a:moveTo>
                      <a:pt x="0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10" y="1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3"/>
                      <a:pt x="9" y="3"/>
                      <a:pt x="8" y="3"/>
                    </a:cubicBezTo>
                    <a:cubicBezTo>
                      <a:pt x="0" y="3"/>
                      <a:pt x="0" y="3"/>
                      <a:pt x="0" y="3"/>
                    </a:cubicBezTo>
                    <a:close/>
                    <a:moveTo>
                      <a:pt x="40" y="0"/>
                    </a:moveTo>
                    <a:cubicBezTo>
                      <a:pt x="43" y="0"/>
                      <a:pt x="47" y="0"/>
                      <a:pt x="51" y="0"/>
                    </a:cubicBezTo>
                    <a:cubicBezTo>
                      <a:pt x="52" y="0"/>
                      <a:pt x="53" y="1"/>
                      <a:pt x="53" y="2"/>
                    </a:cubicBezTo>
                    <a:cubicBezTo>
                      <a:pt x="53" y="2"/>
                      <a:pt x="53" y="2"/>
                      <a:pt x="53" y="2"/>
                    </a:cubicBezTo>
                    <a:cubicBezTo>
                      <a:pt x="53" y="3"/>
                      <a:pt x="52" y="3"/>
                      <a:pt x="51" y="3"/>
                    </a:cubicBezTo>
                    <a:cubicBezTo>
                      <a:pt x="47" y="3"/>
                      <a:pt x="43" y="3"/>
                      <a:pt x="40" y="3"/>
                    </a:cubicBezTo>
                    <a:cubicBezTo>
                      <a:pt x="39" y="3"/>
                      <a:pt x="38" y="3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1"/>
                      <a:pt x="39" y="0"/>
                      <a:pt x="40" y="0"/>
                    </a:cubicBezTo>
                    <a:close/>
                    <a:moveTo>
                      <a:pt x="60" y="0"/>
                    </a:moveTo>
                    <a:cubicBezTo>
                      <a:pt x="64" y="0"/>
                      <a:pt x="68" y="0"/>
                      <a:pt x="72" y="0"/>
                    </a:cubicBezTo>
                    <a:cubicBezTo>
                      <a:pt x="73" y="0"/>
                      <a:pt x="74" y="1"/>
                      <a:pt x="74" y="2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4" y="3"/>
                      <a:pt x="73" y="3"/>
                      <a:pt x="72" y="3"/>
                    </a:cubicBezTo>
                    <a:cubicBezTo>
                      <a:pt x="68" y="3"/>
                      <a:pt x="64" y="3"/>
                      <a:pt x="60" y="3"/>
                    </a:cubicBezTo>
                    <a:cubicBezTo>
                      <a:pt x="60" y="3"/>
                      <a:pt x="59" y="3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1"/>
                      <a:pt x="60" y="0"/>
                      <a:pt x="60" y="0"/>
                    </a:cubicBezTo>
                    <a:close/>
                    <a:moveTo>
                      <a:pt x="81" y="0"/>
                    </a:moveTo>
                    <a:cubicBezTo>
                      <a:pt x="85" y="0"/>
                      <a:pt x="89" y="0"/>
                      <a:pt x="93" y="0"/>
                    </a:cubicBezTo>
                    <a:cubicBezTo>
                      <a:pt x="94" y="0"/>
                      <a:pt x="95" y="1"/>
                      <a:pt x="95" y="2"/>
                    </a:cubicBezTo>
                    <a:cubicBezTo>
                      <a:pt x="95" y="2"/>
                      <a:pt x="95" y="2"/>
                      <a:pt x="95" y="2"/>
                    </a:cubicBezTo>
                    <a:cubicBezTo>
                      <a:pt x="95" y="3"/>
                      <a:pt x="94" y="3"/>
                      <a:pt x="93" y="3"/>
                    </a:cubicBezTo>
                    <a:cubicBezTo>
                      <a:pt x="89" y="3"/>
                      <a:pt x="85" y="3"/>
                      <a:pt x="81" y="3"/>
                    </a:cubicBezTo>
                    <a:cubicBezTo>
                      <a:pt x="81" y="3"/>
                      <a:pt x="80" y="3"/>
                      <a:pt x="80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80" y="1"/>
                      <a:pt x="81" y="0"/>
                      <a:pt x="81" y="0"/>
                    </a:cubicBezTo>
                    <a:close/>
                    <a:moveTo>
                      <a:pt x="102" y="0"/>
                    </a:moveTo>
                    <a:cubicBezTo>
                      <a:pt x="106" y="0"/>
                      <a:pt x="110" y="0"/>
                      <a:pt x="114" y="0"/>
                    </a:cubicBezTo>
                    <a:cubicBezTo>
                      <a:pt x="115" y="0"/>
                      <a:pt x="116" y="1"/>
                      <a:pt x="116" y="2"/>
                    </a:cubicBezTo>
                    <a:cubicBezTo>
                      <a:pt x="116" y="2"/>
                      <a:pt x="116" y="2"/>
                      <a:pt x="116" y="2"/>
                    </a:cubicBezTo>
                    <a:cubicBezTo>
                      <a:pt x="116" y="3"/>
                      <a:pt x="115" y="3"/>
                      <a:pt x="114" y="3"/>
                    </a:cubicBezTo>
                    <a:cubicBezTo>
                      <a:pt x="110" y="3"/>
                      <a:pt x="106" y="3"/>
                      <a:pt x="102" y="3"/>
                    </a:cubicBezTo>
                    <a:cubicBezTo>
                      <a:pt x="102" y="3"/>
                      <a:pt x="101" y="3"/>
                      <a:pt x="101" y="2"/>
                    </a:cubicBezTo>
                    <a:cubicBezTo>
                      <a:pt x="101" y="2"/>
                      <a:pt x="101" y="2"/>
                      <a:pt x="101" y="2"/>
                    </a:cubicBezTo>
                    <a:cubicBezTo>
                      <a:pt x="101" y="1"/>
                      <a:pt x="102" y="0"/>
                      <a:pt x="102" y="0"/>
                    </a:cubicBezTo>
                    <a:close/>
                    <a:moveTo>
                      <a:pt x="123" y="0"/>
                    </a:moveTo>
                    <a:cubicBezTo>
                      <a:pt x="127" y="0"/>
                      <a:pt x="131" y="0"/>
                      <a:pt x="135" y="0"/>
                    </a:cubicBezTo>
                    <a:cubicBezTo>
                      <a:pt x="136" y="0"/>
                      <a:pt x="137" y="1"/>
                      <a:pt x="137" y="2"/>
                    </a:cubicBezTo>
                    <a:cubicBezTo>
                      <a:pt x="137" y="2"/>
                      <a:pt x="137" y="2"/>
                      <a:pt x="137" y="2"/>
                    </a:cubicBezTo>
                    <a:cubicBezTo>
                      <a:pt x="137" y="3"/>
                      <a:pt x="136" y="3"/>
                      <a:pt x="135" y="3"/>
                    </a:cubicBezTo>
                    <a:cubicBezTo>
                      <a:pt x="131" y="3"/>
                      <a:pt x="127" y="3"/>
                      <a:pt x="123" y="3"/>
                    </a:cubicBezTo>
                    <a:cubicBezTo>
                      <a:pt x="123" y="3"/>
                      <a:pt x="122" y="3"/>
                      <a:pt x="122" y="2"/>
                    </a:cubicBezTo>
                    <a:cubicBezTo>
                      <a:pt x="122" y="2"/>
                      <a:pt x="122" y="2"/>
                      <a:pt x="122" y="2"/>
                    </a:cubicBezTo>
                    <a:cubicBezTo>
                      <a:pt x="122" y="1"/>
                      <a:pt x="123" y="0"/>
                      <a:pt x="123" y="0"/>
                    </a:cubicBezTo>
                    <a:close/>
                    <a:moveTo>
                      <a:pt x="144" y="0"/>
                    </a:moveTo>
                    <a:cubicBezTo>
                      <a:pt x="148" y="0"/>
                      <a:pt x="152" y="0"/>
                      <a:pt x="156" y="0"/>
                    </a:cubicBezTo>
                    <a:cubicBezTo>
                      <a:pt x="157" y="0"/>
                      <a:pt x="158" y="1"/>
                      <a:pt x="158" y="2"/>
                    </a:cubicBezTo>
                    <a:cubicBezTo>
                      <a:pt x="158" y="2"/>
                      <a:pt x="158" y="2"/>
                      <a:pt x="158" y="2"/>
                    </a:cubicBezTo>
                    <a:cubicBezTo>
                      <a:pt x="158" y="3"/>
                      <a:pt x="157" y="3"/>
                      <a:pt x="156" y="3"/>
                    </a:cubicBezTo>
                    <a:cubicBezTo>
                      <a:pt x="152" y="3"/>
                      <a:pt x="148" y="3"/>
                      <a:pt x="144" y="3"/>
                    </a:cubicBezTo>
                    <a:cubicBezTo>
                      <a:pt x="144" y="3"/>
                      <a:pt x="143" y="3"/>
                      <a:pt x="143" y="2"/>
                    </a:cubicBezTo>
                    <a:cubicBezTo>
                      <a:pt x="143" y="2"/>
                      <a:pt x="143" y="2"/>
                      <a:pt x="143" y="2"/>
                    </a:cubicBezTo>
                    <a:cubicBezTo>
                      <a:pt x="143" y="1"/>
                      <a:pt x="144" y="0"/>
                      <a:pt x="144" y="0"/>
                    </a:cubicBezTo>
                    <a:close/>
                    <a:moveTo>
                      <a:pt x="165" y="0"/>
                    </a:moveTo>
                    <a:cubicBezTo>
                      <a:pt x="169" y="0"/>
                      <a:pt x="173" y="0"/>
                      <a:pt x="177" y="0"/>
                    </a:cubicBezTo>
                    <a:cubicBezTo>
                      <a:pt x="178" y="0"/>
                      <a:pt x="179" y="1"/>
                      <a:pt x="179" y="2"/>
                    </a:cubicBezTo>
                    <a:cubicBezTo>
                      <a:pt x="179" y="2"/>
                      <a:pt x="179" y="2"/>
                      <a:pt x="179" y="2"/>
                    </a:cubicBezTo>
                    <a:cubicBezTo>
                      <a:pt x="179" y="3"/>
                      <a:pt x="178" y="3"/>
                      <a:pt x="177" y="3"/>
                    </a:cubicBezTo>
                    <a:cubicBezTo>
                      <a:pt x="173" y="3"/>
                      <a:pt x="169" y="3"/>
                      <a:pt x="165" y="3"/>
                    </a:cubicBezTo>
                    <a:cubicBezTo>
                      <a:pt x="165" y="3"/>
                      <a:pt x="164" y="3"/>
                      <a:pt x="164" y="2"/>
                    </a:cubicBezTo>
                    <a:cubicBezTo>
                      <a:pt x="164" y="2"/>
                      <a:pt x="164" y="2"/>
                      <a:pt x="164" y="2"/>
                    </a:cubicBezTo>
                    <a:cubicBezTo>
                      <a:pt x="164" y="1"/>
                      <a:pt x="165" y="0"/>
                      <a:pt x="165" y="0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altLang="en-US" lang="zh-CN"/>
              </a:p>
            </p:txBody>
          </p:sp>
          <p:pic>
            <p:nvPicPr>
              <p:cNvPr id="2097163" name="Picture 91"/>
              <p:cNvPicPr>
                <a:picLocks noChangeAspect="1"/>
              </p:cNvPicPr>
              <p:nvPr/>
            </p:nvPicPr>
            <p:blipFill>
              <a:blip xmlns:r="http://schemas.openxmlformats.org/officeDocument/2006/relationships" r:embed="rId1"/>
              <a:stretch>
                <a:fillRect/>
              </a:stretch>
            </p:blipFill>
            <p:spPr>
              <a:xfrm>
                <a:off x="2168259" y="963019"/>
                <a:ext cx="320792" cy="320792"/>
              </a:xfrm>
              <a:prstGeom prst="rect"/>
              <a:noFill/>
              <a:ln w="9525">
                <a:noFill/>
              </a:ln>
            </p:spPr>
          </p:pic>
        </p:grpSp>
        <p:sp>
          <p:nvSpPr>
            <p:cNvPr id="1048690" name="Rectangle 27"/>
            <p:cNvSpPr/>
            <p:nvPr/>
          </p:nvSpPr>
          <p:spPr>
            <a:xfrm>
              <a:off x="3309938" y="1276350"/>
              <a:ext cx="3024187" cy="459739"/>
            </a:xfrm>
            <a:prstGeom prst="rect"/>
            <a:noFill/>
            <a:ln w="9525">
              <a:noFill/>
            </a:ln>
          </p:spPr>
          <p:txBody>
            <a:bodyPr>
              <a:spAutoFit/>
            </a:bodyPr>
            <a:lstStyle>
              <a:lvl1pPr algn="l" eaLnBrk="0" fontAlgn="base" hangingPunct="0" indent="-342900" marL="342900" rtl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000" kern="1200">
                  <a:solidFill>
                    <a:schemeClr val="tx1"/>
                  </a:solidFill>
                  <a:latin typeface="+mn-lt"/>
                  <a:ea typeface="黑体" panose="02010609060101010101" pitchFamily="49" charset="-122"/>
                  <a:cs typeface="+mn-cs"/>
                </a:defRPr>
              </a:lvl1pPr>
              <a:lvl2pPr algn="l" eaLnBrk="0" fontAlgn="base" hangingPunct="0" indent="-285750" marL="742950" rtl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kern="1200">
                  <a:solidFill>
                    <a:schemeClr val="tx1"/>
                  </a:solidFill>
                  <a:latin typeface="+mn-lt"/>
                  <a:ea typeface="黑体" panose="02010609060101010101" pitchFamily="49" charset="-122"/>
                  <a:cs typeface="+mn-cs"/>
                </a:defRPr>
              </a:lvl2pPr>
              <a:lvl3pPr algn="l" eaLnBrk="0" fontAlgn="base" hangingPunct="0" indent="-228600" marL="1143000" rtl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u"/>
                <a:defRPr sz="1600" kern="1200">
                  <a:solidFill>
                    <a:schemeClr val="tx1"/>
                  </a:solidFill>
                  <a:latin typeface="+mn-lt"/>
                  <a:ea typeface="黑体" panose="02010609060101010101" pitchFamily="49" charset="-122"/>
                  <a:cs typeface="+mn-cs"/>
                </a:defRPr>
              </a:lvl3pPr>
              <a:lvl4pPr algn="l" eaLnBrk="0" fontAlgn="base" hangingPunct="0" indent="-228600" marL="1600200" rtl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黑体" panose="02010609060101010101" pitchFamily="49" charset="-122"/>
                  <a:cs typeface="+mn-cs"/>
                </a:defRPr>
              </a:lvl4pPr>
              <a:lvl5pPr algn="l" eaLnBrk="0" fontAlgn="base" hangingPunct="0" indent="-228600" marL="2057400" rtl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 kern="1200">
                  <a:solidFill>
                    <a:schemeClr val="tx1"/>
                  </a:solidFill>
                  <a:latin typeface="+mn-lt"/>
                  <a:ea typeface="黑体" panose="02010609060101010101" pitchFamily="49" charset="-122"/>
                  <a:cs typeface="+mn-cs"/>
                </a:defRPr>
              </a:lvl5pPr>
            </a:lstStyle>
            <a:p>
              <a:pPr eaLnBrk="1" hangingPunct="1" indent="0" lvl="0" marL="0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altLang="en-US" dirty="0" sz="1600" lang="zh-CN">
                  <a:latin typeface="Franklin Gothic Book" pitchFamily="34" charset="0"/>
                  <a:ea typeface="微软雅黑" panose="020B0503020204020204" pitchFamily="34" charset="-122"/>
                </a:rPr>
                <a:t>开发过程和关键代码展示</a:t>
              </a:r>
            </a:p>
          </p:txBody>
        </p:sp>
        <p:sp>
          <p:nvSpPr>
            <p:cNvPr id="1048691" name="文本框 62"/>
            <p:cNvSpPr txBox="1"/>
            <p:nvPr/>
          </p:nvSpPr>
          <p:spPr>
            <a:xfrm>
              <a:off x="2405063" y="1120775"/>
              <a:ext cx="567784" cy="523220"/>
            </a:xfrm>
            <a:prstGeom prst="rect"/>
            <a:noFill/>
            <a:ln w="9525">
              <a:noFill/>
            </a:ln>
          </p:spPr>
          <p:txBody>
            <a:bodyPr wrap="none">
              <a:spAutoFit/>
            </a:bodyPr>
            <a:lstStyle>
              <a:lvl1pPr algn="l" eaLnBrk="0" fontAlgn="base" hangingPunct="0" indent="-342900" marL="342900" rtl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000" kern="1200">
                  <a:solidFill>
                    <a:schemeClr val="tx1"/>
                  </a:solidFill>
                  <a:latin typeface="+mn-lt"/>
                  <a:ea typeface="黑体" panose="02010609060101010101" pitchFamily="49" charset="-122"/>
                  <a:cs typeface="+mn-cs"/>
                </a:defRPr>
              </a:lvl1pPr>
              <a:lvl2pPr algn="l" eaLnBrk="0" fontAlgn="base" hangingPunct="0" indent="-285750" marL="742950" rtl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kern="1200">
                  <a:solidFill>
                    <a:schemeClr val="tx1"/>
                  </a:solidFill>
                  <a:latin typeface="+mn-lt"/>
                  <a:ea typeface="黑体" panose="02010609060101010101" pitchFamily="49" charset="-122"/>
                  <a:cs typeface="+mn-cs"/>
                </a:defRPr>
              </a:lvl2pPr>
              <a:lvl3pPr algn="l" eaLnBrk="0" fontAlgn="base" hangingPunct="0" indent="-228600" marL="1143000" rtl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u"/>
                <a:defRPr sz="1600" kern="1200">
                  <a:solidFill>
                    <a:schemeClr val="tx1"/>
                  </a:solidFill>
                  <a:latin typeface="+mn-lt"/>
                  <a:ea typeface="黑体" panose="02010609060101010101" pitchFamily="49" charset="-122"/>
                  <a:cs typeface="+mn-cs"/>
                </a:defRPr>
              </a:lvl3pPr>
              <a:lvl4pPr algn="l" eaLnBrk="0" fontAlgn="base" hangingPunct="0" indent="-228600" marL="1600200" rtl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黑体" panose="02010609060101010101" pitchFamily="49" charset="-122"/>
                  <a:cs typeface="+mn-cs"/>
                </a:defRPr>
              </a:lvl4pPr>
              <a:lvl5pPr algn="l" eaLnBrk="0" fontAlgn="base" hangingPunct="0" indent="-228600" marL="2057400" rtl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 kern="1200">
                  <a:solidFill>
                    <a:schemeClr val="tx1"/>
                  </a:solidFill>
                  <a:latin typeface="+mn-lt"/>
                  <a:ea typeface="黑体" panose="02010609060101010101" pitchFamily="49" charset="-122"/>
                  <a:cs typeface="+mn-cs"/>
                </a:defRPr>
              </a:lvl5pPr>
            </a:lstStyle>
            <a:p>
              <a:pPr eaLnBrk="1" hangingPunct="1" indent="0" lvl="0" marL="0">
                <a:spcBef>
                  <a:spcPct val="0"/>
                </a:spcBef>
                <a:buFontTx/>
                <a:buNone/>
              </a:pPr>
              <a:r>
                <a:rPr altLang="zh-CN" dirty="0" sz="2800" lang="en-US">
                  <a:solidFill>
                    <a:schemeClr val="bg1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03</a:t>
              </a:r>
              <a:endParaRPr altLang="en-US" dirty="0" sz="2800" lang="zh-CN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矩形 1"/>
          <p:cNvSpPr/>
          <p:nvPr/>
        </p:nvSpPr>
        <p:spPr>
          <a:xfrm>
            <a:off x="704959" y="4147772"/>
            <a:ext cx="1663700" cy="185738"/>
          </a:xfrm>
          <a:prstGeom prst="rect"/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29" name="矩形 2"/>
          <p:cNvSpPr/>
          <p:nvPr/>
        </p:nvSpPr>
        <p:spPr>
          <a:xfrm>
            <a:off x="2732088" y="1157288"/>
            <a:ext cx="1663700" cy="503238"/>
          </a:xfrm>
          <a:prstGeom prst="rect"/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30" name="矩形 3"/>
          <p:cNvSpPr/>
          <p:nvPr/>
        </p:nvSpPr>
        <p:spPr>
          <a:xfrm>
            <a:off x="4748213" y="1157288"/>
            <a:ext cx="1663700" cy="503238"/>
          </a:xfrm>
          <a:prstGeom prst="rect"/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31" name="矩形 4"/>
          <p:cNvSpPr/>
          <p:nvPr/>
        </p:nvSpPr>
        <p:spPr>
          <a:xfrm>
            <a:off x="6791325" y="1160463"/>
            <a:ext cx="1663700" cy="504825"/>
          </a:xfrm>
          <a:prstGeom prst="rect"/>
          <a:solidFill>
            <a:srgbClr val="7030A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32" name="矩形 5"/>
          <p:cNvSpPr/>
          <p:nvPr/>
        </p:nvSpPr>
        <p:spPr>
          <a:xfrm>
            <a:off x="2762350" y="4150947"/>
            <a:ext cx="1663700" cy="182563"/>
          </a:xfrm>
          <a:prstGeom prst="rect"/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33" name="矩形 6"/>
          <p:cNvSpPr/>
          <p:nvPr/>
        </p:nvSpPr>
        <p:spPr>
          <a:xfrm>
            <a:off x="4771231" y="4156075"/>
            <a:ext cx="1663700" cy="182563"/>
          </a:xfrm>
          <a:prstGeom prst="rect"/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34" name="矩形 7"/>
          <p:cNvSpPr/>
          <p:nvPr/>
        </p:nvSpPr>
        <p:spPr>
          <a:xfrm>
            <a:off x="6859404" y="4150153"/>
            <a:ext cx="1663700" cy="180975"/>
          </a:xfrm>
          <a:prstGeom prst="rect"/>
          <a:solidFill>
            <a:srgbClr val="7030A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35" name="矩形 8"/>
          <p:cNvSpPr/>
          <p:nvPr/>
        </p:nvSpPr>
        <p:spPr>
          <a:xfrm>
            <a:off x="720725" y="1157288"/>
            <a:ext cx="1663700" cy="503238"/>
          </a:xfrm>
          <a:prstGeom prst="rect"/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4" name="组合 9"/>
          <p:cNvGrpSpPr/>
          <p:nvPr/>
        </p:nvGrpSpPr>
        <p:grpSpPr>
          <a:xfrm>
            <a:off x="1243013" y="1854200"/>
            <a:ext cx="450850" cy="450850"/>
            <a:chOff x="1210150" y="1829966"/>
            <a:chExt cx="451222" cy="451222"/>
          </a:xfrm>
        </p:grpSpPr>
        <p:sp>
          <p:nvSpPr>
            <p:cNvPr id="1048636" name="椭圆 10"/>
            <p:cNvSpPr/>
            <p:nvPr/>
          </p:nvSpPr>
          <p:spPr>
            <a:xfrm>
              <a:off x="1210150" y="1829966"/>
              <a:ext cx="451222" cy="451222"/>
            </a:xfrm>
            <a:prstGeom prst="ellipse"/>
            <a:solidFill>
              <a:schemeClr val="accent2"/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altLang="en-US" baseline="0" b="0" cap="none" sz="1800" i="0" kern="1200" kumimoji="0" lang="zh-CN" noProof="0" normalizeH="0" spc="0" strike="noStrike" u="none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097157" name="图片 11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rcRect l="39066" t="19920" r="35693" b="46635"/>
            <a:stretch>
              <a:fillRect/>
            </a:stretch>
          </p:blipFill>
          <p:spPr>
            <a:xfrm>
              <a:off x="1280639" y="1887488"/>
              <a:ext cx="281883" cy="280107"/>
            </a:xfrm>
            <a:prstGeom prst="rect"/>
            <a:noFill/>
            <a:ln w="9525">
              <a:noFill/>
            </a:ln>
          </p:spPr>
        </p:pic>
      </p:grpSp>
      <p:grpSp>
        <p:nvGrpSpPr>
          <p:cNvPr id="45" name="组合 12"/>
          <p:cNvGrpSpPr/>
          <p:nvPr/>
        </p:nvGrpSpPr>
        <p:grpSpPr>
          <a:xfrm>
            <a:off x="3333750" y="1854200"/>
            <a:ext cx="452438" cy="450850"/>
            <a:chOff x="3301981" y="1830214"/>
            <a:chExt cx="451222" cy="451222"/>
          </a:xfrm>
        </p:grpSpPr>
        <p:sp>
          <p:nvSpPr>
            <p:cNvPr id="1048637" name="椭圆 13"/>
            <p:cNvSpPr/>
            <p:nvPr/>
          </p:nvSpPr>
          <p:spPr>
            <a:xfrm>
              <a:off x="3301981" y="1830214"/>
              <a:ext cx="451222" cy="451222"/>
            </a:xfrm>
            <a:prstGeom prst="ellipse"/>
            <a:solidFill>
              <a:schemeClr val="accent1"/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altLang="en-US" baseline="0" b="0" cap="none" sz="1800" i="0" kern="1200" kumimoji="0" lang="zh-CN" noProof="0" normalizeH="0" spc="0" strike="noStrike" u="none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097158" name="图片 14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rcRect l="56009" t="39590" r="24332" b="36284"/>
            <a:stretch>
              <a:fillRect/>
            </a:stretch>
          </p:blipFill>
          <p:spPr>
            <a:xfrm>
              <a:off x="3366914" y="1898154"/>
              <a:ext cx="305637" cy="281287"/>
            </a:xfrm>
            <a:prstGeom prst="rect"/>
            <a:noFill/>
            <a:ln w="9525">
              <a:noFill/>
            </a:ln>
          </p:spPr>
        </p:pic>
      </p:grpSp>
      <p:grpSp>
        <p:nvGrpSpPr>
          <p:cNvPr id="46" name="组合 15"/>
          <p:cNvGrpSpPr/>
          <p:nvPr/>
        </p:nvGrpSpPr>
        <p:grpSpPr>
          <a:xfrm>
            <a:off x="5376863" y="1854200"/>
            <a:ext cx="452437" cy="450850"/>
            <a:chOff x="5344914" y="1830214"/>
            <a:chExt cx="451222" cy="451222"/>
          </a:xfrm>
        </p:grpSpPr>
        <p:sp>
          <p:nvSpPr>
            <p:cNvPr id="1048638" name="椭圆 16"/>
            <p:cNvSpPr/>
            <p:nvPr/>
          </p:nvSpPr>
          <p:spPr>
            <a:xfrm>
              <a:off x="5344914" y="1830214"/>
              <a:ext cx="451222" cy="451222"/>
            </a:xfrm>
            <a:prstGeom prst="ellipse"/>
            <a:solidFill>
              <a:schemeClr val="tx2"/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altLang="en-US" baseline="0" b="0" cap="none" sz="1800" i="0" kern="1200" kumimoji="0" lang="zh-CN" noProof="0" normalizeH="0" spc="0" strike="noStrike" u="none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097159" name="图片 17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3"/>
            <a:srcRect l="27994" t="31122" r="58566" b="40065"/>
            <a:stretch>
              <a:fillRect/>
            </a:stretch>
          </p:blipFill>
          <p:spPr>
            <a:xfrm>
              <a:off x="5455144" y="1836571"/>
              <a:ext cx="249932" cy="401857"/>
            </a:xfrm>
            <a:prstGeom prst="rect"/>
            <a:noFill/>
            <a:ln w="9525">
              <a:noFill/>
            </a:ln>
          </p:spPr>
        </p:pic>
      </p:grpSp>
      <p:grpSp>
        <p:nvGrpSpPr>
          <p:cNvPr id="47" name="组合 18"/>
          <p:cNvGrpSpPr/>
          <p:nvPr/>
        </p:nvGrpSpPr>
        <p:grpSpPr>
          <a:xfrm>
            <a:off x="7466013" y="1854200"/>
            <a:ext cx="450850" cy="450850"/>
            <a:chOff x="7433146" y="1830214"/>
            <a:chExt cx="451222" cy="451222"/>
          </a:xfr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grpSpPr>
        <p:sp>
          <p:nvSpPr>
            <p:cNvPr id="1048639" name="椭圆 19"/>
            <p:cNvSpPr/>
            <p:nvPr/>
          </p:nvSpPr>
          <p:spPr>
            <a:xfrm>
              <a:off x="7433146" y="1830214"/>
              <a:ext cx="451222" cy="451222"/>
            </a:xfrm>
            <a:prstGeom prst="ellipse"/>
            <a:grpFill/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altLang="en-US" baseline="0" b="0" cap="none" sz="1800" i="0" kern="1200" kumimoji="0" lang="zh-CN" noProof="0" normalizeH="0" spc="0" strike="noStrike" u="none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097160" name="图片 20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4"/>
            <a:srcRect l="36523" t="20621" r="31403" b="25230"/>
            <a:stretch>
              <a:fillRect/>
            </a:stretch>
          </p:blipFill>
          <p:spPr>
            <a:xfrm>
              <a:off x="7533853" y="1903133"/>
              <a:ext cx="249441" cy="315820"/>
            </a:xfrm>
            <a:prstGeom prst="rect"/>
            <a:grpFill/>
            <a:ln w="9525">
              <a:noFill/>
            </a:ln>
          </p:spPr>
        </p:pic>
      </p:grpSp>
      <p:sp>
        <p:nvSpPr>
          <p:cNvPr id="1048640" name="Rectangle 24"/>
          <p:cNvSpPr/>
          <p:nvPr/>
        </p:nvSpPr>
        <p:spPr>
          <a:xfrm>
            <a:off x="967422" y="2466825"/>
            <a:ext cx="1247775" cy="1386840"/>
          </a:xfrm>
          <a:prstGeom prst="rect"/>
          <a:noFill/>
          <a:ln w="9525">
            <a:noFill/>
          </a:ln>
        </p:spPr>
        <p:txBody>
          <a:bodyPr>
            <a:spAutoFit/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6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5pPr>
          </a:lstStyle>
          <a:p>
            <a:pPr eaLnBrk="1" hangingPunct="1" indent="0" lvl="0" marL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altLang="zh-CN" dirty="0" sz="1200" lang="zh-CN">
                <a:latin typeface="Arial" panose="020B0604020202020204" pitchFamily="34" charset="0"/>
                <a:ea typeface="微软雅黑" panose="020B0503020204020204" pitchFamily="34" charset="-122"/>
              </a:rPr>
              <a:t>数据库端</a:t>
            </a:r>
            <a:endParaRPr altLang="zh-CN" dirty="0" sz="1200" lang="en-US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1" hangingPunct="1" indent="0" lvl="0" marL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altLang="zh-CN" dirty="0" sz="1200" lang="zh-CN">
                <a:latin typeface="Arial" panose="020B0604020202020204" pitchFamily="34" charset="0"/>
                <a:ea typeface="微软雅黑" panose="020B0503020204020204" pitchFamily="34" charset="-122"/>
              </a:rPr>
              <a:t>实现数据的增删改查，实现用户的好友查询，列表查询，离线消息的存储。</a:t>
            </a:r>
            <a:endParaRPr altLang="zh-CN" dirty="0" sz="1200" 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48641" name="Rectangle 24"/>
          <p:cNvSpPr/>
          <p:nvPr/>
        </p:nvSpPr>
        <p:spPr>
          <a:xfrm>
            <a:off x="3051175" y="2478360"/>
            <a:ext cx="1247775" cy="1624419"/>
          </a:xfrm>
          <a:prstGeom prst="rect"/>
          <a:noFill/>
          <a:ln w="9525">
            <a:noFill/>
          </a:ln>
        </p:spPr>
        <p:txBody>
          <a:bodyPr>
            <a:spAutoFit/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6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5pPr>
          </a:lstStyle>
          <a:p>
            <a:pPr eaLnBrk="1" hangingPunct="1" indent="0" lvl="0" marL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altLang="zh-CN" dirty="0" sz="1200" lang="zh-CN">
                <a:latin typeface="Arial" panose="020B0604020202020204" pitchFamily="34" charset="0"/>
                <a:ea typeface="微软雅黑" panose="020B0503020204020204" pitchFamily="34" charset="-122"/>
              </a:rPr>
              <a:t>数据库端</a:t>
            </a:r>
            <a:endParaRPr altLang="zh-CN" dirty="0" sz="1200" lang="en-US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1" hangingPunct="1" indent="0" lvl="0" marL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altLang="zh-CN" dirty="0" sz="1200" lang="zh-CN">
                <a:latin typeface="Arial" panose="020B0604020202020204" pitchFamily="34" charset="0"/>
                <a:ea typeface="微软雅黑" panose="020B0503020204020204" pitchFamily="34" charset="-122"/>
              </a:rPr>
              <a:t>实现数据库中对</a:t>
            </a:r>
            <a:r>
              <a:rPr altLang="zh-CN" dirty="0" sz="1200" lang="en-US">
                <a:latin typeface="Arial" panose="020B0604020202020204" pitchFamily="34" charset="0"/>
                <a:ea typeface="微软雅黑" panose="020B0503020204020204" pitchFamily="34" charset="-122"/>
              </a:rPr>
              <a:t>user</a:t>
            </a:r>
            <a:r>
              <a:rPr altLang="zh-CN" dirty="0" sz="1200" lang="zh-CN">
                <a:latin typeface="Arial" panose="020B0604020202020204" pitchFamily="34" charset="0"/>
                <a:ea typeface="微软雅黑" panose="020B0503020204020204" pitchFamily="34" charset="-122"/>
              </a:rPr>
              <a:t>表的相关操作，包括建立表，查询数据，修改数据和删除数据</a:t>
            </a:r>
            <a:endParaRPr altLang="zh-CN" dirty="0" sz="1200" 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48642" name="Rectangle 24"/>
          <p:cNvSpPr/>
          <p:nvPr/>
        </p:nvSpPr>
        <p:spPr>
          <a:xfrm>
            <a:off x="4956175" y="2498724"/>
            <a:ext cx="1247775" cy="1624419"/>
          </a:xfrm>
          <a:prstGeom prst="rect"/>
          <a:noFill/>
          <a:ln w="9525">
            <a:noFill/>
          </a:ln>
        </p:spPr>
        <p:txBody>
          <a:bodyPr>
            <a:spAutoFit/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6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5pPr>
          </a:lstStyle>
          <a:p>
            <a:pPr eaLnBrk="1" hangingPunct="1" indent="0" lvl="0" marL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altLang="zh-CN" dirty="0" sz="1200" lang="zh-CN">
                <a:latin typeface="Arial" panose="020B0604020202020204" pitchFamily="34" charset="0"/>
                <a:ea typeface="微软雅黑" panose="020B0503020204020204" pitchFamily="34" charset="-122"/>
              </a:rPr>
              <a:t>数据库端</a:t>
            </a:r>
            <a:endParaRPr altLang="zh-CN" dirty="0" sz="1200" lang="en-US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1" hangingPunct="1" indent="0" lvl="0" marL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altLang="zh-CN" dirty="0" sz="1200" lang="zh-CN">
                <a:latin typeface="Arial" panose="020B0604020202020204" pitchFamily="34" charset="0"/>
                <a:ea typeface="微软雅黑" panose="020B0503020204020204" pitchFamily="34" charset="-122"/>
              </a:rPr>
              <a:t>实</a:t>
            </a:r>
            <a:r>
              <a:rPr altLang="zh-CN" dirty="0" sz="1200" lang="en-US" err="1">
                <a:latin typeface="Arial" panose="020B0604020202020204" pitchFamily="34" charset="0"/>
                <a:ea typeface="微软雅黑" panose="020B0503020204020204" pitchFamily="34" charset="-122"/>
              </a:rPr>
              <a:t>user_group</a:t>
            </a:r>
            <a:r>
              <a:rPr altLang="zh-CN" dirty="0" sz="1200" lang="zh-CN">
                <a:latin typeface="Arial" panose="020B0604020202020204" pitchFamily="34" charset="0"/>
                <a:ea typeface="微软雅黑" panose="020B0503020204020204" pitchFamily="34" charset="-122"/>
              </a:rPr>
              <a:t>表的建立及其相关操作，实现文件传输的存储和图片的保存。</a:t>
            </a:r>
            <a:endParaRPr altLang="zh-CN" dirty="0" sz="1200" 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48643" name="Rectangle 24"/>
          <p:cNvSpPr/>
          <p:nvPr/>
        </p:nvSpPr>
        <p:spPr>
          <a:xfrm>
            <a:off x="7066573" y="2521585"/>
            <a:ext cx="1249362" cy="1386841"/>
          </a:xfrm>
          <a:prstGeom prst="rect"/>
          <a:noFill/>
          <a:ln w="9525">
            <a:noFill/>
          </a:ln>
        </p:spPr>
        <p:txBody>
          <a:bodyPr>
            <a:spAutoFit/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6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5pPr>
          </a:lstStyle>
          <a:p>
            <a:pPr eaLnBrk="1" hangingPunct="1" indent="0" lvl="0" marL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altLang="zh-CN" dirty="0" sz="1200" lang="en-US">
                <a:latin typeface="Arial" panose="020B0604020202020204" pitchFamily="34" charset="0"/>
                <a:ea typeface="微软雅黑" panose="020B0503020204020204" pitchFamily="34" charset="-122"/>
              </a:rPr>
              <a:t>UI</a:t>
            </a:r>
            <a:r>
              <a:rPr altLang="en-US" dirty="0" sz="1200" lang="zh-CN">
                <a:latin typeface="Arial" panose="020B0604020202020204" pitchFamily="34" charset="0"/>
                <a:ea typeface="微软雅黑" panose="020B0503020204020204" pitchFamily="34" charset="-122"/>
              </a:rPr>
              <a:t>设计</a:t>
            </a:r>
            <a:endParaRPr altLang="zh-CN" dirty="0" sz="1200" lang="en-US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1" hangingPunct="1" indent="0" lvl="0" marL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altLang="zh-CN" dirty="0" sz="1200" lang="zh-CN">
                <a:latin typeface="Arial" panose="020B0604020202020204" pitchFamily="34" charset="0"/>
                <a:ea typeface="微软雅黑" panose="020B0503020204020204" pitchFamily="34" charset="-122"/>
              </a:rPr>
              <a:t>用</a:t>
            </a:r>
            <a:r>
              <a:rPr altLang="zh-CN" dirty="0" sz="1200" lang="en-US" err="1">
                <a:latin typeface="Arial" panose="020B0604020202020204" pitchFamily="34" charset="0"/>
                <a:ea typeface="微软雅黑" panose="020B0503020204020204" pitchFamily="34" charset="-122"/>
              </a:rPr>
              <a:t>gtk</a:t>
            </a:r>
            <a:r>
              <a:rPr altLang="zh-CN" dirty="0" sz="1200" lang="zh-CN">
                <a:latin typeface="Arial" panose="020B0604020202020204" pitchFamily="34" charset="0"/>
                <a:ea typeface="微软雅黑" panose="020B0503020204020204" pitchFamily="34" charset="-122"/>
              </a:rPr>
              <a:t>实现用户的注册界面，登录界面，聊天界面，群组界面以及其它界面</a:t>
            </a:r>
            <a:endParaRPr altLang="zh-CN" dirty="0" sz="1200" 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48644" name="矩形 25"/>
          <p:cNvSpPr/>
          <p:nvPr/>
        </p:nvSpPr>
        <p:spPr>
          <a:xfrm>
            <a:off x="1156970" y="1236663"/>
            <a:ext cx="868680" cy="368300"/>
          </a:xfrm>
          <a:prstGeom prst="rect"/>
          <a:noFill/>
          <a:ln w="9525">
            <a:noFill/>
          </a:ln>
        </p:spPr>
        <p:txBody>
          <a:bodyPr wrap="none">
            <a:spAutoFit/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6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5pPr>
          </a:lstStyle>
          <a:p>
            <a:pPr algn="r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dirty="0" sz="18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杨训迪</a:t>
            </a:r>
          </a:p>
        </p:txBody>
      </p:sp>
      <p:sp>
        <p:nvSpPr>
          <p:cNvPr id="1048645" name="矩形 26"/>
          <p:cNvSpPr/>
          <p:nvPr/>
        </p:nvSpPr>
        <p:spPr>
          <a:xfrm>
            <a:off x="3240723" y="1236663"/>
            <a:ext cx="868680" cy="368300"/>
          </a:xfrm>
          <a:prstGeom prst="rect"/>
          <a:noFill/>
          <a:ln w="9525">
            <a:noFill/>
          </a:ln>
        </p:spPr>
        <p:txBody>
          <a:bodyPr wrap="none">
            <a:spAutoFit/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6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5pPr>
          </a:lstStyle>
          <a:p>
            <a:pPr algn="ctr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dirty="0" sz="18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邵雨洁</a:t>
            </a:r>
          </a:p>
        </p:txBody>
      </p:sp>
      <p:sp>
        <p:nvSpPr>
          <p:cNvPr id="1048646" name="矩形 27"/>
          <p:cNvSpPr/>
          <p:nvPr/>
        </p:nvSpPr>
        <p:spPr>
          <a:xfrm>
            <a:off x="5230495" y="1236663"/>
            <a:ext cx="640080" cy="368300"/>
          </a:xfrm>
          <a:prstGeom prst="rect"/>
          <a:noFill/>
          <a:ln w="9525">
            <a:noFill/>
          </a:ln>
        </p:spPr>
        <p:txBody>
          <a:bodyPr wrap="none">
            <a:spAutoFit/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6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5pPr>
          </a:lstStyle>
          <a:p>
            <a:pPr algn="r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dirty="0" sz="18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李可</a:t>
            </a:r>
          </a:p>
        </p:txBody>
      </p:sp>
      <p:sp>
        <p:nvSpPr>
          <p:cNvPr id="1048647" name="矩形 28"/>
          <p:cNvSpPr/>
          <p:nvPr/>
        </p:nvSpPr>
        <p:spPr>
          <a:xfrm>
            <a:off x="7195185" y="1236663"/>
            <a:ext cx="868680" cy="368300"/>
          </a:xfrm>
          <a:prstGeom prst="rect"/>
          <a:noFill/>
          <a:ln w="9525">
            <a:noFill/>
          </a:ln>
        </p:spPr>
        <p:txBody>
          <a:bodyPr wrap="none">
            <a:spAutoFit/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6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5pPr>
          </a:lstStyle>
          <a:p>
            <a:pPr algn="r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dirty="0" sz="18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肖成文</a:t>
            </a:r>
          </a:p>
        </p:txBody>
      </p:sp>
      <p:sp>
        <p:nvSpPr>
          <p:cNvPr id="1048648" name="文本框 9"/>
          <p:cNvSpPr txBox="1"/>
          <p:nvPr/>
        </p:nvSpPr>
        <p:spPr>
          <a:xfrm>
            <a:off x="895985" y="153035"/>
            <a:ext cx="3291205" cy="553085"/>
          </a:xfrm>
          <a:prstGeom prst="rect"/>
          <a:noFill/>
        </p:spPr>
        <p:txBody>
          <a:bodyPr rtlCol="0" wrap="square">
            <a:spAutoFit/>
          </a:bodyPr>
          <a:p>
            <a:pPr eaLnBrk="1" hangingPunct="1" indent="0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en-US" dirty="0" sz="2000" lang="zh-CN">
                <a:solidFill>
                  <a:schemeClr val="bg1"/>
                </a:solidFill>
                <a:latin typeface="Franklin Gothic Book" pitchFamily="34" charset="0"/>
                <a:ea typeface="微软雅黑" panose="020B0503020204020204" pitchFamily="34" charset="-122"/>
                <a:sym typeface="+mn-ea"/>
              </a:rPr>
              <a:t>小组成员介绍及分工</a:t>
            </a:r>
          </a:p>
        </p:txBody>
      </p:sp>
      <p:sp>
        <p:nvSpPr>
          <p:cNvPr id="1048649" name="Freeform 27"/>
          <p:cNvSpPr/>
          <p:nvPr/>
        </p:nvSpPr>
        <p:spPr>
          <a:xfrm>
            <a:off x="-664012" y="4063390"/>
            <a:ext cx="1123626" cy="550495"/>
          </a:xfrm>
          <a:custGeom>
            <a:av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231" h="602">
                <a:moveTo>
                  <a:pt x="0" y="0"/>
                </a:moveTo>
                <a:lnTo>
                  <a:pt x="1047" y="0"/>
                </a:lnTo>
                <a:lnTo>
                  <a:pt x="1231" y="299"/>
                </a:lnTo>
                <a:lnTo>
                  <a:pt x="1047" y="602"/>
                </a:lnTo>
                <a:lnTo>
                  <a:pt x="0" y="6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altLang="en-US" dirty="0" lang="zh-CN"/>
          </a:p>
        </p:txBody>
      </p:sp>
      <p:sp>
        <p:nvSpPr>
          <p:cNvPr id="1048650" name="文本框 62"/>
          <p:cNvSpPr txBox="1"/>
          <p:nvPr/>
        </p:nvSpPr>
        <p:spPr>
          <a:xfrm>
            <a:off x="-56911" y="4084712"/>
            <a:ext cx="589279" cy="510542"/>
          </a:xfrm>
          <a:prstGeom prst="rect"/>
          <a:noFill/>
          <a:ln w="9525">
            <a:noFill/>
          </a:ln>
        </p:spPr>
        <p:txBody>
          <a:bodyPr wrap="none">
            <a:spAutoFit/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6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5pPr>
          </a:lstStyle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zh-CN" dirty="0" sz="2800" lang="en-US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01</a:t>
            </a:r>
            <a:endParaRPr altLang="en-US" dirty="0" sz="2800" lang="zh-CN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矩形 1"/>
          <p:cNvSpPr/>
          <p:nvPr/>
        </p:nvSpPr>
        <p:spPr>
          <a:xfrm>
            <a:off x="704959" y="4147772"/>
            <a:ext cx="1663700" cy="185738"/>
          </a:xfrm>
          <a:prstGeom prst="rect"/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01" name="矩形 2"/>
          <p:cNvSpPr/>
          <p:nvPr/>
        </p:nvSpPr>
        <p:spPr>
          <a:xfrm>
            <a:off x="2732088" y="1157288"/>
            <a:ext cx="1663700" cy="503238"/>
          </a:xfrm>
          <a:prstGeom prst="rect"/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02" name="矩形 3"/>
          <p:cNvSpPr/>
          <p:nvPr/>
        </p:nvSpPr>
        <p:spPr>
          <a:xfrm>
            <a:off x="4748213" y="1157288"/>
            <a:ext cx="1663700" cy="503238"/>
          </a:xfrm>
          <a:prstGeom prst="rect"/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03" name="矩形 4"/>
          <p:cNvSpPr/>
          <p:nvPr/>
        </p:nvSpPr>
        <p:spPr>
          <a:xfrm>
            <a:off x="6791325" y="1160463"/>
            <a:ext cx="1663700" cy="504825"/>
          </a:xfrm>
          <a:prstGeom prst="rect"/>
          <a:solidFill>
            <a:srgbClr val="7030A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04" name="矩形 5"/>
          <p:cNvSpPr/>
          <p:nvPr/>
        </p:nvSpPr>
        <p:spPr>
          <a:xfrm>
            <a:off x="2762350" y="4150947"/>
            <a:ext cx="1663700" cy="182563"/>
          </a:xfrm>
          <a:prstGeom prst="rect"/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05" name="矩形 6"/>
          <p:cNvSpPr/>
          <p:nvPr/>
        </p:nvSpPr>
        <p:spPr>
          <a:xfrm>
            <a:off x="4771231" y="4156075"/>
            <a:ext cx="1663700" cy="182563"/>
          </a:xfrm>
          <a:prstGeom prst="rect"/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06" name="矩形 7"/>
          <p:cNvSpPr/>
          <p:nvPr/>
        </p:nvSpPr>
        <p:spPr>
          <a:xfrm>
            <a:off x="6859404" y="4150153"/>
            <a:ext cx="1663700" cy="180975"/>
          </a:xfrm>
          <a:prstGeom prst="rect"/>
          <a:solidFill>
            <a:srgbClr val="7030A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07" name="矩形 8"/>
          <p:cNvSpPr/>
          <p:nvPr/>
        </p:nvSpPr>
        <p:spPr>
          <a:xfrm>
            <a:off x="720725" y="1157288"/>
            <a:ext cx="1663700" cy="503238"/>
          </a:xfrm>
          <a:prstGeom prst="rect"/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8" name="组合 9"/>
          <p:cNvGrpSpPr/>
          <p:nvPr/>
        </p:nvGrpSpPr>
        <p:grpSpPr>
          <a:xfrm>
            <a:off x="1243013" y="1854200"/>
            <a:ext cx="450850" cy="450850"/>
            <a:chOff x="1210150" y="1829966"/>
            <a:chExt cx="451222" cy="451222"/>
          </a:xfrm>
        </p:grpSpPr>
        <p:sp>
          <p:nvSpPr>
            <p:cNvPr id="1048608" name="椭圆 10"/>
            <p:cNvSpPr/>
            <p:nvPr/>
          </p:nvSpPr>
          <p:spPr>
            <a:xfrm>
              <a:off x="1210150" y="1829966"/>
              <a:ext cx="451222" cy="451222"/>
            </a:xfrm>
            <a:prstGeom prst="ellipse"/>
            <a:solidFill>
              <a:schemeClr val="accent2"/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altLang="en-US" baseline="0" b="0" cap="none" sz="1800" i="0" kern="1200" kumimoji="0" lang="zh-CN" noProof="0" normalizeH="0" spc="0" strike="noStrike" u="none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097153" name="图片 11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rcRect l="39066" t="19920" r="35693" b="46635"/>
            <a:stretch>
              <a:fillRect/>
            </a:stretch>
          </p:blipFill>
          <p:spPr>
            <a:xfrm>
              <a:off x="1280639" y="1887488"/>
              <a:ext cx="281883" cy="280107"/>
            </a:xfrm>
            <a:prstGeom prst="rect"/>
            <a:noFill/>
            <a:ln w="9525">
              <a:noFill/>
            </a:ln>
          </p:spPr>
        </p:pic>
      </p:grpSp>
      <p:grpSp>
        <p:nvGrpSpPr>
          <p:cNvPr id="39" name="组合 12"/>
          <p:cNvGrpSpPr/>
          <p:nvPr/>
        </p:nvGrpSpPr>
        <p:grpSpPr>
          <a:xfrm>
            <a:off x="3333750" y="1854200"/>
            <a:ext cx="452438" cy="450850"/>
            <a:chOff x="3301981" y="1830214"/>
            <a:chExt cx="451222" cy="451222"/>
          </a:xfrm>
        </p:grpSpPr>
        <p:sp>
          <p:nvSpPr>
            <p:cNvPr id="1048609" name="椭圆 13"/>
            <p:cNvSpPr/>
            <p:nvPr/>
          </p:nvSpPr>
          <p:spPr>
            <a:xfrm>
              <a:off x="3301981" y="1830214"/>
              <a:ext cx="451222" cy="451222"/>
            </a:xfrm>
            <a:prstGeom prst="ellipse"/>
            <a:solidFill>
              <a:schemeClr val="accent1"/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altLang="en-US" baseline="0" b="0" cap="none" sz="1800" i="0" kern="1200" kumimoji="0" lang="zh-CN" noProof="0" normalizeH="0" spc="0" strike="noStrike" u="none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097154" name="图片 14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rcRect l="56009" t="39590" r="24332" b="36284"/>
            <a:stretch>
              <a:fillRect/>
            </a:stretch>
          </p:blipFill>
          <p:spPr>
            <a:xfrm>
              <a:off x="3366914" y="1898154"/>
              <a:ext cx="305637" cy="281287"/>
            </a:xfrm>
            <a:prstGeom prst="rect"/>
            <a:noFill/>
            <a:ln w="9525">
              <a:noFill/>
            </a:ln>
          </p:spPr>
        </p:pic>
      </p:grpSp>
      <p:grpSp>
        <p:nvGrpSpPr>
          <p:cNvPr id="40" name="组合 15"/>
          <p:cNvGrpSpPr/>
          <p:nvPr/>
        </p:nvGrpSpPr>
        <p:grpSpPr>
          <a:xfrm>
            <a:off x="5376863" y="1854200"/>
            <a:ext cx="452437" cy="450850"/>
            <a:chOff x="5344914" y="1830214"/>
            <a:chExt cx="451222" cy="451222"/>
          </a:xfrm>
        </p:grpSpPr>
        <p:sp>
          <p:nvSpPr>
            <p:cNvPr id="1048610" name="椭圆 16"/>
            <p:cNvSpPr/>
            <p:nvPr/>
          </p:nvSpPr>
          <p:spPr>
            <a:xfrm>
              <a:off x="5344914" y="1830214"/>
              <a:ext cx="451222" cy="451222"/>
            </a:xfrm>
            <a:prstGeom prst="ellipse"/>
            <a:solidFill>
              <a:schemeClr val="tx2"/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altLang="en-US" baseline="0" b="0" cap="none" sz="1800" i="0" kern="1200" kumimoji="0" lang="zh-CN" noProof="0" normalizeH="0" spc="0" strike="noStrike" u="none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097155" name="图片 17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3"/>
            <a:srcRect l="27994" t="31122" r="58566" b="40065"/>
            <a:stretch>
              <a:fillRect/>
            </a:stretch>
          </p:blipFill>
          <p:spPr>
            <a:xfrm>
              <a:off x="5455144" y="1836571"/>
              <a:ext cx="249932" cy="401857"/>
            </a:xfrm>
            <a:prstGeom prst="rect"/>
            <a:noFill/>
            <a:ln w="9525">
              <a:noFill/>
            </a:ln>
          </p:spPr>
        </p:pic>
      </p:grpSp>
      <p:grpSp>
        <p:nvGrpSpPr>
          <p:cNvPr id="41" name="组合 18"/>
          <p:cNvGrpSpPr/>
          <p:nvPr/>
        </p:nvGrpSpPr>
        <p:grpSpPr>
          <a:xfrm>
            <a:off x="7466013" y="1854200"/>
            <a:ext cx="450850" cy="450850"/>
            <a:chOff x="7433146" y="1830214"/>
            <a:chExt cx="451222" cy="451222"/>
          </a:xfr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grpSpPr>
        <p:sp>
          <p:nvSpPr>
            <p:cNvPr id="1048611" name="椭圆 19"/>
            <p:cNvSpPr/>
            <p:nvPr/>
          </p:nvSpPr>
          <p:spPr>
            <a:xfrm>
              <a:off x="7433146" y="1830214"/>
              <a:ext cx="451222" cy="451222"/>
            </a:xfrm>
            <a:prstGeom prst="ellipse"/>
            <a:grpFill/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altLang="en-US" baseline="0" b="0" cap="none" sz="1800" i="0" kern="1200" kumimoji="0" lang="zh-CN" noProof="0" normalizeH="0" spc="0" strike="noStrike" u="none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097156" name="图片 20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4"/>
            <a:srcRect l="36523" t="20621" r="31403" b="25230"/>
            <a:stretch>
              <a:fillRect/>
            </a:stretch>
          </p:blipFill>
          <p:spPr>
            <a:xfrm>
              <a:off x="7533853" y="1903133"/>
              <a:ext cx="249441" cy="315820"/>
            </a:xfrm>
            <a:prstGeom prst="rect"/>
            <a:grpFill/>
            <a:ln w="9525">
              <a:noFill/>
            </a:ln>
          </p:spPr>
        </p:pic>
      </p:grpSp>
      <p:sp>
        <p:nvSpPr>
          <p:cNvPr id="1048612" name="Rectangle 24"/>
          <p:cNvSpPr/>
          <p:nvPr/>
        </p:nvSpPr>
        <p:spPr>
          <a:xfrm>
            <a:off x="967422" y="2466825"/>
            <a:ext cx="1247775" cy="1386839"/>
          </a:xfrm>
          <a:prstGeom prst="rect"/>
          <a:noFill/>
          <a:ln w="9525">
            <a:noFill/>
          </a:ln>
        </p:spPr>
        <p:txBody>
          <a:bodyPr>
            <a:spAutoFit/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6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5pPr>
          </a:lstStyle>
          <a:p>
            <a:pPr eaLnBrk="1" hangingPunct="1" indent="0" lvl="0" marL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altLang="zh-CN" dirty="0" sz="1200" lang="en-US">
                <a:latin typeface="Arial" panose="020B0604020202020204" pitchFamily="34" charset="0"/>
                <a:ea typeface="微软雅黑" panose="020B0503020204020204" pitchFamily="34" charset="-122"/>
              </a:rPr>
              <a:t>UI</a:t>
            </a:r>
            <a:r>
              <a:rPr altLang="zh-CN" dirty="0" sz="1200" lang="zh-CN">
                <a:latin typeface="Arial" panose="020B0604020202020204" pitchFamily="34" charset="0"/>
                <a:ea typeface="微软雅黑" panose="020B0503020204020204" pitchFamily="34" charset="-122"/>
              </a:rPr>
              <a:t>设计</a:t>
            </a:r>
            <a:endParaRPr altLang="zh-CN" dirty="0" sz="1200" lang="en-US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1" hangingPunct="1" indent="0" lvl="0" marL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altLang="zh-CN" dirty="0" sz="1200" lang="zh-CN">
                <a:latin typeface="Arial" panose="020B0604020202020204" pitchFamily="34" charset="0"/>
                <a:ea typeface="微软雅黑" panose="020B0503020204020204" pitchFamily="34" charset="-122"/>
              </a:rPr>
              <a:t>用</a:t>
            </a:r>
            <a:r>
              <a:rPr altLang="zh-CN" dirty="0" sz="1200" lang="en-US">
                <a:latin typeface="Arial" panose="020B0604020202020204" pitchFamily="34" charset="0"/>
                <a:ea typeface="微软雅黑" panose="020B0503020204020204" pitchFamily="34" charset="-122"/>
              </a:rPr>
              <a:t>gtk</a:t>
            </a:r>
            <a:r>
              <a:rPr altLang="zh-CN" dirty="0" sz="1200" lang="zh-CN">
                <a:latin typeface="Arial" panose="020B0604020202020204" pitchFamily="34" charset="0"/>
                <a:ea typeface="微软雅黑" panose="020B0503020204020204" pitchFamily="34" charset="-122"/>
              </a:rPr>
              <a:t>实现弹窗，各块功能的对接，点击事件，控件的控制，事件的回调</a:t>
            </a:r>
            <a:endParaRPr altLang="zh-CN" dirty="0" sz="1200" 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48613" name="Rectangle 24"/>
          <p:cNvSpPr/>
          <p:nvPr/>
        </p:nvSpPr>
        <p:spPr>
          <a:xfrm>
            <a:off x="3051175" y="2478360"/>
            <a:ext cx="1247775" cy="1386840"/>
          </a:xfrm>
          <a:prstGeom prst="rect"/>
          <a:noFill/>
          <a:ln w="9525">
            <a:noFill/>
          </a:ln>
        </p:spPr>
        <p:txBody>
          <a:bodyPr>
            <a:spAutoFit/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6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5pPr>
          </a:lstStyle>
          <a:p>
            <a:pPr eaLnBrk="1" hangingPunct="1" indent="0" lvl="0" marL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altLang="zh-CN" dirty="0" sz="1200" lang="zh-CN">
                <a:latin typeface="Arial" panose="020B0604020202020204" pitchFamily="34" charset="0"/>
                <a:ea typeface="微软雅黑" panose="020B0503020204020204" pitchFamily="34" charset="-122"/>
              </a:rPr>
              <a:t>网络通信</a:t>
            </a:r>
            <a:endParaRPr altLang="zh-CN" dirty="0" sz="1200" lang="en-US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1" hangingPunct="1" indent="0" lvl="0" marL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altLang="zh-CN" dirty="0" sz="1200" lang="zh-CN">
                <a:latin typeface="Arial" panose="020B0604020202020204" pitchFamily="34" charset="0"/>
                <a:ea typeface="微软雅黑" panose="020B0503020204020204" pitchFamily="34" charset="-122"/>
              </a:rPr>
              <a:t>对信息传递中服务器端和客户端的</a:t>
            </a:r>
            <a:r>
              <a:rPr altLang="en-US" dirty="0" sz="1200" lang="zh-CN">
                <a:latin typeface="Arial" panose="020B0604020202020204" pitchFamily="34" charset="0"/>
                <a:ea typeface="微软雅黑" panose="020B0503020204020204" pitchFamily="34" charset="-122"/>
              </a:rPr>
              <a:t>部分功能</a:t>
            </a:r>
            <a:r>
              <a:rPr altLang="zh-CN" dirty="0" sz="1200" lang="zh-CN">
                <a:latin typeface="Arial" panose="020B0604020202020204" pitchFamily="34" charset="0"/>
                <a:ea typeface="微软雅黑" panose="020B0503020204020204" pitchFamily="34" charset="-122"/>
              </a:rPr>
              <a:t>实现</a:t>
            </a:r>
            <a:r>
              <a:rPr altLang="en-US" dirty="0" sz="1200" lang="zh-CN">
                <a:latin typeface="Arial" panose="020B0604020202020204" pitchFamily="34" charset="0"/>
                <a:ea typeface="微软雅黑" panose="020B0503020204020204" pitchFamily="34" charset="-122"/>
              </a:rPr>
              <a:t>，如</a:t>
            </a:r>
            <a:r>
              <a:rPr altLang="zh-CN" dirty="0" sz="1200" lang="zh-CN">
                <a:latin typeface="Arial" panose="020B0604020202020204" pitchFamily="34" charset="0"/>
                <a:ea typeface="微软雅黑" panose="020B0503020204020204" pitchFamily="34" charset="-122"/>
              </a:rPr>
              <a:t>文件，图像的传输</a:t>
            </a:r>
            <a:endParaRPr altLang="zh-CN" dirty="0" sz="1200" 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48614" name="Rectangle 24"/>
          <p:cNvSpPr/>
          <p:nvPr/>
        </p:nvSpPr>
        <p:spPr>
          <a:xfrm>
            <a:off x="4956175" y="2498724"/>
            <a:ext cx="1247775" cy="1386840"/>
          </a:xfrm>
          <a:prstGeom prst="rect"/>
          <a:noFill/>
          <a:ln w="9525">
            <a:noFill/>
          </a:ln>
        </p:spPr>
        <p:txBody>
          <a:bodyPr>
            <a:spAutoFit/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6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5pPr>
          </a:lstStyle>
          <a:p>
            <a:pPr eaLnBrk="1" hangingPunct="1" indent="0" lvl="0" marL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altLang="zh-CN" dirty="0" sz="1200" lang="zh-CN">
                <a:latin typeface="Arial" panose="020B0604020202020204" pitchFamily="34" charset="0"/>
                <a:ea typeface="微软雅黑" panose="020B0503020204020204" pitchFamily="34" charset="-122"/>
              </a:rPr>
              <a:t>网络通信</a:t>
            </a:r>
            <a:endParaRPr altLang="zh-CN" dirty="0" sz="1200" lang="en-US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1" hangingPunct="1" indent="0" lvl="0" marL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altLang="zh-CN" dirty="0" sz="1200" lang="zh-CN">
                <a:latin typeface="Arial" panose="020B0604020202020204" pitchFamily="34" charset="0"/>
                <a:ea typeface="微软雅黑" panose="020B0503020204020204" pitchFamily="34" charset="-122"/>
              </a:rPr>
              <a:t>对客户端接收信息，对客户端向服务器端发送信息等功能进行了补充</a:t>
            </a:r>
            <a:endParaRPr altLang="zh-CN" dirty="0" sz="1200" 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48615" name="Rectangle 24"/>
          <p:cNvSpPr/>
          <p:nvPr/>
        </p:nvSpPr>
        <p:spPr>
          <a:xfrm>
            <a:off x="7066573" y="2521585"/>
            <a:ext cx="1249362" cy="1386841"/>
          </a:xfrm>
          <a:prstGeom prst="rect"/>
          <a:noFill/>
          <a:ln w="9525">
            <a:noFill/>
          </a:ln>
        </p:spPr>
        <p:txBody>
          <a:bodyPr>
            <a:spAutoFit/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6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5pPr>
          </a:lstStyle>
          <a:p>
            <a:pPr eaLnBrk="1" hangingPunct="1" indent="0" lvl="0" marL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altLang="zh-CN" dirty="0" sz="1200" lang="zh-CN">
                <a:latin typeface="Arial" panose="020B0604020202020204" pitchFamily="34" charset="0"/>
                <a:ea typeface="微软雅黑" panose="020B0503020204020204" pitchFamily="34" charset="-122"/>
              </a:rPr>
              <a:t>网络通信</a:t>
            </a:r>
            <a:endParaRPr altLang="zh-CN" dirty="0" sz="1200" lang="en-US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1" hangingPunct="1" indent="0" lvl="0" marL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altLang="zh-CN" dirty="0" sz="1200" lang="zh-CN">
                <a:latin typeface="Arial" panose="020B0604020202020204" pitchFamily="34" charset="0"/>
                <a:ea typeface="微软雅黑" panose="020B0503020204020204" pitchFamily="34" charset="-122"/>
              </a:rPr>
              <a:t>对服务器端和客户端各功能进行了实现，</a:t>
            </a:r>
            <a:r>
              <a:rPr altLang="en-US" dirty="0" sz="1200" lang="zh-CN">
                <a:latin typeface="Arial" panose="020B0604020202020204" pitchFamily="34" charset="0"/>
                <a:ea typeface="微软雅黑" panose="020B0503020204020204" pitchFamily="34" charset="-122"/>
              </a:rPr>
              <a:t>如</a:t>
            </a:r>
            <a:r>
              <a:rPr altLang="zh-CN" dirty="0" sz="1200" lang="zh-CN">
                <a:latin typeface="Arial" panose="020B0604020202020204" pitchFamily="34" charset="0"/>
                <a:ea typeface="微软雅黑" panose="020B0503020204020204" pitchFamily="34" charset="-122"/>
              </a:rPr>
              <a:t>实现了对多线程信息的传输</a:t>
            </a:r>
            <a:endParaRPr altLang="zh-CN" dirty="0" sz="1200" 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48616" name="矩形 25"/>
          <p:cNvSpPr/>
          <p:nvPr/>
        </p:nvSpPr>
        <p:spPr>
          <a:xfrm>
            <a:off x="1156970" y="1236663"/>
            <a:ext cx="868680" cy="368300"/>
          </a:xfrm>
          <a:prstGeom prst="rect"/>
          <a:noFill/>
          <a:ln w="9525">
            <a:noFill/>
          </a:ln>
        </p:spPr>
        <p:txBody>
          <a:bodyPr wrap="none">
            <a:spAutoFit/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6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5pPr>
          </a:lstStyle>
          <a:p>
            <a:pPr algn="r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dirty="0" sz="18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李心志</a:t>
            </a:r>
          </a:p>
        </p:txBody>
      </p:sp>
      <p:sp>
        <p:nvSpPr>
          <p:cNvPr id="1048617" name="矩形 26"/>
          <p:cNvSpPr/>
          <p:nvPr/>
        </p:nvSpPr>
        <p:spPr>
          <a:xfrm>
            <a:off x="3240723" y="1236663"/>
            <a:ext cx="868680" cy="368300"/>
          </a:xfrm>
          <a:prstGeom prst="rect"/>
          <a:noFill/>
          <a:ln w="9525">
            <a:noFill/>
          </a:ln>
        </p:spPr>
        <p:txBody>
          <a:bodyPr wrap="none">
            <a:spAutoFit/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6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5pPr>
          </a:lstStyle>
          <a:p>
            <a:pPr algn="r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dirty="0" sz="18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常欣煜</a:t>
            </a:r>
          </a:p>
        </p:txBody>
      </p:sp>
      <p:sp>
        <p:nvSpPr>
          <p:cNvPr id="1048618" name="矩形 27"/>
          <p:cNvSpPr/>
          <p:nvPr/>
        </p:nvSpPr>
        <p:spPr>
          <a:xfrm>
            <a:off x="5230495" y="1236663"/>
            <a:ext cx="640080" cy="368300"/>
          </a:xfrm>
          <a:prstGeom prst="rect"/>
          <a:noFill/>
          <a:ln w="9525">
            <a:noFill/>
          </a:ln>
        </p:spPr>
        <p:txBody>
          <a:bodyPr wrap="none">
            <a:spAutoFit/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6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5pPr>
          </a:lstStyle>
          <a:p>
            <a:pPr algn="r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dirty="0" sz="18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丁颖</a:t>
            </a:r>
          </a:p>
        </p:txBody>
      </p:sp>
      <p:sp>
        <p:nvSpPr>
          <p:cNvPr id="1048619" name="矩形 28"/>
          <p:cNvSpPr/>
          <p:nvPr/>
        </p:nvSpPr>
        <p:spPr>
          <a:xfrm>
            <a:off x="7195185" y="1236663"/>
            <a:ext cx="868680" cy="368300"/>
          </a:xfrm>
          <a:prstGeom prst="rect"/>
          <a:noFill/>
          <a:ln w="9525">
            <a:noFill/>
          </a:ln>
        </p:spPr>
        <p:txBody>
          <a:bodyPr wrap="none">
            <a:spAutoFit/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6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5pPr>
          </a:lstStyle>
          <a:p>
            <a:pPr algn="r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dirty="0" sz="18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马文聪</a:t>
            </a:r>
          </a:p>
        </p:txBody>
      </p:sp>
      <p:sp>
        <p:nvSpPr>
          <p:cNvPr id="1048620" name="文本框 9"/>
          <p:cNvSpPr txBox="1"/>
          <p:nvPr/>
        </p:nvSpPr>
        <p:spPr>
          <a:xfrm>
            <a:off x="895985" y="153035"/>
            <a:ext cx="3291205" cy="553085"/>
          </a:xfrm>
          <a:prstGeom prst="rect"/>
          <a:noFill/>
        </p:spPr>
        <p:txBody>
          <a:bodyPr rtlCol="0" wrap="square">
            <a:spAutoFit/>
          </a:bodyPr>
          <a:p>
            <a:pPr eaLnBrk="1" hangingPunct="1" indent="0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en-US" dirty="0" sz="2000" lang="zh-CN">
                <a:solidFill>
                  <a:schemeClr val="bg1"/>
                </a:solidFill>
                <a:latin typeface="Franklin Gothic Book" pitchFamily="34" charset="0"/>
                <a:ea typeface="微软雅黑" panose="020B0503020204020204" pitchFamily="34" charset="-122"/>
                <a:sym typeface="+mn-ea"/>
              </a:rPr>
              <a:t>小组成员介绍及分工</a:t>
            </a:r>
          </a:p>
        </p:txBody>
      </p:sp>
      <p:sp>
        <p:nvSpPr>
          <p:cNvPr id="1048621" name="Freeform 27"/>
          <p:cNvSpPr/>
          <p:nvPr/>
        </p:nvSpPr>
        <p:spPr>
          <a:xfrm>
            <a:off x="-664012" y="4063390"/>
            <a:ext cx="1123626" cy="550495"/>
          </a:xfrm>
          <a:custGeom>
            <a:av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231" h="602">
                <a:moveTo>
                  <a:pt x="0" y="0"/>
                </a:moveTo>
                <a:lnTo>
                  <a:pt x="1047" y="0"/>
                </a:lnTo>
                <a:lnTo>
                  <a:pt x="1231" y="299"/>
                </a:lnTo>
                <a:lnTo>
                  <a:pt x="1047" y="602"/>
                </a:lnTo>
                <a:lnTo>
                  <a:pt x="0" y="6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altLang="en-US" dirty="0" lang="zh-CN"/>
          </a:p>
        </p:txBody>
      </p:sp>
      <p:sp>
        <p:nvSpPr>
          <p:cNvPr id="1048622" name="文本框 62"/>
          <p:cNvSpPr txBox="1"/>
          <p:nvPr/>
        </p:nvSpPr>
        <p:spPr>
          <a:xfrm>
            <a:off x="-56911" y="4083366"/>
            <a:ext cx="589279" cy="510542"/>
          </a:xfrm>
          <a:prstGeom prst="rect"/>
          <a:noFill/>
          <a:ln w="9525">
            <a:noFill/>
          </a:ln>
        </p:spPr>
        <p:txBody>
          <a:bodyPr wrap="none">
            <a:spAutoFit/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6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5pPr>
          </a:lstStyle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zh-CN" dirty="0" sz="2800" lang="en-US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01</a:t>
            </a:r>
            <a:endParaRPr altLang="en-US" dirty="0" sz="2800" lang="zh-CN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内容占位符 2"/>
          <p:cNvSpPr>
            <a:spLocks noGrp="1"/>
          </p:cNvSpPr>
          <p:nvPr>
            <p:ph sz="half" idx="1"/>
          </p:nvPr>
        </p:nvSpPr>
        <p:spPr>
          <a:xfrm>
            <a:off x="395536" y="1420416"/>
            <a:ext cx="3069228" cy="3197225"/>
          </a:xfrm>
        </p:spPr>
        <p:txBody>
          <a:bodyPr/>
          <a:p>
            <a:r>
              <a:rPr altLang="zh-CN" dirty="0" lang="zh-CN"/>
              <a:t>实现登录和注册</a:t>
            </a:r>
            <a:endParaRPr altLang="zh-CN" dirty="0" lang="en-US"/>
          </a:p>
          <a:p>
            <a:pPr indent="0" marL="0">
              <a:buNone/>
            </a:pPr>
            <a:r>
              <a:rPr altLang="zh-CN" dirty="0" sz="1800" i="1" lang="en-US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</a:t>
            </a:r>
            <a:r>
              <a:rPr altLang="zh-CN" dirty="0" sz="1800" i="1" lang="zh-CN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登录界面和注册界面间的相互切换，通过网络通信客户端和服务器与数据库进行连接，实现老用户的登录和新用户的注册</a:t>
            </a:r>
            <a:endParaRPr altLang="zh-CN" dirty="0" sz="1800" i="1" lang="en-US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endParaRPr altLang="zh-CN" dirty="0" lang="en-US"/>
          </a:p>
          <a:p>
            <a:pPr indent="0" marL="0">
              <a:buNone/>
            </a:pPr>
            <a:endParaRPr altLang="zh-CN" dirty="0" lang="en-US"/>
          </a:p>
        </p:txBody>
      </p:sp>
      <p:sp>
        <p:nvSpPr>
          <p:cNvPr id="1048588" name="内容占位符 2"/>
          <p:cNvSpPr>
            <a:spLocks noGrp="1"/>
          </p:cNvSpPr>
          <p:nvPr/>
        </p:nvSpPr>
        <p:spPr>
          <a:xfrm>
            <a:off x="5076056" y="1420416"/>
            <a:ext cx="3201035" cy="3180080"/>
          </a:xfrm>
          <a:prstGeom prst="rect"/>
          <a:noFill/>
          <a:ln w="9525">
            <a:noFill/>
          </a:ln>
        </p:spPr>
        <p:txBody>
          <a:bodyPr/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5pPr>
            <a:lvl6pPr algn="l" defTabSz="914400" eaLnBrk="1" hangingPunct="1" indent="-228600" latinLnBrk="0" marL="2514600" rtl="0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n-US" dirty="0" sz="1100" lang="zh-CN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填写好信息</a:t>
            </a:r>
            <a:r>
              <a:rPr altLang="zh-CN" dirty="0" sz="1100" lang="en-US">
                <a:latin typeface="Adobe 仿宋 Std R" panose="02020400000000000000" pitchFamily="18" charset="-122"/>
                <a:ea typeface="Adobe 仿宋 Std R" panose="02020400000000000000" pitchFamily="18" charset="-122"/>
                <a:sym typeface="Wingdings" panose="05000000000000000000" pitchFamily="2" charset="2"/>
              </a:rPr>
              <a:t></a:t>
            </a:r>
            <a:r>
              <a:rPr altLang="en-US" dirty="0" sz="1100" lang="zh-CN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传递给服务器</a:t>
            </a:r>
            <a:r>
              <a:rPr altLang="zh-CN" dirty="0" sz="1100" lang="en-US">
                <a:latin typeface="Adobe 仿宋 Std R" panose="02020400000000000000" pitchFamily="18" charset="-122"/>
                <a:ea typeface="Adobe 仿宋 Std R" panose="02020400000000000000" pitchFamily="18" charset="-122"/>
                <a:sym typeface="Wingdings" panose="05000000000000000000" pitchFamily="2" charset="2"/>
              </a:rPr>
              <a:t></a:t>
            </a:r>
            <a:r>
              <a:rPr altLang="en-US" dirty="0" sz="1100" lang="zh-CN">
                <a:latin typeface="Adobe 仿宋 Std R" panose="02020400000000000000" pitchFamily="18" charset="-122"/>
                <a:ea typeface="Adobe 仿宋 Std R" panose="02020400000000000000" pitchFamily="18" charset="-122"/>
                <a:sym typeface="Wingdings" panose="05000000000000000000" pitchFamily="2" charset="2"/>
              </a:rPr>
              <a:t>服务器传给数据库保存</a:t>
            </a:r>
            <a:endParaRPr altLang="zh-CN" dirty="0" sz="1100" lang="en-US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endParaRPr altLang="zh-CN" dirty="0" lang="en-US"/>
          </a:p>
          <a:p>
            <a:pPr indent="0" marL="0">
              <a:buNone/>
            </a:pPr>
            <a:endParaRPr altLang="zh-CN" dirty="0" lang="en-US"/>
          </a:p>
        </p:txBody>
      </p:sp>
      <p:sp>
        <p:nvSpPr>
          <p:cNvPr id="1048589" name="文本框 12"/>
          <p:cNvSpPr txBox="1"/>
          <p:nvPr/>
        </p:nvSpPr>
        <p:spPr>
          <a:xfrm>
            <a:off x="895985" y="153035"/>
            <a:ext cx="3291205" cy="553085"/>
          </a:xfrm>
          <a:prstGeom prst="rect"/>
          <a:noFill/>
        </p:spPr>
        <p:txBody>
          <a:bodyPr rtlCol="0" wrap="square">
            <a:spAutoFit/>
          </a:bodyPr>
          <a:p>
            <a:pPr eaLnBrk="1" hangingPunct="1" indent="0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en-US" dirty="0" sz="2000" lang="zh-CN">
                <a:solidFill>
                  <a:schemeClr val="bg1"/>
                </a:solidFill>
                <a:latin typeface="Franklin Gothic Book" pitchFamily="34" charset="0"/>
                <a:ea typeface="微软雅黑" panose="020B0503020204020204" pitchFamily="34" charset="-122"/>
                <a:sym typeface="+mn-ea"/>
              </a:rPr>
              <a:t>项目内容及功能</a:t>
            </a:r>
          </a:p>
        </p:txBody>
      </p:sp>
      <p:sp>
        <p:nvSpPr>
          <p:cNvPr id="1048590" name="Freeform 27"/>
          <p:cNvSpPr/>
          <p:nvPr/>
        </p:nvSpPr>
        <p:spPr>
          <a:xfrm>
            <a:off x="-664012" y="4064023"/>
            <a:ext cx="1123626" cy="550495"/>
          </a:xfrm>
          <a:custGeom>
            <a:av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231" h="602">
                <a:moveTo>
                  <a:pt x="0" y="0"/>
                </a:moveTo>
                <a:lnTo>
                  <a:pt x="1047" y="0"/>
                </a:lnTo>
                <a:lnTo>
                  <a:pt x="1231" y="299"/>
                </a:lnTo>
                <a:lnTo>
                  <a:pt x="1047" y="602"/>
                </a:lnTo>
                <a:lnTo>
                  <a:pt x="0" y="6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altLang="en-US" dirty="0" lang="zh-CN"/>
          </a:p>
        </p:txBody>
      </p:sp>
      <p:sp>
        <p:nvSpPr>
          <p:cNvPr id="1048591" name="文本框 62"/>
          <p:cNvSpPr txBox="1"/>
          <p:nvPr/>
        </p:nvSpPr>
        <p:spPr>
          <a:xfrm>
            <a:off x="-102199" y="4105223"/>
            <a:ext cx="589280" cy="510540"/>
          </a:xfrm>
          <a:prstGeom prst="rect"/>
          <a:noFill/>
          <a:ln w="9525">
            <a:noFill/>
          </a:ln>
        </p:spPr>
        <p:txBody>
          <a:bodyPr wrap="none">
            <a:spAutoFit/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6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5pPr>
          </a:lstStyle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zh-CN" dirty="0" sz="2800" lang="en-US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02</a:t>
            </a:r>
            <a:endParaRPr altLang="en-US" dirty="0" sz="2800" lang="zh-CN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187190" y="1887046"/>
            <a:ext cx="2800249" cy="2713449"/>
          </a:xfrm>
          <a:prstGeom prst="rect"/>
        </p:spPr>
      </p:pic>
      <p:pic>
        <p:nvPicPr>
          <p:cNvPr id="209717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 flipH="1">
            <a:off x="7076069" y="1887046"/>
            <a:ext cx="1549790" cy="2691161"/>
          </a:xfrm>
          <a:prstGeom prst="rect"/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内容占位符 2"/>
          <p:cNvSpPr>
            <a:spLocks noGrp="1"/>
          </p:cNvSpPr>
          <p:nvPr>
            <p:ph sz="half" idx="1"/>
          </p:nvPr>
        </p:nvSpPr>
        <p:spPr>
          <a:xfrm>
            <a:off x="397758" y="1444910"/>
            <a:ext cx="2810510" cy="3197225"/>
          </a:xfrm>
        </p:spPr>
        <p:txBody>
          <a:bodyPr/>
          <a:p>
            <a:r>
              <a:rPr altLang="zh-CN" dirty="0" lang="zh-CN"/>
              <a:t>列表界面</a:t>
            </a:r>
            <a:endParaRPr altLang="zh-CN" dirty="0" lang="en-US"/>
          </a:p>
          <a:p>
            <a:pPr indent="0" marL="0">
              <a:buNone/>
            </a:pPr>
            <a:r>
              <a:rPr altLang="zh-CN" dirty="0" sz="1800" i="1" lang="zh-CN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登录后进入列表界面，显示该用户的对应的信息列表，如信息列表</a:t>
            </a:r>
            <a:r>
              <a:rPr altLang="en-US" dirty="0" sz="1800" i="1" lang="zh-CN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、好友列表、群组列表。</a:t>
            </a:r>
            <a:endParaRPr altLang="zh-CN" dirty="0" sz="1800" i="1" lang="en-US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1048593" name="内容占位符 2"/>
          <p:cNvSpPr>
            <a:spLocks noGrp="1"/>
          </p:cNvSpPr>
          <p:nvPr/>
        </p:nvSpPr>
        <p:spPr>
          <a:xfrm>
            <a:off x="5004048" y="1433805"/>
            <a:ext cx="3201035" cy="3180080"/>
          </a:xfrm>
          <a:prstGeom prst="rect"/>
          <a:noFill/>
          <a:ln w="9525">
            <a:noFill/>
          </a:ln>
        </p:spPr>
        <p:txBody>
          <a:bodyPr/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5pPr>
            <a:lvl6pPr algn="l" defTabSz="914400" eaLnBrk="1" hangingPunct="1" indent="-228600" latinLnBrk="0" marL="2514600" rtl="0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n-US" dirty="0" sz="1100" lang="zh-CN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点击登陆按钮后传递用户</a:t>
            </a:r>
            <a:r>
              <a:rPr altLang="zh-CN" dirty="0" sz="1100" lang="en-US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id</a:t>
            </a:r>
            <a:r>
              <a:rPr altLang="zh-CN" dirty="0" sz="1100" lang="en-US">
                <a:latin typeface="Adobe 仿宋 Std R" panose="02020400000000000000" pitchFamily="18" charset="-122"/>
                <a:ea typeface="Adobe 仿宋 Std R" panose="02020400000000000000" pitchFamily="18" charset="-122"/>
                <a:sym typeface="Wingdings" panose="05000000000000000000" pitchFamily="2" charset="2"/>
              </a:rPr>
              <a:t></a:t>
            </a:r>
            <a:r>
              <a:rPr altLang="en-US" dirty="0" sz="1100" lang="zh-CN">
                <a:latin typeface="Adobe 仿宋 Std R" panose="02020400000000000000" pitchFamily="18" charset="-122"/>
                <a:ea typeface="Adobe 仿宋 Std R" panose="02020400000000000000" pitchFamily="18" charset="-122"/>
                <a:sym typeface="Wingdings" panose="05000000000000000000" pitchFamily="2" charset="2"/>
              </a:rPr>
              <a:t>服务器从数据库中查找信息</a:t>
            </a:r>
            <a:r>
              <a:rPr altLang="zh-CN" dirty="0" sz="1100" lang="en-US">
                <a:latin typeface="Adobe 仿宋 Std R" panose="02020400000000000000" pitchFamily="18" charset="-122"/>
                <a:ea typeface="Adobe 仿宋 Std R" panose="02020400000000000000" pitchFamily="18" charset="-122"/>
                <a:sym typeface="Wingdings" panose="05000000000000000000" pitchFamily="2" charset="2"/>
              </a:rPr>
              <a:t></a:t>
            </a:r>
            <a:r>
              <a:rPr altLang="en-US" dirty="0" sz="1100" lang="zh-CN">
                <a:latin typeface="Adobe 仿宋 Std R" panose="02020400000000000000" pitchFamily="18" charset="-122"/>
                <a:ea typeface="Adobe 仿宋 Std R" panose="02020400000000000000" pitchFamily="18" charset="-122"/>
                <a:sym typeface="Wingdings" panose="05000000000000000000" pitchFamily="2" charset="2"/>
              </a:rPr>
              <a:t>返回信息</a:t>
            </a:r>
            <a:r>
              <a:rPr altLang="zh-CN" dirty="0" sz="1100" lang="en-US">
                <a:latin typeface="Adobe 仿宋 Std R" panose="02020400000000000000" pitchFamily="18" charset="-122"/>
                <a:ea typeface="Adobe 仿宋 Std R" panose="02020400000000000000" pitchFamily="18" charset="-122"/>
                <a:sym typeface="Wingdings" panose="05000000000000000000" pitchFamily="2" charset="2"/>
              </a:rPr>
              <a:t></a:t>
            </a:r>
            <a:r>
              <a:rPr altLang="en-US" dirty="0" sz="1100" lang="zh-CN">
                <a:latin typeface="Adobe 仿宋 Std R" panose="02020400000000000000" pitchFamily="18" charset="-122"/>
                <a:ea typeface="Adobe 仿宋 Std R" panose="02020400000000000000" pitchFamily="18" charset="-122"/>
                <a:sym typeface="Wingdings" panose="05000000000000000000" pitchFamily="2" charset="2"/>
              </a:rPr>
              <a:t>填充</a:t>
            </a:r>
            <a:endParaRPr altLang="zh-CN" dirty="0" sz="1100" lang="en-US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endParaRPr altLang="zh-CN" dirty="0" lang="en-US"/>
          </a:p>
          <a:p>
            <a:endParaRPr altLang="zh-CN" dirty="0" lang="en-US"/>
          </a:p>
          <a:p>
            <a:endParaRPr altLang="zh-CN" dirty="0" lang="en-US"/>
          </a:p>
          <a:p>
            <a:pPr indent="0" marL="0">
              <a:buNone/>
            </a:pPr>
            <a:endParaRPr altLang="zh-CN" dirty="0" lang="en-US"/>
          </a:p>
        </p:txBody>
      </p:sp>
      <p:sp>
        <p:nvSpPr>
          <p:cNvPr id="1048594" name="文本框 12"/>
          <p:cNvSpPr txBox="1"/>
          <p:nvPr/>
        </p:nvSpPr>
        <p:spPr>
          <a:xfrm>
            <a:off x="895985" y="153035"/>
            <a:ext cx="3291205" cy="553085"/>
          </a:xfrm>
          <a:prstGeom prst="rect"/>
          <a:noFill/>
        </p:spPr>
        <p:txBody>
          <a:bodyPr rtlCol="0" wrap="square">
            <a:spAutoFit/>
          </a:bodyPr>
          <a:p>
            <a:pPr eaLnBrk="1" hangingPunct="1" indent="0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en-US" dirty="0" sz="2000" lang="zh-CN">
                <a:solidFill>
                  <a:schemeClr val="bg1"/>
                </a:solidFill>
                <a:latin typeface="Franklin Gothic Book" pitchFamily="34" charset="0"/>
                <a:ea typeface="微软雅黑" panose="020B0503020204020204" pitchFamily="34" charset="-122"/>
                <a:sym typeface="+mn-ea"/>
              </a:rPr>
              <a:t>项目内容及功能</a:t>
            </a:r>
          </a:p>
        </p:txBody>
      </p:sp>
      <p:sp>
        <p:nvSpPr>
          <p:cNvPr id="1048595" name="Freeform 27"/>
          <p:cNvSpPr/>
          <p:nvPr/>
        </p:nvSpPr>
        <p:spPr>
          <a:xfrm>
            <a:off x="-664012" y="4063390"/>
            <a:ext cx="1123626" cy="550495"/>
          </a:xfrm>
          <a:custGeom>
            <a:av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231" h="602">
                <a:moveTo>
                  <a:pt x="0" y="0"/>
                </a:moveTo>
                <a:lnTo>
                  <a:pt x="1047" y="0"/>
                </a:lnTo>
                <a:lnTo>
                  <a:pt x="1231" y="299"/>
                </a:lnTo>
                <a:lnTo>
                  <a:pt x="1047" y="602"/>
                </a:lnTo>
                <a:lnTo>
                  <a:pt x="0" y="6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altLang="en-US" dirty="0" lang="zh-CN"/>
          </a:p>
        </p:txBody>
      </p:sp>
      <p:sp>
        <p:nvSpPr>
          <p:cNvPr id="1048596" name="文本框 62"/>
          <p:cNvSpPr txBox="1"/>
          <p:nvPr/>
        </p:nvSpPr>
        <p:spPr>
          <a:xfrm>
            <a:off x="-102199" y="4105223"/>
            <a:ext cx="589280" cy="510540"/>
          </a:xfrm>
          <a:prstGeom prst="rect"/>
          <a:noFill/>
          <a:ln w="9525">
            <a:noFill/>
          </a:ln>
        </p:spPr>
        <p:txBody>
          <a:bodyPr wrap="none">
            <a:spAutoFit/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6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5pPr>
          </a:lstStyle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zh-CN" dirty="0" sz="2800" lang="en-US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02</a:t>
            </a:r>
            <a:endParaRPr altLang="en-US" dirty="0" sz="2800" lang="zh-CN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pic>
        <p:nvPicPr>
          <p:cNvPr id="209717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183111" y="1998501"/>
            <a:ext cx="1196994" cy="2643633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内容占位符 2"/>
          <p:cNvSpPr>
            <a:spLocks noGrp="1"/>
          </p:cNvSpPr>
          <p:nvPr>
            <p:ph sz="half" idx="1"/>
          </p:nvPr>
        </p:nvSpPr>
        <p:spPr>
          <a:xfrm>
            <a:off x="395536" y="1422764"/>
            <a:ext cx="2810510" cy="3197225"/>
          </a:xfrm>
        </p:spPr>
        <p:txBody>
          <a:bodyPr/>
          <a:p>
            <a:r>
              <a:rPr altLang="en-US" dirty="0" lang="zh-CN"/>
              <a:t>聊天信息界面</a:t>
            </a:r>
            <a:endParaRPr altLang="zh-CN" dirty="0" lang="en-US"/>
          </a:p>
          <a:p>
            <a:pPr indent="0" marL="0">
              <a:buNone/>
            </a:pPr>
            <a:r>
              <a:rPr altLang="en-US" dirty="0" sz="1800" i="1" lang="zh-CN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包含输入框和文本框，实现消息的传送，将消息的发送者信息，接收者信息，发送时间和发送内容通过服务器传输到数据库中</a:t>
            </a:r>
            <a:endParaRPr altLang="zh-CN" dirty="0" sz="1800" i="1" lang="en-US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1048624" name="内容占位符 2"/>
          <p:cNvSpPr>
            <a:spLocks noGrp="1"/>
          </p:cNvSpPr>
          <p:nvPr/>
        </p:nvSpPr>
        <p:spPr>
          <a:xfrm>
            <a:off x="5004048" y="1439909"/>
            <a:ext cx="3201035" cy="3180080"/>
          </a:xfrm>
          <a:prstGeom prst="rect"/>
          <a:noFill/>
          <a:ln w="9525">
            <a:noFill/>
          </a:ln>
        </p:spPr>
        <p:txBody>
          <a:bodyPr/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5pPr>
            <a:lvl6pPr algn="l" defTabSz="914400" eaLnBrk="1" hangingPunct="1" indent="-228600" latinLnBrk="0" marL="2514600" rtl="0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n-US" dirty="0" sz="1100" lang="zh-CN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发送者发送信息</a:t>
            </a:r>
            <a:r>
              <a:rPr altLang="zh-CN" dirty="0" sz="1100" lang="en-US">
                <a:latin typeface="Adobe 仿宋 Std R" panose="02020400000000000000" pitchFamily="18" charset="-122"/>
                <a:ea typeface="Adobe 仿宋 Std R" panose="02020400000000000000" pitchFamily="18" charset="-122"/>
                <a:sym typeface="Wingdings" panose="05000000000000000000" pitchFamily="2" charset="2"/>
              </a:rPr>
              <a:t></a:t>
            </a:r>
            <a:r>
              <a:rPr altLang="en-US" dirty="0" sz="1100" lang="zh-CN">
                <a:latin typeface="Adobe 仿宋 Std R" panose="02020400000000000000" pitchFamily="18" charset="-122"/>
                <a:ea typeface="Adobe 仿宋 Std R" panose="02020400000000000000" pitchFamily="18" charset="-122"/>
                <a:sym typeface="Wingdings" panose="05000000000000000000" pitchFamily="2" charset="2"/>
              </a:rPr>
              <a:t>用指定信息类型将信息发送给服务器</a:t>
            </a:r>
            <a:r>
              <a:rPr altLang="zh-CN" dirty="0" sz="1100" lang="en-US">
                <a:latin typeface="Adobe 仿宋 Std R" panose="02020400000000000000" pitchFamily="18" charset="-122"/>
                <a:ea typeface="Adobe 仿宋 Std R" panose="02020400000000000000" pitchFamily="18" charset="-122"/>
                <a:sym typeface="Wingdings" panose="05000000000000000000" pitchFamily="2" charset="2"/>
              </a:rPr>
              <a:t></a:t>
            </a:r>
            <a:r>
              <a:rPr altLang="en-US" dirty="0" sz="1100" lang="zh-CN">
                <a:latin typeface="Adobe 仿宋 Std R" panose="02020400000000000000" pitchFamily="18" charset="-122"/>
                <a:ea typeface="Adobe 仿宋 Std R" panose="02020400000000000000" pitchFamily="18" charset="-122"/>
                <a:sym typeface="Wingdings" panose="05000000000000000000" pitchFamily="2" charset="2"/>
              </a:rPr>
              <a:t>服务器将消息返回给接受用户</a:t>
            </a:r>
            <a:r>
              <a:rPr altLang="zh-CN" dirty="0" sz="1100" lang="en-US">
                <a:latin typeface="Adobe 仿宋 Std R" panose="02020400000000000000" pitchFamily="18" charset="-122"/>
                <a:ea typeface="Adobe 仿宋 Std R" panose="02020400000000000000" pitchFamily="18" charset="-122"/>
                <a:sym typeface="Wingdings" panose="05000000000000000000" pitchFamily="2" charset="2"/>
              </a:rPr>
              <a:t></a:t>
            </a:r>
            <a:r>
              <a:rPr altLang="en-US" dirty="0" sz="1100" lang="zh-CN">
                <a:latin typeface="Adobe 仿宋 Std R" panose="02020400000000000000" pitchFamily="18" charset="-122"/>
                <a:ea typeface="Adobe 仿宋 Std R" panose="02020400000000000000" pitchFamily="18" charset="-122"/>
                <a:sym typeface="Wingdings" panose="05000000000000000000" pitchFamily="2" charset="2"/>
              </a:rPr>
              <a:t>显示填充</a:t>
            </a:r>
            <a:endParaRPr altLang="zh-CN" dirty="0" sz="1100" lang="en-US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endParaRPr altLang="zh-CN" dirty="0" lang="en-US"/>
          </a:p>
          <a:p>
            <a:pPr indent="0" marL="0">
              <a:buNone/>
            </a:pPr>
            <a:endParaRPr altLang="zh-CN" dirty="0" lang="en-US"/>
          </a:p>
        </p:txBody>
      </p:sp>
      <p:sp>
        <p:nvSpPr>
          <p:cNvPr id="1048625" name="文本框 12"/>
          <p:cNvSpPr txBox="1"/>
          <p:nvPr/>
        </p:nvSpPr>
        <p:spPr>
          <a:xfrm>
            <a:off x="895985" y="153035"/>
            <a:ext cx="3291205" cy="553085"/>
          </a:xfrm>
          <a:prstGeom prst="rect"/>
          <a:noFill/>
        </p:spPr>
        <p:txBody>
          <a:bodyPr rtlCol="0" wrap="square">
            <a:spAutoFit/>
          </a:bodyPr>
          <a:p>
            <a:pPr eaLnBrk="1" hangingPunct="1" indent="0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en-US" dirty="0" sz="2000" lang="zh-CN">
                <a:solidFill>
                  <a:schemeClr val="bg1"/>
                </a:solidFill>
                <a:latin typeface="Franklin Gothic Book" pitchFamily="34" charset="0"/>
                <a:ea typeface="微软雅黑" panose="020B0503020204020204" pitchFamily="34" charset="-122"/>
                <a:sym typeface="+mn-ea"/>
              </a:rPr>
              <a:t>项目内容及功能</a:t>
            </a:r>
          </a:p>
        </p:txBody>
      </p:sp>
      <p:sp>
        <p:nvSpPr>
          <p:cNvPr id="1048626" name="Freeform 27"/>
          <p:cNvSpPr/>
          <p:nvPr/>
        </p:nvSpPr>
        <p:spPr>
          <a:xfrm>
            <a:off x="-664012" y="4065268"/>
            <a:ext cx="1123626" cy="550495"/>
          </a:xfrm>
          <a:custGeom>
            <a:av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231" h="602">
                <a:moveTo>
                  <a:pt x="0" y="0"/>
                </a:moveTo>
                <a:lnTo>
                  <a:pt x="1047" y="0"/>
                </a:lnTo>
                <a:lnTo>
                  <a:pt x="1231" y="299"/>
                </a:lnTo>
                <a:lnTo>
                  <a:pt x="1047" y="602"/>
                </a:lnTo>
                <a:lnTo>
                  <a:pt x="0" y="6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altLang="en-US" dirty="0" lang="zh-CN"/>
          </a:p>
        </p:txBody>
      </p:sp>
      <p:sp>
        <p:nvSpPr>
          <p:cNvPr id="1048627" name="文本框 62"/>
          <p:cNvSpPr txBox="1"/>
          <p:nvPr/>
        </p:nvSpPr>
        <p:spPr>
          <a:xfrm>
            <a:off x="-102199" y="4105223"/>
            <a:ext cx="589280" cy="510540"/>
          </a:xfrm>
          <a:prstGeom prst="rect"/>
          <a:noFill/>
          <a:ln w="9525">
            <a:noFill/>
          </a:ln>
        </p:spPr>
        <p:txBody>
          <a:bodyPr wrap="none">
            <a:spAutoFit/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6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5pPr>
          </a:lstStyle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zh-CN" dirty="0" sz="2800" lang="en-US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02</a:t>
            </a:r>
            <a:endParaRPr altLang="en-US" dirty="0" sz="2800" lang="zh-CN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pic>
        <p:nvPicPr>
          <p:cNvPr id="209717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896963" y="2278249"/>
            <a:ext cx="3415205" cy="234174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文本框 12"/>
          <p:cNvSpPr txBox="1"/>
          <p:nvPr/>
        </p:nvSpPr>
        <p:spPr>
          <a:xfrm>
            <a:off x="895985" y="153035"/>
            <a:ext cx="3291205" cy="553085"/>
          </a:xfrm>
          <a:prstGeom prst="rect"/>
          <a:noFill/>
        </p:spPr>
        <p:txBody>
          <a:bodyPr rtlCol="0" wrap="square">
            <a:spAutoFit/>
          </a:bodyPr>
          <a:p>
            <a:pPr eaLnBrk="1" hangingPunct="1" indent="0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en-US" dirty="0" sz="2000" lang="zh-CN">
                <a:solidFill>
                  <a:schemeClr val="bg1"/>
                </a:solidFill>
                <a:latin typeface="Franklin Gothic Book" pitchFamily="34" charset="0"/>
                <a:ea typeface="微软雅黑" panose="020B0503020204020204" pitchFamily="34" charset="-122"/>
                <a:sym typeface="+mn-ea"/>
              </a:rPr>
              <a:t>项目内容及功能</a:t>
            </a:r>
          </a:p>
        </p:txBody>
      </p:sp>
      <p:sp>
        <p:nvSpPr>
          <p:cNvPr id="1048652" name="内容占位符 2"/>
          <p:cNvSpPr>
            <a:spLocks noGrp="1"/>
          </p:cNvSpPr>
          <p:nvPr>
            <p:ph sz="half" idx="1"/>
          </p:nvPr>
        </p:nvSpPr>
        <p:spPr>
          <a:xfrm>
            <a:off x="395536" y="1420214"/>
            <a:ext cx="2810510" cy="3197225"/>
          </a:xfrm>
        </p:spPr>
        <p:txBody>
          <a:bodyPr/>
          <a:p>
            <a:r>
              <a:rPr altLang="en-US" dirty="0" lang="zh-CN"/>
              <a:t>群聊</a:t>
            </a:r>
            <a:endParaRPr altLang="zh-CN" dirty="0" lang="en-US"/>
          </a:p>
          <a:p>
            <a:pPr indent="0" marL="0">
              <a:buNone/>
            </a:pPr>
            <a:r>
              <a:rPr altLang="en-US" dirty="0" sz="1800" i="1" lang="zh-CN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实现群聊天，实现群新建，实现群的加入，退出</a:t>
            </a:r>
            <a:endParaRPr altLang="zh-CN" dirty="0" sz="1800" i="1" lang="en-US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1048653" name="内容占位符 2"/>
          <p:cNvSpPr>
            <a:spLocks noGrp="1"/>
          </p:cNvSpPr>
          <p:nvPr/>
        </p:nvSpPr>
        <p:spPr>
          <a:xfrm>
            <a:off x="5076056" y="1437041"/>
            <a:ext cx="3201035" cy="3163570"/>
          </a:xfrm>
          <a:prstGeom prst="rect"/>
          <a:noFill/>
          <a:ln w="9525">
            <a:noFill/>
          </a:ln>
        </p:spPr>
        <p:txBody>
          <a:bodyPr/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5pPr>
            <a:lvl6pPr algn="l" defTabSz="914400" eaLnBrk="1" hangingPunct="1" indent="-228600" latinLnBrk="0" marL="2514600" rtl="0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n-US" dirty="0" sz="1100" lang="zh-CN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创建群聊</a:t>
            </a:r>
            <a:r>
              <a:rPr altLang="zh-CN" dirty="0" sz="1100" lang="en-US">
                <a:latin typeface="Adobe 仿宋 Std R" panose="02020400000000000000" pitchFamily="18" charset="-122"/>
                <a:ea typeface="Adobe 仿宋 Std R" panose="02020400000000000000" pitchFamily="18" charset="-122"/>
                <a:sym typeface="Wingdings" panose="05000000000000000000" pitchFamily="2" charset="2"/>
              </a:rPr>
              <a:t></a:t>
            </a:r>
            <a:r>
              <a:rPr altLang="en-US" dirty="0" sz="1100" lang="zh-CN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分配一个指定固定</a:t>
            </a:r>
            <a:r>
              <a:rPr altLang="zh-CN" dirty="0" sz="1100" lang="en-US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id</a:t>
            </a:r>
            <a:r>
              <a:rPr altLang="zh-CN" dirty="0" sz="1100" lang="en-US">
                <a:latin typeface="Adobe 仿宋 Std R" panose="02020400000000000000" pitchFamily="18" charset="-122"/>
                <a:ea typeface="Adobe 仿宋 Std R" panose="02020400000000000000" pitchFamily="18" charset="-122"/>
                <a:sym typeface="Wingdings" panose="05000000000000000000" pitchFamily="2" charset="2"/>
              </a:rPr>
              <a:t></a:t>
            </a:r>
            <a:r>
              <a:rPr altLang="en-US" dirty="0" sz="1100" lang="zh-CN">
                <a:latin typeface="Adobe 仿宋 Std R" panose="02020400000000000000" pitchFamily="18" charset="-122"/>
                <a:ea typeface="Adobe 仿宋 Std R" panose="02020400000000000000" pitchFamily="18" charset="-122"/>
                <a:sym typeface="Wingdings" panose="05000000000000000000" pitchFamily="2" charset="2"/>
              </a:rPr>
              <a:t>通过该</a:t>
            </a:r>
            <a:r>
              <a:rPr altLang="zh-CN" dirty="0" sz="1100" lang="en-US">
                <a:latin typeface="Adobe 仿宋 Std R" panose="02020400000000000000" pitchFamily="18" charset="-122"/>
                <a:ea typeface="Adobe 仿宋 Std R" panose="02020400000000000000" pitchFamily="18" charset="-122"/>
                <a:sym typeface="Wingdings" panose="05000000000000000000" pitchFamily="2" charset="2"/>
              </a:rPr>
              <a:t>id</a:t>
            </a:r>
            <a:r>
              <a:rPr altLang="en-US" dirty="0" sz="1100" lang="zh-CN">
                <a:latin typeface="Adobe 仿宋 Std R" panose="02020400000000000000" pitchFamily="18" charset="-122"/>
                <a:ea typeface="Adobe 仿宋 Std R" panose="02020400000000000000" pitchFamily="18" charset="-122"/>
                <a:sym typeface="Wingdings" panose="05000000000000000000" pitchFamily="2" charset="2"/>
              </a:rPr>
              <a:t>与服务器数据库连接</a:t>
            </a:r>
            <a:r>
              <a:rPr altLang="zh-CN" dirty="0" sz="1100" lang="en-US">
                <a:latin typeface="Adobe 仿宋 Std R" panose="02020400000000000000" pitchFamily="18" charset="-122"/>
                <a:ea typeface="Adobe 仿宋 Std R" panose="02020400000000000000" pitchFamily="18" charset="-122"/>
                <a:sym typeface="Wingdings" panose="05000000000000000000" pitchFamily="2" charset="2"/>
              </a:rPr>
              <a:t></a:t>
            </a:r>
            <a:r>
              <a:rPr altLang="en-US" dirty="0" sz="1100" lang="zh-CN">
                <a:latin typeface="Adobe 仿宋 Std R" panose="02020400000000000000" pitchFamily="18" charset="-122"/>
                <a:ea typeface="Adobe 仿宋 Std R" panose="02020400000000000000" pitchFamily="18" charset="-122"/>
                <a:sym typeface="Wingdings" panose="05000000000000000000" pitchFamily="2" charset="2"/>
              </a:rPr>
              <a:t>实现用户的加入，退出和消息的存储。</a:t>
            </a:r>
            <a:endParaRPr altLang="zh-CN" dirty="0" sz="1100" lang="en-US">
              <a:latin typeface="Adobe 仿宋 Std R" panose="02020400000000000000" pitchFamily="18" charset="-122"/>
              <a:ea typeface="Adobe 仿宋 Std R" panose="02020400000000000000" pitchFamily="18" charset="-122"/>
              <a:sym typeface="Wingdings" panose="05000000000000000000" pitchFamily="2" charset="2"/>
            </a:endParaRPr>
          </a:p>
          <a:p>
            <a:pPr indent="0" marL="0">
              <a:buNone/>
            </a:pPr>
            <a:endParaRPr altLang="zh-CN" dirty="0" sz="1100" lang="en-US">
              <a:latin typeface="Adobe 仿宋 Std R" panose="02020400000000000000" pitchFamily="18" charset="-122"/>
              <a:ea typeface="Adobe 仿宋 Std R" panose="02020400000000000000" pitchFamily="18" charset="-122"/>
              <a:sym typeface="Wingdings" panose="05000000000000000000" pitchFamily="2" charset="2"/>
            </a:endParaRPr>
          </a:p>
          <a:p>
            <a:pPr indent="0" marL="0">
              <a:buNone/>
            </a:pPr>
            <a:endParaRPr altLang="zh-CN" dirty="0" sz="1100" lang="en-US">
              <a:latin typeface="Adobe 仿宋 Std R" panose="02020400000000000000" pitchFamily="18" charset="-122"/>
              <a:ea typeface="Adobe 仿宋 Std R" panose="02020400000000000000" pitchFamily="18" charset="-122"/>
              <a:sym typeface="Wingdings" panose="05000000000000000000" pitchFamily="2" charset="2"/>
            </a:endParaRPr>
          </a:p>
          <a:p>
            <a:pPr indent="0" marL="0">
              <a:buNone/>
            </a:pPr>
            <a:endParaRPr altLang="zh-CN" dirty="0" sz="1100" lang="en-US">
              <a:latin typeface="Adobe 仿宋 Std R" panose="02020400000000000000" pitchFamily="18" charset="-122"/>
              <a:ea typeface="Adobe 仿宋 Std R" panose="02020400000000000000" pitchFamily="18" charset="-122"/>
              <a:sym typeface="Wingdings" panose="05000000000000000000" pitchFamily="2" charset="2"/>
            </a:endParaRPr>
          </a:p>
          <a:p>
            <a:pPr indent="0" marL="0">
              <a:buNone/>
            </a:pPr>
            <a:endParaRPr altLang="zh-CN" dirty="0" sz="1100" lang="en-US">
              <a:latin typeface="Adobe 仿宋 Std R" panose="02020400000000000000" pitchFamily="18" charset="-122"/>
              <a:ea typeface="Adobe 仿宋 Std R" panose="02020400000000000000" pitchFamily="18" charset="-122"/>
              <a:sym typeface="Wingdings" panose="05000000000000000000" pitchFamily="2" charset="2"/>
            </a:endParaRPr>
          </a:p>
          <a:p>
            <a:pPr indent="0" marL="0">
              <a:buNone/>
            </a:pPr>
            <a:endParaRPr altLang="zh-CN" dirty="0" sz="1100" lang="en-US">
              <a:latin typeface="Adobe 仿宋 Std R" panose="02020400000000000000" pitchFamily="18" charset="-122"/>
              <a:ea typeface="Adobe 仿宋 Std R" panose="02020400000000000000" pitchFamily="18" charset="-122"/>
              <a:sym typeface="Wingdings" panose="05000000000000000000" pitchFamily="2" charset="2"/>
            </a:endParaRPr>
          </a:p>
          <a:p>
            <a:pPr indent="0" marL="0">
              <a:buNone/>
            </a:pPr>
            <a:r>
              <a:rPr altLang="en-US" b="1" dirty="0" sz="2400" lang="zh-CN">
                <a:latin typeface="Adobe 仿宋 Std R" panose="02020400000000000000" pitchFamily="18" charset="-122"/>
                <a:ea typeface="Adobe 仿宋 Std R" panose="02020400000000000000" pitchFamily="18" charset="-122"/>
                <a:sym typeface="Wingdings" panose="05000000000000000000" pitchFamily="2" charset="2"/>
              </a:rPr>
              <a:t>此处有图</a:t>
            </a:r>
            <a:endParaRPr altLang="zh-CN" b="1" dirty="0" sz="2400" lang="en-US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1048654" name="Freeform 27"/>
          <p:cNvSpPr/>
          <p:nvPr/>
        </p:nvSpPr>
        <p:spPr>
          <a:xfrm>
            <a:off x="-664012" y="4065268"/>
            <a:ext cx="1123626" cy="550495"/>
          </a:xfrm>
          <a:custGeom>
            <a:av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231" h="602">
                <a:moveTo>
                  <a:pt x="0" y="0"/>
                </a:moveTo>
                <a:lnTo>
                  <a:pt x="1047" y="0"/>
                </a:lnTo>
                <a:lnTo>
                  <a:pt x="1231" y="299"/>
                </a:lnTo>
                <a:lnTo>
                  <a:pt x="1047" y="602"/>
                </a:lnTo>
                <a:lnTo>
                  <a:pt x="0" y="6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altLang="en-US" dirty="0" lang="zh-CN"/>
          </a:p>
        </p:txBody>
      </p:sp>
      <p:sp>
        <p:nvSpPr>
          <p:cNvPr id="1048655" name="文本框 62"/>
          <p:cNvSpPr txBox="1"/>
          <p:nvPr/>
        </p:nvSpPr>
        <p:spPr>
          <a:xfrm>
            <a:off x="-102199" y="4105223"/>
            <a:ext cx="589280" cy="510540"/>
          </a:xfrm>
          <a:prstGeom prst="rect"/>
          <a:noFill/>
          <a:ln w="9525">
            <a:noFill/>
          </a:ln>
        </p:spPr>
        <p:txBody>
          <a:bodyPr wrap="none">
            <a:spAutoFit/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6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5pPr>
          </a:lstStyle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zh-CN" dirty="0" sz="2800" lang="en-US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02</a:t>
            </a:r>
            <a:endParaRPr altLang="en-US" dirty="0" sz="2800" lang="zh-CN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文本框 12"/>
          <p:cNvSpPr txBox="1"/>
          <p:nvPr/>
        </p:nvSpPr>
        <p:spPr>
          <a:xfrm>
            <a:off x="895985" y="153035"/>
            <a:ext cx="3291205" cy="553085"/>
          </a:xfrm>
          <a:prstGeom prst="rect"/>
          <a:noFill/>
        </p:spPr>
        <p:txBody>
          <a:bodyPr rtlCol="0" wrap="square">
            <a:spAutoFit/>
          </a:bodyPr>
          <a:p>
            <a:pPr eaLnBrk="1" hangingPunct="1" indent="0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en-US" dirty="0" sz="2000" lang="zh-CN">
                <a:solidFill>
                  <a:schemeClr val="bg1"/>
                </a:solidFill>
                <a:latin typeface="Franklin Gothic Book" pitchFamily="34" charset="0"/>
                <a:ea typeface="微软雅黑" panose="020B0503020204020204" pitchFamily="34" charset="-122"/>
                <a:sym typeface="+mn-ea"/>
              </a:rPr>
              <a:t>关键代码展示</a:t>
            </a:r>
          </a:p>
        </p:txBody>
      </p:sp>
      <p:sp>
        <p:nvSpPr>
          <p:cNvPr id="1048700" name="Freeform 27"/>
          <p:cNvSpPr/>
          <p:nvPr/>
        </p:nvSpPr>
        <p:spPr>
          <a:xfrm>
            <a:off x="-690907" y="4084712"/>
            <a:ext cx="1123626" cy="550495"/>
          </a:xfrm>
          <a:custGeom>
            <a:av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231" h="602">
                <a:moveTo>
                  <a:pt x="0" y="0"/>
                </a:moveTo>
                <a:lnTo>
                  <a:pt x="1047" y="0"/>
                </a:lnTo>
                <a:lnTo>
                  <a:pt x="1231" y="299"/>
                </a:lnTo>
                <a:lnTo>
                  <a:pt x="1047" y="602"/>
                </a:lnTo>
                <a:lnTo>
                  <a:pt x="0" y="6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altLang="en-US" dirty="0" lang="zh-CN"/>
          </a:p>
        </p:txBody>
      </p:sp>
      <p:sp>
        <p:nvSpPr>
          <p:cNvPr id="1048701" name="文本框 62"/>
          <p:cNvSpPr txBox="1"/>
          <p:nvPr/>
        </p:nvSpPr>
        <p:spPr>
          <a:xfrm>
            <a:off x="-135065" y="4113038"/>
            <a:ext cx="567784" cy="523221"/>
          </a:xfrm>
          <a:prstGeom prst="rect"/>
          <a:noFill/>
          <a:ln w="9525">
            <a:noFill/>
          </a:ln>
        </p:spPr>
        <p:txBody>
          <a:bodyPr wrap="none">
            <a:spAutoFit/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6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5pPr>
          </a:lstStyle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zh-CN" dirty="0" sz="2800" lang="en-US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03</a:t>
            </a:r>
            <a:endParaRPr altLang="en-US" dirty="0" sz="2800" lang="zh-CN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pic>
        <p:nvPicPr>
          <p:cNvPr id="2097165" name="图片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3929"/>
          <a:stretch>
            <a:fillRect/>
          </a:stretch>
        </p:blipFill>
        <p:spPr>
          <a:xfrm>
            <a:off x="1907704" y="1276400"/>
            <a:ext cx="7453610" cy="3521586"/>
          </a:xfrm>
          <a:prstGeom prst="rect"/>
        </p:spPr>
      </p:pic>
      <p:sp>
        <p:nvSpPr>
          <p:cNvPr id="1048702" name="文本框 6"/>
          <p:cNvSpPr txBox="1"/>
          <p:nvPr/>
        </p:nvSpPr>
        <p:spPr>
          <a:xfrm>
            <a:off x="432719" y="1276400"/>
            <a:ext cx="1368152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lang="en-US" err="1"/>
              <a:t>revThreadFile</a:t>
            </a:r>
            <a:r>
              <a:rPr altLang="zh-CN" dirty="0" lang="en-US"/>
              <a:t>()</a:t>
            </a:r>
            <a:endParaRPr altLang="en-US" dirty="0" lang="zh-CN"/>
          </a:p>
        </p:txBody>
      </p:sp>
      <p:sp>
        <p:nvSpPr>
          <p:cNvPr id="1048703" name="文本框 9"/>
          <p:cNvSpPr txBox="1"/>
          <p:nvPr/>
        </p:nvSpPr>
        <p:spPr>
          <a:xfrm>
            <a:off x="432719" y="1909288"/>
            <a:ext cx="1546993" cy="10439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1400" lang="zh-CN"/>
              <a:t>接受线程文件，建立套接字，绑定套接字，监听套接字</a:t>
            </a:r>
            <a:endParaRPr altLang="zh-CN" dirty="0" sz="1400" lang="en-US"/>
          </a:p>
          <a:p>
            <a:r>
              <a:rPr altLang="en-US" dirty="0" sz="1000" lang="zh-CN"/>
              <a:t>如右图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锐得PPT设计">
  <a:themeElements>
    <a:clrScheme name="自定义 28">
      <a:dk1>
        <a:srgbClr val="000000"/>
      </a:dk1>
      <a:lt1>
        <a:srgbClr val="FFFFFF"/>
      </a:lt1>
      <a:dk2>
        <a:srgbClr val="FF6600"/>
      </a:dk2>
      <a:lt2>
        <a:srgbClr val="DCDCDC"/>
      </a:lt2>
      <a:accent1>
        <a:srgbClr val="053275"/>
      </a:accent1>
      <a:accent2>
        <a:srgbClr val="1759A9"/>
      </a:accent2>
      <a:accent3>
        <a:srgbClr val="FFFFFF"/>
      </a:accent3>
      <a:accent4>
        <a:srgbClr val="000000"/>
      </a:accent4>
      <a:accent5>
        <a:srgbClr val="0F3A6F"/>
      </a:accent5>
      <a:accent6>
        <a:srgbClr val="145099"/>
      </a:accent6>
      <a:hlink>
        <a:srgbClr val="0077DA"/>
      </a:hlink>
      <a:folHlink>
        <a:srgbClr val="53A9F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Office 主题 1">
        <a:dk1>
          <a:srgbClr val="000000"/>
        </a:dk1>
        <a:lt1>
          <a:srgbClr val="FFFFFF"/>
        </a:lt1>
        <a:dk2>
          <a:srgbClr val="E73B05"/>
        </a:dk2>
        <a:lt2>
          <a:srgbClr val="DCDCDC"/>
        </a:lt2>
        <a:accent1>
          <a:srgbClr val="B40000"/>
        </a:accent1>
        <a:accent2>
          <a:srgbClr val="1A63BC"/>
        </a:accent2>
        <a:accent3>
          <a:srgbClr val="FFFFFF"/>
        </a:accent3>
        <a:accent4>
          <a:srgbClr val="000000"/>
        </a:accent4>
        <a:accent5>
          <a:srgbClr val="D6AAAA"/>
        </a:accent5>
        <a:accent6>
          <a:srgbClr val="1659AA"/>
        </a:accent6>
        <a:hlink>
          <a:srgbClr val="47721C"/>
        </a:hlink>
        <a:folHlink>
          <a:srgbClr val="E283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E8AC04"/>
        </a:dk2>
        <a:lt2>
          <a:srgbClr val="DCDCDC"/>
        </a:lt2>
        <a:accent1>
          <a:srgbClr val="053275"/>
        </a:accent1>
        <a:accent2>
          <a:srgbClr val="1759A9"/>
        </a:accent2>
        <a:accent3>
          <a:srgbClr val="FFFFFF"/>
        </a:accent3>
        <a:accent4>
          <a:srgbClr val="000000"/>
        </a:accent4>
        <a:accent5>
          <a:srgbClr val="AAADBD"/>
        </a:accent5>
        <a:accent6>
          <a:srgbClr val="145099"/>
        </a:accent6>
        <a:hlink>
          <a:srgbClr val="0077DA"/>
        </a:hlink>
        <a:folHlink>
          <a:srgbClr val="53A9F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锐得PPT设计 1">
        <a:dk1>
          <a:srgbClr val="000000"/>
        </a:dk1>
        <a:lt1>
          <a:srgbClr val="FFFFFF"/>
        </a:lt1>
        <a:dk2>
          <a:srgbClr val="E73B05"/>
        </a:dk2>
        <a:lt2>
          <a:srgbClr val="DCDCDC"/>
        </a:lt2>
        <a:accent1>
          <a:srgbClr val="B40000"/>
        </a:accent1>
        <a:accent2>
          <a:srgbClr val="1A63BC"/>
        </a:accent2>
        <a:accent3>
          <a:srgbClr val="FFFFFF"/>
        </a:accent3>
        <a:accent4>
          <a:srgbClr val="000000"/>
        </a:accent4>
        <a:accent5>
          <a:srgbClr val="D6AAAA"/>
        </a:accent5>
        <a:accent6>
          <a:srgbClr val="1659AA"/>
        </a:accent6>
        <a:hlink>
          <a:srgbClr val="47721C"/>
        </a:hlink>
        <a:folHlink>
          <a:srgbClr val="E283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锐得PPT设计 2">
        <a:dk1>
          <a:srgbClr val="000000"/>
        </a:dk1>
        <a:lt1>
          <a:srgbClr val="FFFFFF"/>
        </a:lt1>
        <a:dk2>
          <a:srgbClr val="E8AC04"/>
        </a:dk2>
        <a:lt2>
          <a:srgbClr val="DCDCDC"/>
        </a:lt2>
        <a:accent1>
          <a:srgbClr val="053275"/>
        </a:accent1>
        <a:accent2>
          <a:srgbClr val="1759A9"/>
        </a:accent2>
        <a:accent3>
          <a:srgbClr val="FFFFFF"/>
        </a:accent3>
        <a:accent4>
          <a:srgbClr val="000000"/>
        </a:accent4>
        <a:accent5>
          <a:srgbClr val="AAADBD"/>
        </a:accent5>
        <a:accent6>
          <a:srgbClr val="145099"/>
        </a:accent6>
        <a:hlink>
          <a:srgbClr val="0077DA"/>
        </a:hlink>
        <a:folHlink>
          <a:srgbClr val="53A9F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锐得PPT设计 3">
        <a:dk1>
          <a:srgbClr val="000000"/>
        </a:dk1>
        <a:lt1>
          <a:srgbClr val="FFFFFF"/>
        </a:lt1>
        <a:dk2>
          <a:srgbClr val="ECE100"/>
        </a:dk2>
        <a:lt2>
          <a:srgbClr val="DCDCDC"/>
        </a:lt2>
        <a:accent1>
          <a:srgbClr val="FF66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00"/>
        </a:accent6>
        <a:hlink>
          <a:srgbClr val="FFCC99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锐得PPT设计 4">
        <a:dk1>
          <a:srgbClr val="000000"/>
        </a:dk1>
        <a:lt1>
          <a:srgbClr val="FFFFFF"/>
        </a:lt1>
        <a:dk2>
          <a:srgbClr val="FF9933"/>
        </a:dk2>
        <a:lt2>
          <a:srgbClr val="DCDCDC"/>
        </a:lt2>
        <a:accent1>
          <a:srgbClr val="FF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B90000"/>
        </a:accent6>
        <a:hlink>
          <a:srgbClr val="FF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锐得PPT设计 5">
        <a:dk1>
          <a:srgbClr val="000000"/>
        </a:dk1>
        <a:lt1>
          <a:srgbClr val="FFFFFF"/>
        </a:lt1>
        <a:dk2>
          <a:srgbClr val="FF9933"/>
        </a:dk2>
        <a:lt2>
          <a:srgbClr val="DCDCDC"/>
        </a:lt2>
        <a:accent1>
          <a:srgbClr val="00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2D5C"/>
        </a:accent6>
        <a:hlink>
          <a:srgbClr val="0099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锐得PPT设计 6">
        <a:dk1>
          <a:srgbClr val="000000"/>
        </a:dk1>
        <a:lt1>
          <a:srgbClr val="FFFFFF"/>
        </a:lt1>
        <a:dk2>
          <a:srgbClr val="FF0000"/>
        </a:dk2>
        <a:lt2>
          <a:srgbClr val="DCDCDC"/>
        </a:lt2>
        <a:accent1>
          <a:srgbClr val="333333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454545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锐得PPT设计 7">
        <a:dk1>
          <a:srgbClr val="000000"/>
        </a:dk1>
        <a:lt1>
          <a:srgbClr val="FFFFFF"/>
        </a:lt1>
        <a:dk2>
          <a:srgbClr val="CC0000"/>
        </a:dk2>
        <a:lt2>
          <a:srgbClr val="DCDCDC"/>
        </a:lt2>
        <a:accent1>
          <a:srgbClr val="003300"/>
        </a:accent1>
        <a:accent2>
          <a:srgbClr val="006600"/>
        </a:accent2>
        <a:accent3>
          <a:srgbClr val="FFFFFF"/>
        </a:accent3>
        <a:accent4>
          <a:srgbClr val="000000"/>
        </a:accent4>
        <a:accent5>
          <a:srgbClr val="AAADAA"/>
        </a:accent5>
        <a:accent6>
          <a:srgbClr val="005C00"/>
        </a:accent6>
        <a:hlink>
          <a:srgbClr val="0080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锐得PPT设计 8">
        <a:dk1>
          <a:srgbClr val="000000"/>
        </a:dk1>
        <a:lt1>
          <a:srgbClr val="FFFFFF"/>
        </a:lt1>
        <a:dk2>
          <a:srgbClr val="006600"/>
        </a:dk2>
        <a:lt2>
          <a:srgbClr val="DCDCDC"/>
        </a:lt2>
        <a:accent1>
          <a:srgbClr val="660066"/>
        </a:accent1>
        <a:accent2>
          <a:srgbClr val="6600CC"/>
        </a:accent2>
        <a:accent3>
          <a:srgbClr val="FFFFFF"/>
        </a:accent3>
        <a:accent4>
          <a:srgbClr val="000000"/>
        </a:accent4>
        <a:accent5>
          <a:srgbClr val="B8AAB8"/>
        </a:accent5>
        <a:accent6>
          <a:srgbClr val="5C00B9"/>
        </a:accent6>
        <a:hlink>
          <a:srgbClr val="CC00FF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锐得PPT设计 9">
        <a:dk1>
          <a:srgbClr val="000000"/>
        </a:dk1>
        <a:lt1>
          <a:srgbClr val="FFFFFF"/>
        </a:lt1>
        <a:dk2>
          <a:srgbClr val="A50021"/>
        </a:dk2>
        <a:lt2>
          <a:srgbClr val="DCDCDC"/>
        </a:lt2>
        <a:accent1>
          <a:srgbClr val="663300"/>
        </a:accent1>
        <a:accent2>
          <a:srgbClr val="996600"/>
        </a:accent2>
        <a:accent3>
          <a:srgbClr val="FFFFFF"/>
        </a:accent3>
        <a:accent4>
          <a:srgbClr val="000000"/>
        </a:accent4>
        <a:accent5>
          <a:srgbClr val="B8ADAA"/>
        </a:accent5>
        <a:accent6>
          <a:srgbClr val="8A5C00"/>
        </a:accent6>
        <a:hlink>
          <a:srgbClr val="FF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www.ruideppt.net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锐得PPT模板</dc:title>
  <dc:creator>北京锐得幻演广告有限公司</dc:creator>
  <cp:lastModifiedBy> </cp:lastModifiedBy>
  <dcterms:created xsi:type="dcterms:W3CDTF">2019-08-31T16:59:00Z</dcterms:created>
  <dcterms:modified xsi:type="dcterms:W3CDTF">2019-09-05T00:38:29Z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yH3XnUOt8M93047.ppt</vt:lpwstr>
  </property>
  <property fmtid="{D5CDD505-2E9C-101B-9397-08002B2CF9AE}" pid="3" name="fileid">
    <vt:lpwstr>552743</vt:lpwstr>
  </property>
  <property fmtid="{D5CDD505-2E9C-101B-9397-08002B2CF9AE}" pid="4" name="KSOProductBuildVer">
    <vt:lpwstr>2052-11.1.0.8907</vt:lpwstr>
  </property>
</Properties>
</file>