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1107036" y="1588427"/>
            <a:ext cx="994315" cy="61102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972600" y="1763266"/>
            <a:ext cx="10250700" cy="2219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972836" y="4230533"/>
            <a:ext cx="10250700" cy="721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1107036" y="5558926"/>
            <a:ext cx="994315" cy="61102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1107036" y="1588427"/>
            <a:ext cx="994315" cy="61102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972600" y="1763266"/>
            <a:ext cx="10251300" cy="2024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1107036" y="1588427"/>
            <a:ext cx="994315" cy="61102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1107036" y="1588427"/>
            <a:ext cx="994315" cy="61102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972433" y="2771833"/>
            <a:ext cx="5032500" cy="3014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1107036" y="1588427"/>
            <a:ext cx="994315" cy="61102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1107036" y="1588427"/>
            <a:ext cx="994315" cy="61102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61633" y="3708966"/>
            <a:ext cx="4401300" cy="21300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1107036" y="5558926"/>
            <a:ext cx="994315" cy="61102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1107036" y="1588427"/>
            <a:ext cx="994315" cy="61102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966600" y="4215366"/>
            <a:ext cx="4401300" cy="1011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6898966" y="1803500"/>
            <a:ext cx="4499100" cy="40341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ct val="1000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630525" y="2041212"/>
            <a:ext cx="91440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 on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Tweet Posts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972836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10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Xun Peng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Jiahua Liu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972600" y="1763275"/>
            <a:ext cx="3164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Tensor</a:t>
            </a:r>
            <a:r>
              <a:rPr b="0" lang="en-US" sz="4400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Board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774" y="1225999"/>
            <a:ext cx="3947700" cy="333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2510" y="1306803"/>
            <a:ext cx="3251288" cy="255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7624" y="4090327"/>
            <a:ext cx="3079179" cy="235647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6946808" y="1909487"/>
            <a:ext cx="367200" cy="2889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5" name="Shape 155"/>
          <p:cNvCxnSpPr>
            <a:stCxn id="154" idx="6"/>
          </p:cNvCxnSpPr>
          <p:nvPr/>
        </p:nvCxnSpPr>
        <p:spPr>
          <a:xfrm>
            <a:off x="7314008" y="2053937"/>
            <a:ext cx="2135700" cy="2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" name="Shape 156"/>
          <p:cNvSpPr/>
          <p:nvPr/>
        </p:nvSpPr>
        <p:spPr>
          <a:xfrm>
            <a:off x="5882068" y="2512884"/>
            <a:ext cx="367200" cy="2889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7" name="Shape 157"/>
          <p:cNvCxnSpPr/>
          <p:nvPr/>
        </p:nvCxnSpPr>
        <p:spPr>
          <a:xfrm>
            <a:off x="6265765" y="2801765"/>
            <a:ext cx="1896600" cy="210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972600" y="1763266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US" sz="4400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User Interface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925" y="1541087"/>
            <a:ext cx="6497950" cy="14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725" y="4230812"/>
            <a:ext cx="4110199" cy="163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862" y="3384625"/>
            <a:ext cx="5034075" cy="3322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Shape 166"/>
          <p:cNvCxnSpPr>
            <a:stCxn id="164" idx="3"/>
            <a:endCxn id="165" idx="1"/>
          </p:cNvCxnSpPr>
          <p:nvPr/>
        </p:nvCxnSpPr>
        <p:spPr>
          <a:xfrm>
            <a:off x="5028924" y="5046112"/>
            <a:ext cx="7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972600" y="1763275"/>
            <a:ext cx="32256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Web Service</a:t>
            </a:r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4705875" y="3562425"/>
            <a:ext cx="7176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42857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tensorflow_model_server --port=9001 --model_name=cnn_tweet --model_base_path=/tmp/cnn_tweet_model/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700" y="1249675"/>
            <a:ext cx="5437599" cy="231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subTitle"/>
          </p:nvPr>
        </p:nvSpPr>
        <p:spPr>
          <a:xfrm>
            <a:off x="193875" y="3019275"/>
            <a:ext cx="45120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MLaaS Using Tensorflow Serving Component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699" y="4398025"/>
            <a:ext cx="4611174" cy="200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972600" y="1763266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970650" y="1531222"/>
            <a:ext cx="102507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Task Description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970661" y="344688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system have to distinguish between Twitter posts that contain adverse drug reaction(ADR) mention versus those that do not.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classification of adverse drug reaction(ADR) mentioning posts - binary classification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1091150" y="1049841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US" sz="4400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970661" y="3129958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Prediction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 and data cleaning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Representation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Model(CNN and TensorFlow)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Service for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1015550" y="1277241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5173600" y="2179177"/>
            <a:ext cx="67761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represent Tweet ID, UserID and the binary annotation indicating the presence or absence of ADRs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287" y="3033375"/>
            <a:ext cx="28956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wk7JvRvQnLaasmI77KoBPOElEEf2hdWlBJvbn_vcQqXiJkFzhfZRAv0wL9eo3xJMo7Tb8TdBTdRCjqbejCFO5cQfZevKMNmK0pcMx1JycINg1oLsUaz8rQyDPqIYyh6UhTdbsHez"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5801" y="4316474"/>
            <a:ext cx="5467499" cy="11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4018382" y="4521671"/>
            <a:ext cx="881100" cy="74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4018382" y="3949775"/>
            <a:ext cx="1011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Crawler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2682875" y="933524"/>
            <a:ext cx="102507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EDA(Exploratory Data Analysis)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527277" y="5802275"/>
            <a:ext cx="2035499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 Present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00" y="2556900"/>
            <a:ext cx="341947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" type="subTitle"/>
          </p:nvPr>
        </p:nvSpPr>
        <p:spPr>
          <a:xfrm>
            <a:off x="7250153" y="5798125"/>
            <a:ext cx="1952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 Absent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050" y="2556900"/>
            <a:ext cx="3692467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2682875" y="933524"/>
            <a:ext cx="102507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EDA(Exploratory Data Analysis)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1314700" y="5802250"/>
            <a:ext cx="399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Frequency Analysis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6866700" y="5802250"/>
            <a:ext cx="30999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Time-series Analysis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75" y="2578475"/>
            <a:ext cx="3339725" cy="29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000" y="2578474"/>
            <a:ext cx="4493299" cy="294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851075" y="1508223"/>
            <a:ext cx="102507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Model Prediction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799511" y="342718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 and data cleaning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Representation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each word to K-dimensional vector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Network(CNN)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970650" y="920416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</a:t>
            </a:r>
          </a:p>
        </p:txBody>
      </p:sp>
      <p:pic>
        <p:nvPicPr>
          <p:cNvPr descr="https://lh3.googleusercontent.com/o5lH-CsYubIreGVTUqEZG5rcp8TbaQ7uS2JqwNHKgz_rP_VAgHrw0yxhoJPN2ftI5LomlkQjwQ9b3srqYtkakqEofuRUPg_U751Y29niXh1By-0h0ucMa0f1NIeMgDHhSOiHXnNE" id="139" name="Shape 139"/>
          <p:cNvPicPr preferRelativeResize="0"/>
          <p:nvPr>
            <p:ph idx="1" type="sub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650" y="2778273"/>
            <a:ext cx="10250700" cy="382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970650" y="1379691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37474F"/>
                </a:solidFill>
                <a:latin typeface="Calibri"/>
                <a:ea typeface="Calibri"/>
                <a:cs typeface="Calibri"/>
                <a:sym typeface="Calibri"/>
              </a:rPr>
              <a:t>TensorFlow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150" y="1727787"/>
            <a:ext cx="7894600" cy="34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