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4" r:id="rId5"/>
    <p:sldId id="262" r:id="rId6"/>
    <p:sldId id="263" r:id="rId7"/>
    <p:sldId id="280" r:id="rId8"/>
    <p:sldId id="259" r:id="rId9"/>
    <p:sldId id="258" r:id="rId10"/>
    <p:sldId id="266" r:id="rId11"/>
    <p:sldId id="267" r:id="rId12"/>
    <p:sldId id="268" r:id="rId13"/>
    <p:sldId id="269" r:id="rId14"/>
    <p:sldId id="270" r:id="rId15"/>
    <p:sldId id="272" r:id="rId16"/>
    <p:sldId id="265" r:id="rId17"/>
    <p:sldId id="276" r:id="rId18"/>
    <p:sldId id="277" r:id="rId19"/>
    <p:sldId id="278" r:id="rId20"/>
    <p:sldId id="279" r:id="rId21"/>
    <p:sldId id="273" r:id="rId22"/>
    <p:sldId id="274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45C"/>
    <a:srgbClr val="60C3C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勛皓 張" userId="de4e3fe6f5bed39b" providerId="LiveId" clId="{26CA2A0E-9FBF-4400-A161-A6BAB605D1A3}"/>
    <pc:docChg chg="undo redo custSel addSld delSld modSld sldOrd">
      <pc:chgData name="勛皓 張" userId="de4e3fe6f5bed39b" providerId="LiveId" clId="{26CA2A0E-9FBF-4400-A161-A6BAB605D1A3}" dt="2021-10-23T09:42:46.311" v="1866" actId="1076"/>
      <pc:docMkLst>
        <pc:docMk/>
      </pc:docMkLst>
      <pc:sldChg chg="addSp delSp modSp mod">
        <pc:chgData name="勛皓 張" userId="de4e3fe6f5bed39b" providerId="LiveId" clId="{26CA2A0E-9FBF-4400-A161-A6BAB605D1A3}" dt="2021-10-23T02:54:29.600" v="203" actId="1076"/>
        <pc:sldMkLst>
          <pc:docMk/>
          <pc:sldMk cId="1999682000" sldId="258"/>
        </pc:sldMkLst>
        <pc:spChg chg="add mod">
          <ac:chgData name="勛皓 張" userId="de4e3fe6f5bed39b" providerId="LiveId" clId="{26CA2A0E-9FBF-4400-A161-A6BAB605D1A3}" dt="2021-10-23T02:50:24.941" v="162" actId="12789"/>
          <ac:spMkLst>
            <pc:docMk/>
            <pc:sldMk cId="1999682000" sldId="258"/>
            <ac:spMk id="3" creationId="{ABB15C31-874C-42FB-887D-A2D8192F704E}"/>
          </ac:spMkLst>
        </pc:spChg>
        <pc:spChg chg="add del mod">
          <ac:chgData name="勛皓 張" userId="de4e3fe6f5bed39b" providerId="LiveId" clId="{26CA2A0E-9FBF-4400-A161-A6BAB605D1A3}" dt="2021-10-23T02:49:55.420" v="157" actId="478"/>
          <ac:spMkLst>
            <pc:docMk/>
            <pc:sldMk cId="1999682000" sldId="258"/>
            <ac:spMk id="6" creationId="{41D12F99-65A1-46AA-9842-4A0C0CDA2DF5}"/>
          </ac:spMkLst>
        </pc:spChg>
        <pc:spChg chg="add del mod">
          <ac:chgData name="勛皓 張" userId="de4e3fe6f5bed39b" providerId="LiveId" clId="{26CA2A0E-9FBF-4400-A161-A6BAB605D1A3}" dt="2021-10-23T02:49:55.420" v="157" actId="478"/>
          <ac:spMkLst>
            <pc:docMk/>
            <pc:sldMk cId="1999682000" sldId="258"/>
            <ac:spMk id="8" creationId="{6AAFC871-3574-4A60-8071-A46ABF59AD29}"/>
          </ac:spMkLst>
        </pc:spChg>
        <pc:spChg chg="add mod">
          <ac:chgData name="勛皓 張" userId="de4e3fe6f5bed39b" providerId="LiveId" clId="{26CA2A0E-9FBF-4400-A161-A6BAB605D1A3}" dt="2021-10-23T02:50:35.544" v="164" actId="1076"/>
          <ac:spMkLst>
            <pc:docMk/>
            <pc:sldMk cId="1999682000" sldId="258"/>
            <ac:spMk id="10" creationId="{FACC7004-B156-49B4-9457-5F8FFE46820E}"/>
          </ac:spMkLst>
        </pc:spChg>
        <pc:spChg chg="add mod">
          <ac:chgData name="勛皓 張" userId="de4e3fe6f5bed39b" providerId="LiveId" clId="{26CA2A0E-9FBF-4400-A161-A6BAB605D1A3}" dt="2021-10-23T02:54:29.600" v="203" actId="1076"/>
          <ac:spMkLst>
            <pc:docMk/>
            <pc:sldMk cId="1999682000" sldId="258"/>
            <ac:spMk id="12" creationId="{23E4A93A-78F3-4151-8FFB-53C8823B2FF9}"/>
          </ac:spMkLst>
        </pc:spChg>
        <pc:graphicFrameChg chg="add mod modGraphic">
          <ac:chgData name="勛皓 張" userId="de4e3fe6f5bed39b" providerId="LiveId" clId="{26CA2A0E-9FBF-4400-A161-A6BAB605D1A3}" dt="2021-10-23T02:50:24.941" v="162" actId="12789"/>
          <ac:graphicFrameMkLst>
            <pc:docMk/>
            <pc:sldMk cId="1999682000" sldId="258"/>
            <ac:graphicFrameMk id="4" creationId="{72D66080-C219-4D53-A275-38B144C9048F}"/>
          </ac:graphicFrameMkLst>
        </pc:graphicFrameChg>
        <pc:graphicFrameChg chg="del">
          <ac:chgData name="勛皓 張" userId="de4e3fe6f5bed39b" providerId="LiveId" clId="{26CA2A0E-9FBF-4400-A161-A6BAB605D1A3}" dt="2021-10-23T02:44:08.269" v="121" actId="478"/>
          <ac:graphicFrameMkLst>
            <pc:docMk/>
            <pc:sldMk cId="1999682000" sldId="258"/>
            <ac:graphicFrameMk id="7" creationId="{9E2F1281-7F93-4873-A7B7-D3931C92154A}"/>
          </ac:graphicFrameMkLst>
        </pc:graphicFrameChg>
        <pc:graphicFrameChg chg="add del mod">
          <ac:chgData name="勛皓 張" userId="de4e3fe6f5bed39b" providerId="LiveId" clId="{26CA2A0E-9FBF-4400-A161-A6BAB605D1A3}" dt="2021-10-23T02:49:55.420" v="157" actId="478"/>
          <ac:graphicFrameMkLst>
            <pc:docMk/>
            <pc:sldMk cId="1999682000" sldId="258"/>
            <ac:graphicFrameMk id="9" creationId="{26EFA58D-005D-411A-978A-B64DC1EC663A}"/>
          </ac:graphicFrameMkLst>
        </pc:graphicFrameChg>
        <pc:graphicFrameChg chg="add mod">
          <ac:chgData name="勛皓 張" userId="de4e3fe6f5bed39b" providerId="LiveId" clId="{26CA2A0E-9FBF-4400-A161-A6BAB605D1A3}" dt="2021-10-23T02:52:12.016" v="175" actId="572"/>
          <ac:graphicFrameMkLst>
            <pc:docMk/>
            <pc:sldMk cId="1999682000" sldId="258"/>
            <ac:graphicFrameMk id="11" creationId="{1153EF19-D58E-4380-9318-7162E58E4731}"/>
          </ac:graphicFrameMkLst>
        </pc:graphicFrameChg>
      </pc:sldChg>
      <pc:sldChg chg="modSp mod">
        <pc:chgData name="勛皓 張" userId="de4e3fe6f5bed39b" providerId="LiveId" clId="{26CA2A0E-9FBF-4400-A161-A6BAB605D1A3}" dt="2021-10-23T08:00:03.378" v="1009" actId="20577"/>
        <pc:sldMkLst>
          <pc:docMk/>
          <pc:sldMk cId="2073529594" sldId="259"/>
        </pc:sldMkLst>
        <pc:spChg chg="mod">
          <ac:chgData name="勛皓 張" userId="de4e3fe6f5bed39b" providerId="LiveId" clId="{26CA2A0E-9FBF-4400-A161-A6BAB605D1A3}" dt="2021-10-23T08:00:03.378" v="1009" actId="20577"/>
          <ac:spMkLst>
            <pc:docMk/>
            <pc:sldMk cId="2073529594" sldId="259"/>
            <ac:spMk id="6" creationId="{041028B4-2386-461A-945A-212329387790}"/>
          </ac:spMkLst>
        </pc:spChg>
      </pc:sldChg>
      <pc:sldChg chg="addSp delSp modSp new mod">
        <pc:chgData name="勛皓 張" userId="de4e3fe6f5bed39b" providerId="LiveId" clId="{26CA2A0E-9FBF-4400-A161-A6BAB605D1A3}" dt="2021-10-23T08:07:56.804" v="1025"/>
        <pc:sldMkLst>
          <pc:docMk/>
          <pc:sldMk cId="2489115560" sldId="265"/>
        </pc:sldMkLst>
        <pc:spChg chg="del">
          <ac:chgData name="勛皓 張" userId="de4e3fe6f5bed39b" providerId="LiveId" clId="{26CA2A0E-9FBF-4400-A161-A6BAB605D1A3}" dt="2021-10-23T02:38:38.690" v="1"/>
          <ac:spMkLst>
            <pc:docMk/>
            <pc:sldMk cId="2489115560" sldId="265"/>
            <ac:spMk id="3" creationId="{F1B69AB1-47F3-4A5A-A9AC-6197287642C3}"/>
          </ac:spMkLst>
        </pc:spChg>
        <pc:spChg chg="add mod">
          <ac:chgData name="勛皓 張" userId="de4e3fe6f5bed39b" providerId="LiveId" clId="{26CA2A0E-9FBF-4400-A161-A6BAB605D1A3}" dt="2021-10-23T02:39:07.120" v="21" actId="1076"/>
          <ac:spMkLst>
            <pc:docMk/>
            <pc:sldMk cId="2489115560" sldId="265"/>
            <ac:spMk id="6" creationId="{0481538D-885A-49FD-ABAD-F8CC632165C5}"/>
          </ac:spMkLst>
        </pc:spChg>
        <pc:spChg chg="add mod">
          <ac:chgData name="勛皓 張" userId="de4e3fe6f5bed39b" providerId="LiveId" clId="{26CA2A0E-9FBF-4400-A161-A6BAB605D1A3}" dt="2021-10-23T02:39:16.388" v="30"/>
          <ac:spMkLst>
            <pc:docMk/>
            <pc:sldMk cId="2489115560" sldId="265"/>
            <ac:spMk id="7" creationId="{0721A04A-5877-4E1F-A3C1-72B65C5FBBAE}"/>
          </ac:spMkLst>
        </pc:spChg>
        <pc:spChg chg="add mod">
          <ac:chgData name="勛皓 張" userId="de4e3fe6f5bed39b" providerId="LiveId" clId="{26CA2A0E-9FBF-4400-A161-A6BAB605D1A3}" dt="2021-10-23T02:39:27.163" v="39"/>
          <ac:spMkLst>
            <pc:docMk/>
            <pc:sldMk cId="2489115560" sldId="265"/>
            <ac:spMk id="8" creationId="{FF351971-B0CA-420A-95B9-89FF1BAFB03D}"/>
          </ac:spMkLst>
        </pc:spChg>
        <pc:spChg chg="add mod">
          <ac:chgData name="勛皓 張" userId="de4e3fe6f5bed39b" providerId="LiveId" clId="{26CA2A0E-9FBF-4400-A161-A6BAB605D1A3}" dt="2021-10-23T08:07:56.804" v="1025"/>
          <ac:spMkLst>
            <pc:docMk/>
            <pc:sldMk cId="2489115560" sldId="265"/>
            <ac:spMk id="9" creationId="{F84DBA35-F4DE-43E8-8ECE-B9B6E41341F2}"/>
          </ac:spMkLst>
        </pc:spChg>
        <pc:spChg chg="add del mod">
          <ac:chgData name="勛皓 張" userId="de4e3fe6f5bed39b" providerId="LiveId" clId="{26CA2A0E-9FBF-4400-A161-A6BAB605D1A3}" dt="2021-10-23T02:41:46.040" v="87"/>
          <ac:spMkLst>
            <pc:docMk/>
            <pc:sldMk cId="2489115560" sldId="265"/>
            <ac:spMk id="10" creationId="{21A8017D-A8C0-481C-807F-80C7972AD3D8}"/>
          </ac:spMkLst>
        </pc:spChg>
        <pc:spChg chg="add mod">
          <ac:chgData name="勛皓 張" userId="de4e3fe6f5bed39b" providerId="LiveId" clId="{26CA2A0E-9FBF-4400-A161-A6BAB605D1A3}" dt="2021-10-23T08:01:56.666" v="1015" actId="20577"/>
          <ac:spMkLst>
            <pc:docMk/>
            <pc:sldMk cId="2489115560" sldId="265"/>
            <ac:spMk id="11" creationId="{7CACC24B-DF7E-426B-848E-CD411FFF1F19}"/>
          </ac:spMkLst>
        </pc:spChg>
        <pc:spChg chg="add mod">
          <ac:chgData name="勛皓 張" userId="de4e3fe6f5bed39b" providerId="LiveId" clId="{26CA2A0E-9FBF-4400-A161-A6BAB605D1A3}" dt="2021-10-23T08:07:51.474" v="1019" actId="20577"/>
          <ac:spMkLst>
            <pc:docMk/>
            <pc:sldMk cId="2489115560" sldId="265"/>
            <ac:spMk id="12" creationId="{1E6510FE-80E1-45B5-A989-808759482CB6}"/>
          </ac:spMkLst>
        </pc:spChg>
        <pc:spChg chg="add mod">
          <ac:chgData name="勛皓 張" userId="de4e3fe6f5bed39b" providerId="LiveId" clId="{26CA2A0E-9FBF-4400-A161-A6BAB605D1A3}" dt="2021-10-23T02:43:15.104" v="113" actId="1076"/>
          <ac:spMkLst>
            <pc:docMk/>
            <pc:sldMk cId="2489115560" sldId="265"/>
            <ac:spMk id="13" creationId="{1FA7C296-978F-49EB-B371-5F37B967191E}"/>
          </ac:spMkLst>
        </pc:spChg>
        <pc:spChg chg="add mod">
          <ac:chgData name="勛皓 張" userId="de4e3fe6f5bed39b" providerId="LiveId" clId="{26CA2A0E-9FBF-4400-A161-A6BAB605D1A3}" dt="2021-10-23T02:43:11.640" v="112" actId="1076"/>
          <ac:spMkLst>
            <pc:docMk/>
            <pc:sldMk cId="2489115560" sldId="265"/>
            <ac:spMk id="14" creationId="{DBB2B30B-28AB-43DE-A1D4-9A21BF3C65E8}"/>
          </ac:spMkLst>
        </pc:spChg>
        <pc:spChg chg="add mod">
          <ac:chgData name="勛皓 張" userId="de4e3fe6f5bed39b" providerId="LiveId" clId="{26CA2A0E-9FBF-4400-A161-A6BAB605D1A3}" dt="2021-10-23T08:01:59.832" v="1017" actId="20577"/>
          <ac:spMkLst>
            <pc:docMk/>
            <pc:sldMk cId="2489115560" sldId="265"/>
            <ac:spMk id="15" creationId="{0AF7EBFC-10B5-48FC-B54E-25E342DAB286}"/>
          </ac:spMkLst>
        </pc:spChg>
        <pc:picChg chg="add mod">
          <ac:chgData name="勛皓 張" userId="de4e3fe6f5bed39b" providerId="LiveId" clId="{26CA2A0E-9FBF-4400-A161-A6BAB605D1A3}" dt="2021-10-23T02:38:46.452" v="3" actId="14100"/>
          <ac:picMkLst>
            <pc:docMk/>
            <pc:sldMk cId="2489115560" sldId="265"/>
            <ac:picMk id="5" creationId="{CA7ED402-FBA9-41AB-9AA2-A2D0857C7D1C}"/>
          </ac:picMkLst>
        </pc:picChg>
      </pc:sldChg>
      <pc:sldChg chg="addSp modSp add">
        <pc:chgData name="勛皓 張" userId="de4e3fe6f5bed39b" providerId="LiveId" clId="{26CA2A0E-9FBF-4400-A161-A6BAB605D1A3}" dt="2021-10-23T02:54:36.817" v="204"/>
        <pc:sldMkLst>
          <pc:docMk/>
          <pc:sldMk cId="524673089" sldId="266"/>
        </pc:sldMkLst>
        <pc:spChg chg="add mod">
          <ac:chgData name="勛皓 張" userId="de4e3fe6f5bed39b" providerId="LiveId" clId="{26CA2A0E-9FBF-4400-A161-A6BAB605D1A3}" dt="2021-10-23T02:54:36.817" v="204"/>
          <ac:spMkLst>
            <pc:docMk/>
            <pc:sldMk cId="524673089" sldId="266"/>
            <ac:spMk id="8" creationId="{174665C0-B464-4725-8100-1BF92462921B}"/>
          </ac:spMkLst>
        </pc:spChg>
        <pc:graphicFrameChg chg="mod">
          <ac:chgData name="勛皓 張" userId="de4e3fe6f5bed39b" providerId="LiveId" clId="{26CA2A0E-9FBF-4400-A161-A6BAB605D1A3}" dt="2021-10-23T02:53:05.835" v="184"/>
          <ac:graphicFrameMkLst>
            <pc:docMk/>
            <pc:sldMk cId="524673089" sldId="266"/>
            <ac:graphicFrameMk id="11" creationId="{1153EF19-D58E-4380-9318-7162E58E4731}"/>
          </ac:graphicFrameMkLst>
        </pc:graphicFrameChg>
      </pc:sldChg>
      <pc:sldChg chg="new del">
        <pc:chgData name="勛皓 張" userId="de4e3fe6f5bed39b" providerId="LiveId" clId="{26CA2A0E-9FBF-4400-A161-A6BAB605D1A3}" dt="2021-10-23T02:52:24.761" v="177" actId="680"/>
        <pc:sldMkLst>
          <pc:docMk/>
          <pc:sldMk cId="2967214737" sldId="266"/>
        </pc:sldMkLst>
      </pc:sldChg>
      <pc:sldChg chg="addSp modSp add">
        <pc:chgData name="勛皓 張" userId="de4e3fe6f5bed39b" providerId="LiveId" clId="{26CA2A0E-9FBF-4400-A161-A6BAB605D1A3}" dt="2021-10-23T02:54:37.795" v="205"/>
        <pc:sldMkLst>
          <pc:docMk/>
          <pc:sldMk cId="3089543099" sldId="267"/>
        </pc:sldMkLst>
        <pc:spChg chg="add mod">
          <ac:chgData name="勛皓 張" userId="de4e3fe6f5bed39b" providerId="LiveId" clId="{26CA2A0E-9FBF-4400-A161-A6BAB605D1A3}" dt="2021-10-23T02:54:37.795" v="205"/>
          <ac:spMkLst>
            <pc:docMk/>
            <pc:sldMk cId="3089543099" sldId="267"/>
            <ac:spMk id="8" creationId="{A88207D0-C18F-461D-98F7-778886B8B725}"/>
          </ac:spMkLst>
        </pc:spChg>
        <pc:graphicFrameChg chg="mod">
          <ac:chgData name="勛皓 張" userId="de4e3fe6f5bed39b" providerId="LiveId" clId="{26CA2A0E-9FBF-4400-A161-A6BAB605D1A3}" dt="2021-10-23T02:53:31.548" v="190"/>
          <ac:graphicFrameMkLst>
            <pc:docMk/>
            <pc:sldMk cId="3089543099" sldId="267"/>
            <ac:graphicFrameMk id="11" creationId="{1153EF19-D58E-4380-9318-7162E58E4731}"/>
          </ac:graphicFrameMkLst>
        </pc:graphicFrameChg>
      </pc:sldChg>
      <pc:sldChg chg="addSp modSp add">
        <pc:chgData name="勛皓 張" userId="de4e3fe6f5bed39b" providerId="LiveId" clId="{26CA2A0E-9FBF-4400-A161-A6BAB605D1A3}" dt="2021-10-23T02:54:39.052" v="206"/>
        <pc:sldMkLst>
          <pc:docMk/>
          <pc:sldMk cId="589925581" sldId="268"/>
        </pc:sldMkLst>
        <pc:spChg chg="add mod">
          <ac:chgData name="勛皓 張" userId="de4e3fe6f5bed39b" providerId="LiveId" clId="{26CA2A0E-9FBF-4400-A161-A6BAB605D1A3}" dt="2021-10-23T02:54:39.052" v="206"/>
          <ac:spMkLst>
            <pc:docMk/>
            <pc:sldMk cId="589925581" sldId="268"/>
            <ac:spMk id="8" creationId="{17B8CB27-E88A-4999-8B77-54723B838FEC}"/>
          </ac:spMkLst>
        </pc:spChg>
        <pc:graphicFrameChg chg="mod">
          <ac:chgData name="勛皓 張" userId="de4e3fe6f5bed39b" providerId="LiveId" clId="{26CA2A0E-9FBF-4400-A161-A6BAB605D1A3}" dt="2021-10-23T02:53:25.171" v="189"/>
          <ac:graphicFrameMkLst>
            <pc:docMk/>
            <pc:sldMk cId="589925581" sldId="268"/>
            <ac:graphicFrameMk id="11" creationId="{1153EF19-D58E-4380-9318-7162E58E4731}"/>
          </ac:graphicFrameMkLst>
        </pc:graphicFrameChg>
      </pc:sldChg>
      <pc:sldChg chg="addSp modSp add">
        <pc:chgData name="勛皓 張" userId="de4e3fe6f5bed39b" providerId="LiveId" clId="{26CA2A0E-9FBF-4400-A161-A6BAB605D1A3}" dt="2021-10-23T02:54:40.145" v="207"/>
        <pc:sldMkLst>
          <pc:docMk/>
          <pc:sldMk cId="1253565417" sldId="269"/>
        </pc:sldMkLst>
        <pc:spChg chg="add mod">
          <ac:chgData name="勛皓 張" userId="de4e3fe6f5bed39b" providerId="LiveId" clId="{26CA2A0E-9FBF-4400-A161-A6BAB605D1A3}" dt="2021-10-23T02:54:40.145" v="207"/>
          <ac:spMkLst>
            <pc:docMk/>
            <pc:sldMk cId="1253565417" sldId="269"/>
            <ac:spMk id="8" creationId="{E7364C20-A17B-4DB8-9A34-A7AE262C7B15}"/>
          </ac:spMkLst>
        </pc:spChg>
        <pc:graphicFrameChg chg="mod">
          <ac:chgData name="勛皓 張" userId="de4e3fe6f5bed39b" providerId="LiveId" clId="{26CA2A0E-9FBF-4400-A161-A6BAB605D1A3}" dt="2021-10-23T02:53:21.314" v="188"/>
          <ac:graphicFrameMkLst>
            <pc:docMk/>
            <pc:sldMk cId="1253565417" sldId="269"/>
            <ac:graphicFrameMk id="11" creationId="{1153EF19-D58E-4380-9318-7162E58E4731}"/>
          </ac:graphicFrameMkLst>
        </pc:graphicFrameChg>
      </pc:sldChg>
      <pc:sldChg chg="new del">
        <pc:chgData name="勛皓 張" userId="de4e3fe6f5bed39b" providerId="LiveId" clId="{26CA2A0E-9FBF-4400-A161-A6BAB605D1A3}" dt="2021-10-23T02:54:57.570" v="209" actId="47"/>
        <pc:sldMkLst>
          <pc:docMk/>
          <pc:sldMk cId="1214588720" sldId="270"/>
        </pc:sldMkLst>
      </pc:sldChg>
      <pc:sldChg chg="addSp delSp modSp add mod">
        <pc:chgData name="勛皓 張" userId="de4e3fe6f5bed39b" providerId="LiveId" clId="{26CA2A0E-9FBF-4400-A161-A6BAB605D1A3}" dt="2021-10-23T02:56:10.418" v="225"/>
        <pc:sldMkLst>
          <pc:docMk/>
          <pc:sldMk cId="2259056265" sldId="270"/>
        </pc:sldMkLst>
        <pc:spChg chg="mod">
          <ac:chgData name="勛皓 張" userId="de4e3fe6f5bed39b" providerId="LiveId" clId="{26CA2A0E-9FBF-4400-A161-A6BAB605D1A3}" dt="2021-10-23T02:55:16.650" v="216" actId="20577"/>
          <ac:spMkLst>
            <pc:docMk/>
            <pc:sldMk cId="2259056265" sldId="270"/>
            <ac:spMk id="12" creationId="{23E4A93A-78F3-4151-8FFB-53C8823B2FF9}"/>
          </ac:spMkLst>
        </pc:spChg>
        <pc:graphicFrameChg chg="mod modGraphic">
          <ac:chgData name="勛皓 張" userId="de4e3fe6f5bed39b" providerId="LiveId" clId="{26CA2A0E-9FBF-4400-A161-A6BAB605D1A3}" dt="2021-10-23T02:55:55.504" v="221" actId="1076"/>
          <ac:graphicFrameMkLst>
            <pc:docMk/>
            <pc:sldMk cId="2259056265" sldId="270"/>
            <ac:graphicFrameMk id="4" creationId="{72D66080-C219-4D53-A275-38B144C9048F}"/>
          </ac:graphicFrameMkLst>
        </pc:graphicFrameChg>
        <pc:graphicFrameChg chg="add mod">
          <ac:chgData name="勛皓 張" userId="de4e3fe6f5bed39b" providerId="LiveId" clId="{26CA2A0E-9FBF-4400-A161-A6BAB605D1A3}" dt="2021-10-23T02:56:10.418" v="225"/>
          <ac:graphicFrameMkLst>
            <pc:docMk/>
            <pc:sldMk cId="2259056265" sldId="270"/>
            <ac:graphicFrameMk id="9" creationId="{D28DC38F-624C-4294-BACB-172A3B0D07D8}"/>
          </ac:graphicFrameMkLst>
        </pc:graphicFrameChg>
        <pc:graphicFrameChg chg="del mod">
          <ac:chgData name="勛皓 張" userId="de4e3fe6f5bed39b" providerId="LiveId" clId="{26CA2A0E-9FBF-4400-A161-A6BAB605D1A3}" dt="2021-10-23T02:55:58.777" v="222" actId="478"/>
          <ac:graphicFrameMkLst>
            <pc:docMk/>
            <pc:sldMk cId="2259056265" sldId="270"/>
            <ac:graphicFrameMk id="11" creationId="{1153EF19-D58E-4380-9318-7162E58E4731}"/>
          </ac:graphicFrameMkLst>
        </pc:graphicFrameChg>
      </pc:sldChg>
      <pc:sldChg chg="new del">
        <pc:chgData name="勛皓 張" userId="de4e3fe6f5bed39b" providerId="LiveId" clId="{26CA2A0E-9FBF-4400-A161-A6BAB605D1A3}" dt="2021-10-23T02:56:32.014" v="228" actId="47"/>
        <pc:sldMkLst>
          <pc:docMk/>
          <pc:sldMk cId="2671532205" sldId="271"/>
        </pc:sldMkLst>
      </pc:sldChg>
      <pc:sldChg chg="addSp delSp modSp add mod">
        <pc:chgData name="勛皓 張" userId="de4e3fe6f5bed39b" providerId="LiveId" clId="{26CA2A0E-9FBF-4400-A161-A6BAB605D1A3}" dt="2021-10-23T02:58:55.745" v="239"/>
        <pc:sldMkLst>
          <pc:docMk/>
          <pc:sldMk cId="509497058" sldId="272"/>
        </pc:sldMkLst>
        <pc:spChg chg="mod">
          <ac:chgData name="勛皓 張" userId="de4e3fe6f5bed39b" providerId="LiveId" clId="{26CA2A0E-9FBF-4400-A161-A6BAB605D1A3}" dt="2021-10-23T02:56:46.006" v="232" actId="20577"/>
          <ac:spMkLst>
            <pc:docMk/>
            <pc:sldMk cId="509497058" sldId="272"/>
            <ac:spMk id="12" creationId="{23E4A93A-78F3-4151-8FFB-53C8823B2FF9}"/>
          </ac:spMkLst>
        </pc:spChg>
        <pc:graphicFrameChg chg="add del mod modGraphic">
          <ac:chgData name="勛皓 張" userId="de4e3fe6f5bed39b" providerId="LiveId" clId="{26CA2A0E-9FBF-4400-A161-A6BAB605D1A3}" dt="2021-10-23T02:58:55.745" v="239"/>
          <ac:graphicFrameMkLst>
            <pc:docMk/>
            <pc:sldMk cId="509497058" sldId="272"/>
            <ac:graphicFrameMk id="9" creationId="{D28DC38F-624C-4294-BACB-172A3B0D07D8}"/>
          </ac:graphicFrameMkLst>
        </pc:graphicFrameChg>
      </pc:sldChg>
      <pc:sldChg chg="addSp delSp modSp new mod">
        <pc:chgData name="勛皓 張" userId="de4e3fe6f5bed39b" providerId="LiveId" clId="{26CA2A0E-9FBF-4400-A161-A6BAB605D1A3}" dt="2021-10-23T08:28:37.950" v="1201" actId="20577"/>
        <pc:sldMkLst>
          <pc:docMk/>
          <pc:sldMk cId="3554348649" sldId="273"/>
        </pc:sldMkLst>
        <pc:spChg chg="del">
          <ac:chgData name="勛皓 張" userId="de4e3fe6f5bed39b" providerId="LiveId" clId="{26CA2A0E-9FBF-4400-A161-A6BAB605D1A3}" dt="2021-10-23T08:27:53.203" v="1152" actId="478"/>
          <ac:spMkLst>
            <pc:docMk/>
            <pc:sldMk cId="3554348649" sldId="273"/>
            <ac:spMk id="2" creationId="{B014EC10-FD29-45F2-9E49-9DDD50AFDA4F}"/>
          </ac:spMkLst>
        </pc:spChg>
        <pc:spChg chg="del">
          <ac:chgData name="勛皓 張" userId="de4e3fe6f5bed39b" providerId="LiveId" clId="{26CA2A0E-9FBF-4400-A161-A6BAB605D1A3}" dt="2021-10-23T02:59:40.368" v="241"/>
          <ac:spMkLst>
            <pc:docMk/>
            <pc:sldMk cId="3554348649" sldId="273"/>
            <ac:spMk id="3" creationId="{DCFB261A-25B7-4B6E-AEBC-FFC3879066BC}"/>
          </ac:spMkLst>
        </pc:spChg>
        <pc:spChg chg="add mod">
          <ac:chgData name="勛皓 張" userId="de4e3fe6f5bed39b" providerId="LiveId" clId="{26CA2A0E-9FBF-4400-A161-A6BAB605D1A3}" dt="2021-10-23T08:28:37.950" v="1201" actId="20577"/>
          <ac:spMkLst>
            <pc:docMk/>
            <pc:sldMk cId="3554348649" sldId="273"/>
            <ac:spMk id="6" creationId="{D22F23E9-29DB-4D42-B4CE-451355283E59}"/>
          </ac:spMkLst>
        </pc:spChg>
        <pc:spChg chg="add mod">
          <ac:chgData name="勛皓 張" userId="de4e3fe6f5bed39b" providerId="LiveId" clId="{26CA2A0E-9FBF-4400-A161-A6BAB605D1A3}" dt="2021-10-23T08:28:01.665" v="1180" actId="1036"/>
          <ac:spMkLst>
            <pc:docMk/>
            <pc:sldMk cId="3554348649" sldId="273"/>
            <ac:spMk id="7" creationId="{A9FA5E4D-D79F-46B2-BA26-744DF0188505}"/>
          </ac:spMkLst>
        </pc:spChg>
        <pc:spChg chg="add mod ord">
          <ac:chgData name="勛皓 張" userId="de4e3fe6f5bed39b" providerId="LiveId" clId="{26CA2A0E-9FBF-4400-A161-A6BAB605D1A3}" dt="2021-10-23T08:28:09.412" v="1181" actId="14100"/>
          <ac:spMkLst>
            <pc:docMk/>
            <pc:sldMk cId="3554348649" sldId="273"/>
            <ac:spMk id="8" creationId="{ED167A1C-2AEC-4D60-9D45-48DD65A115A8}"/>
          </ac:spMkLst>
        </pc:spChg>
        <pc:picChg chg="add mod ord">
          <ac:chgData name="勛皓 張" userId="de4e3fe6f5bed39b" providerId="LiveId" clId="{26CA2A0E-9FBF-4400-A161-A6BAB605D1A3}" dt="2021-10-23T08:19:45.745" v="1041" actId="167"/>
          <ac:picMkLst>
            <pc:docMk/>
            <pc:sldMk cId="3554348649" sldId="273"/>
            <ac:picMk id="5" creationId="{4C36C415-3E50-487D-B1C6-3C851B466725}"/>
          </ac:picMkLst>
        </pc:picChg>
      </pc:sldChg>
      <pc:sldChg chg="addSp delSp modSp new mod">
        <pc:chgData name="勛皓 張" userId="de4e3fe6f5bed39b" providerId="LiveId" clId="{26CA2A0E-9FBF-4400-A161-A6BAB605D1A3}" dt="2021-10-23T03:11:49.958" v="524" actId="12789"/>
        <pc:sldMkLst>
          <pc:docMk/>
          <pc:sldMk cId="2717842226" sldId="274"/>
        </pc:sldMkLst>
        <pc:spChg chg="del">
          <ac:chgData name="勛皓 張" userId="de4e3fe6f5bed39b" providerId="LiveId" clId="{26CA2A0E-9FBF-4400-A161-A6BAB605D1A3}" dt="2021-10-23T03:11:13.716" v="510"/>
          <ac:spMkLst>
            <pc:docMk/>
            <pc:sldMk cId="2717842226" sldId="274"/>
            <ac:spMk id="3" creationId="{6647CF16-C7EC-4D0E-9B59-205C63C7D8E6}"/>
          </ac:spMkLst>
        </pc:spChg>
        <pc:spChg chg="add mod">
          <ac:chgData name="勛皓 張" userId="de4e3fe6f5bed39b" providerId="LiveId" clId="{26CA2A0E-9FBF-4400-A161-A6BAB605D1A3}" dt="2021-10-23T03:11:49.958" v="524" actId="12789"/>
          <ac:spMkLst>
            <pc:docMk/>
            <pc:sldMk cId="2717842226" sldId="274"/>
            <ac:spMk id="6" creationId="{8E096B64-73C0-4700-939A-1CC3D0DAE4E0}"/>
          </ac:spMkLst>
        </pc:spChg>
        <pc:picChg chg="add mod">
          <ac:chgData name="勛皓 張" userId="de4e3fe6f5bed39b" providerId="LiveId" clId="{26CA2A0E-9FBF-4400-A161-A6BAB605D1A3}" dt="2021-10-23T03:11:18.249" v="512" actId="14100"/>
          <ac:picMkLst>
            <pc:docMk/>
            <pc:sldMk cId="2717842226" sldId="274"/>
            <ac:picMk id="5" creationId="{6024B410-DEDC-425C-96EF-97B7332579DC}"/>
          </ac:picMkLst>
        </pc:picChg>
      </pc:sldChg>
      <pc:sldChg chg="addSp delSp modSp new del mod">
        <pc:chgData name="勛皓 張" userId="de4e3fe6f5bed39b" providerId="LiveId" clId="{26CA2A0E-9FBF-4400-A161-A6BAB605D1A3}" dt="2021-10-23T08:08:24.310" v="1026" actId="47"/>
        <pc:sldMkLst>
          <pc:docMk/>
          <pc:sldMk cId="1033949326" sldId="275"/>
        </pc:sldMkLst>
        <pc:spChg chg="del">
          <ac:chgData name="勛皓 張" userId="de4e3fe6f5bed39b" providerId="LiveId" clId="{26CA2A0E-9FBF-4400-A161-A6BAB605D1A3}" dt="2021-10-23T03:13:37.678" v="526" actId="478"/>
          <ac:spMkLst>
            <pc:docMk/>
            <pc:sldMk cId="1033949326" sldId="275"/>
            <ac:spMk id="2" creationId="{D7A26522-3D42-43B6-A722-C9FFCC5367D6}"/>
          </ac:spMkLst>
        </pc:spChg>
        <pc:spChg chg="del">
          <ac:chgData name="勛皓 張" userId="de4e3fe6f5bed39b" providerId="LiveId" clId="{26CA2A0E-9FBF-4400-A161-A6BAB605D1A3}" dt="2021-10-23T03:13:37.678" v="526" actId="478"/>
          <ac:spMkLst>
            <pc:docMk/>
            <pc:sldMk cId="1033949326" sldId="275"/>
            <ac:spMk id="3" creationId="{2C0C28AF-4A96-41AB-98FD-3FF183471B86}"/>
          </ac:spMkLst>
        </pc:spChg>
        <pc:spChg chg="add del mod">
          <ac:chgData name="勛皓 張" userId="de4e3fe6f5bed39b" providerId="LiveId" clId="{26CA2A0E-9FBF-4400-A161-A6BAB605D1A3}" dt="2021-10-23T03:14:50.431" v="535" actId="11529"/>
          <ac:spMkLst>
            <pc:docMk/>
            <pc:sldMk cId="1033949326" sldId="275"/>
            <ac:spMk id="6" creationId="{C03E4261-2CBC-4BAD-9E01-E4050510CB9C}"/>
          </ac:spMkLst>
        </pc:spChg>
        <pc:spChg chg="add mod">
          <ac:chgData name="勛皓 張" userId="de4e3fe6f5bed39b" providerId="LiveId" clId="{26CA2A0E-9FBF-4400-A161-A6BAB605D1A3}" dt="2021-10-23T03:24:32.853" v="834" actId="113"/>
          <ac:spMkLst>
            <pc:docMk/>
            <pc:sldMk cId="1033949326" sldId="275"/>
            <ac:spMk id="7" creationId="{3262E4F5-75B3-4B58-B57B-9569B5A5ECA2}"/>
          </ac:spMkLst>
        </pc:spChg>
        <pc:spChg chg="add mod">
          <ac:chgData name="勛皓 張" userId="de4e3fe6f5bed39b" providerId="LiveId" clId="{26CA2A0E-9FBF-4400-A161-A6BAB605D1A3}" dt="2021-10-23T03:24:32.853" v="834" actId="113"/>
          <ac:spMkLst>
            <pc:docMk/>
            <pc:sldMk cId="1033949326" sldId="275"/>
            <ac:spMk id="8" creationId="{F4CEBB72-48F0-4760-94D9-3643B5920D2B}"/>
          </ac:spMkLst>
        </pc:spChg>
        <pc:spChg chg="add mod">
          <ac:chgData name="勛皓 張" userId="de4e3fe6f5bed39b" providerId="LiveId" clId="{26CA2A0E-9FBF-4400-A161-A6BAB605D1A3}" dt="2021-10-23T03:24:32.853" v="834" actId="113"/>
          <ac:spMkLst>
            <pc:docMk/>
            <pc:sldMk cId="1033949326" sldId="275"/>
            <ac:spMk id="9" creationId="{58E889F4-9A13-4867-85DB-F87D9BD44DD2}"/>
          </ac:spMkLst>
        </pc:spChg>
        <pc:spChg chg="add mod">
          <ac:chgData name="勛皓 張" userId="de4e3fe6f5bed39b" providerId="LiveId" clId="{26CA2A0E-9FBF-4400-A161-A6BAB605D1A3}" dt="2021-10-23T03:24:32.853" v="834" actId="113"/>
          <ac:spMkLst>
            <pc:docMk/>
            <pc:sldMk cId="1033949326" sldId="275"/>
            <ac:spMk id="10" creationId="{4A3579C6-D1CA-478C-B98B-05D27CF731A5}"/>
          </ac:spMkLst>
        </pc:spChg>
        <pc:spChg chg="add mod">
          <ac:chgData name="勛皓 張" userId="de4e3fe6f5bed39b" providerId="LiveId" clId="{26CA2A0E-9FBF-4400-A161-A6BAB605D1A3}" dt="2021-10-23T03:24:32.853" v="834" actId="113"/>
          <ac:spMkLst>
            <pc:docMk/>
            <pc:sldMk cId="1033949326" sldId="275"/>
            <ac:spMk id="11" creationId="{922BAB40-6399-4E7A-A976-D901C7697CEA}"/>
          </ac:spMkLst>
        </pc:spChg>
        <pc:picChg chg="add mod">
          <ac:chgData name="勛皓 張" userId="de4e3fe6f5bed39b" providerId="LiveId" clId="{26CA2A0E-9FBF-4400-A161-A6BAB605D1A3}" dt="2021-10-23T03:13:56.332" v="527"/>
          <ac:picMkLst>
            <pc:docMk/>
            <pc:sldMk cId="1033949326" sldId="275"/>
            <ac:picMk id="5" creationId="{30202083-6E49-4BFC-A50D-C10D60455190}"/>
          </ac:picMkLst>
        </pc:picChg>
      </pc:sldChg>
      <pc:sldChg chg="addSp modSp add mod">
        <pc:chgData name="勛皓 張" userId="de4e3fe6f5bed39b" providerId="LiveId" clId="{26CA2A0E-9FBF-4400-A161-A6BAB605D1A3}" dt="2021-10-23T08:44:42.334" v="1387" actId="403"/>
        <pc:sldMkLst>
          <pc:docMk/>
          <pc:sldMk cId="2019200225" sldId="276"/>
        </pc:sldMkLst>
        <pc:spChg chg="add mod">
          <ac:chgData name="勛皓 張" userId="de4e3fe6f5bed39b" providerId="LiveId" clId="{26CA2A0E-9FBF-4400-A161-A6BAB605D1A3}" dt="2021-10-23T08:43:50.626" v="1368" actId="20577"/>
          <ac:spMkLst>
            <pc:docMk/>
            <pc:sldMk cId="2019200225" sldId="276"/>
            <ac:spMk id="3" creationId="{CF90553B-F871-4A1A-B657-C289F34CC029}"/>
          </ac:spMkLst>
        </pc:spChg>
        <pc:spChg chg="add mod">
          <ac:chgData name="勛皓 張" userId="de4e3fe6f5bed39b" providerId="LiveId" clId="{26CA2A0E-9FBF-4400-A161-A6BAB605D1A3}" dt="2021-10-23T08:44:42.334" v="1387" actId="403"/>
          <ac:spMkLst>
            <pc:docMk/>
            <pc:sldMk cId="2019200225" sldId="276"/>
            <ac:spMk id="4" creationId="{859570DF-1C2A-4845-99F6-BDC8D1A33DC2}"/>
          </ac:spMkLst>
        </pc:spChg>
        <pc:spChg chg="mod">
          <ac:chgData name="勛皓 張" userId="de4e3fe6f5bed39b" providerId="LiveId" clId="{26CA2A0E-9FBF-4400-A161-A6BAB605D1A3}" dt="2021-10-23T03:24:29.005" v="833" actId="113"/>
          <ac:spMkLst>
            <pc:docMk/>
            <pc:sldMk cId="2019200225" sldId="276"/>
            <ac:spMk id="7" creationId="{3262E4F5-75B3-4B58-B57B-9569B5A5ECA2}"/>
          </ac:spMkLst>
        </pc:spChg>
        <pc:spChg chg="mod">
          <ac:chgData name="勛皓 張" userId="de4e3fe6f5bed39b" providerId="LiveId" clId="{26CA2A0E-9FBF-4400-A161-A6BAB605D1A3}" dt="2021-10-23T03:24:29.005" v="833" actId="113"/>
          <ac:spMkLst>
            <pc:docMk/>
            <pc:sldMk cId="2019200225" sldId="276"/>
            <ac:spMk id="8" creationId="{F4CEBB72-48F0-4760-94D9-3643B5920D2B}"/>
          </ac:spMkLst>
        </pc:spChg>
        <pc:spChg chg="mod">
          <ac:chgData name="勛皓 張" userId="de4e3fe6f5bed39b" providerId="LiveId" clId="{26CA2A0E-9FBF-4400-A161-A6BAB605D1A3}" dt="2021-10-23T03:24:29.005" v="833" actId="113"/>
          <ac:spMkLst>
            <pc:docMk/>
            <pc:sldMk cId="2019200225" sldId="276"/>
            <ac:spMk id="9" creationId="{58E889F4-9A13-4867-85DB-F87D9BD44DD2}"/>
          </ac:spMkLst>
        </pc:spChg>
        <pc:spChg chg="mod">
          <ac:chgData name="勛皓 張" userId="de4e3fe6f5bed39b" providerId="LiveId" clId="{26CA2A0E-9FBF-4400-A161-A6BAB605D1A3}" dt="2021-10-23T03:24:29.005" v="833" actId="113"/>
          <ac:spMkLst>
            <pc:docMk/>
            <pc:sldMk cId="2019200225" sldId="276"/>
            <ac:spMk id="10" creationId="{4A3579C6-D1CA-478C-B98B-05D27CF731A5}"/>
          </ac:spMkLst>
        </pc:spChg>
        <pc:spChg chg="mod">
          <ac:chgData name="勛皓 張" userId="de4e3fe6f5bed39b" providerId="LiveId" clId="{26CA2A0E-9FBF-4400-A161-A6BAB605D1A3}" dt="2021-10-23T03:24:29.005" v="833" actId="113"/>
          <ac:spMkLst>
            <pc:docMk/>
            <pc:sldMk cId="2019200225" sldId="276"/>
            <ac:spMk id="11" creationId="{922BAB40-6399-4E7A-A976-D901C7697CEA}"/>
          </ac:spMkLst>
        </pc:spChg>
        <pc:graphicFrameChg chg="add mod modGraphic">
          <ac:chgData name="勛皓 張" userId="de4e3fe6f5bed39b" providerId="LiveId" clId="{26CA2A0E-9FBF-4400-A161-A6BAB605D1A3}" dt="2021-10-23T08:40:43.720" v="1317"/>
          <ac:graphicFrameMkLst>
            <pc:docMk/>
            <pc:sldMk cId="2019200225" sldId="276"/>
            <ac:graphicFrameMk id="2" creationId="{21B4DB01-A38B-4014-A703-41FB27C3E230}"/>
          </ac:graphicFrameMkLst>
        </pc:graphicFrameChg>
      </pc:sldChg>
      <pc:sldChg chg="add del">
        <pc:chgData name="勛皓 張" userId="de4e3fe6f5bed39b" providerId="LiveId" clId="{26CA2A0E-9FBF-4400-A161-A6BAB605D1A3}" dt="2021-10-23T03:17:31.166" v="572" actId="47"/>
        <pc:sldMkLst>
          <pc:docMk/>
          <pc:sldMk cId="3434137179" sldId="276"/>
        </pc:sldMkLst>
      </pc:sldChg>
      <pc:sldChg chg="addSp delSp modSp add mod modTransition">
        <pc:chgData name="勛皓 張" userId="de4e3fe6f5bed39b" providerId="LiveId" clId="{26CA2A0E-9FBF-4400-A161-A6BAB605D1A3}" dt="2021-10-23T08:45:00.734" v="1396" actId="20577"/>
        <pc:sldMkLst>
          <pc:docMk/>
          <pc:sldMk cId="1391033574" sldId="277"/>
        </pc:sldMkLst>
        <pc:spChg chg="mod">
          <ac:chgData name="勛皓 張" userId="de4e3fe6f5bed39b" providerId="LiveId" clId="{26CA2A0E-9FBF-4400-A161-A6BAB605D1A3}" dt="2021-10-23T03:24:22.581" v="832" actId="113"/>
          <ac:spMkLst>
            <pc:docMk/>
            <pc:sldMk cId="1391033574" sldId="277"/>
            <ac:spMk id="7" creationId="{3262E4F5-75B3-4B58-B57B-9569B5A5ECA2}"/>
          </ac:spMkLst>
        </pc:spChg>
        <pc:spChg chg="mod">
          <ac:chgData name="勛皓 張" userId="de4e3fe6f5bed39b" providerId="LiveId" clId="{26CA2A0E-9FBF-4400-A161-A6BAB605D1A3}" dt="2021-10-23T03:24:22.581" v="832" actId="113"/>
          <ac:spMkLst>
            <pc:docMk/>
            <pc:sldMk cId="1391033574" sldId="277"/>
            <ac:spMk id="8" creationId="{F4CEBB72-48F0-4760-94D9-3643B5920D2B}"/>
          </ac:spMkLst>
        </pc:spChg>
        <pc:spChg chg="mod">
          <ac:chgData name="勛皓 張" userId="de4e3fe6f5bed39b" providerId="LiveId" clId="{26CA2A0E-9FBF-4400-A161-A6BAB605D1A3}" dt="2021-10-23T03:24:22.581" v="832" actId="113"/>
          <ac:spMkLst>
            <pc:docMk/>
            <pc:sldMk cId="1391033574" sldId="277"/>
            <ac:spMk id="9" creationId="{58E889F4-9A13-4867-85DB-F87D9BD44DD2}"/>
          </ac:spMkLst>
        </pc:spChg>
        <pc:spChg chg="mod">
          <ac:chgData name="勛皓 張" userId="de4e3fe6f5bed39b" providerId="LiveId" clId="{26CA2A0E-9FBF-4400-A161-A6BAB605D1A3}" dt="2021-10-23T03:24:22.581" v="832" actId="113"/>
          <ac:spMkLst>
            <pc:docMk/>
            <pc:sldMk cId="1391033574" sldId="277"/>
            <ac:spMk id="10" creationId="{4A3579C6-D1CA-478C-B98B-05D27CF731A5}"/>
          </ac:spMkLst>
        </pc:spChg>
        <pc:spChg chg="mod">
          <ac:chgData name="勛皓 張" userId="de4e3fe6f5bed39b" providerId="LiveId" clId="{26CA2A0E-9FBF-4400-A161-A6BAB605D1A3}" dt="2021-10-23T03:24:22.581" v="832" actId="113"/>
          <ac:spMkLst>
            <pc:docMk/>
            <pc:sldMk cId="1391033574" sldId="277"/>
            <ac:spMk id="11" creationId="{922BAB40-6399-4E7A-A976-D901C7697CEA}"/>
          </ac:spMkLst>
        </pc:spChg>
        <pc:spChg chg="add mod">
          <ac:chgData name="勛皓 張" userId="de4e3fe6f5bed39b" providerId="LiveId" clId="{26CA2A0E-9FBF-4400-A161-A6BAB605D1A3}" dt="2021-10-23T08:43:57.778" v="1369"/>
          <ac:spMkLst>
            <pc:docMk/>
            <pc:sldMk cId="1391033574" sldId="277"/>
            <ac:spMk id="16" creationId="{8F6C74A9-9212-4116-9B4D-C8535BCB1D8A}"/>
          </ac:spMkLst>
        </pc:spChg>
        <pc:spChg chg="add mod">
          <ac:chgData name="勛皓 張" userId="de4e3fe6f5bed39b" providerId="LiveId" clId="{26CA2A0E-9FBF-4400-A161-A6BAB605D1A3}" dt="2021-10-23T08:45:00.734" v="1396" actId="20577"/>
          <ac:spMkLst>
            <pc:docMk/>
            <pc:sldMk cId="1391033574" sldId="277"/>
            <ac:spMk id="17" creationId="{942DF11C-6A77-4656-93E2-3E85C1AD4895}"/>
          </ac:spMkLst>
        </pc:spChg>
        <pc:graphicFrameChg chg="add del mod modGraphic">
          <ac:chgData name="勛皓 張" userId="de4e3fe6f5bed39b" providerId="LiveId" clId="{26CA2A0E-9FBF-4400-A161-A6BAB605D1A3}" dt="2021-10-23T03:28:35.457" v="975" actId="478"/>
          <ac:graphicFrameMkLst>
            <pc:docMk/>
            <pc:sldMk cId="1391033574" sldId="277"/>
            <ac:graphicFrameMk id="12" creationId="{3BC7B20C-B228-4CC2-B29F-5E1EAD683C6A}"/>
          </ac:graphicFrameMkLst>
        </pc:graphicFrameChg>
        <pc:graphicFrameChg chg="add del mod modGraphic">
          <ac:chgData name="勛皓 張" userId="de4e3fe6f5bed39b" providerId="LiveId" clId="{26CA2A0E-9FBF-4400-A161-A6BAB605D1A3}" dt="2021-10-23T08:36:29.746" v="1241" actId="478"/>
          <ac:graphicFrameMkLst>
            <pc:docMk/>
            <pc:sldMk cId="1391033574" sldId="277"/>
            <ac:graphicFrameMk id="13" creationId="{54BCFA9F-E833-4B6A-9491-DEA1C1342B7A}"/>
          </ac:graphicFrameMkLst>
        </pc:graphicFrameChg>
        <pc:graphicFrameChg chg="add del mod modGraphic">
          <ac:chgData name="勛皓 張" userId="de4e3fe6f5bed39b" providerId="LiveId" clId="{26CA2A0E-9FBF-4400-A161-A6BAB605D1A3}" dt="2021-10-23T08:41:30.194" v="1332" actId="20577"/>
          <ac:graphicFrameMkLst>
            <pc:docMk/>
            <pc:sldMk cId="1391033574" sldId="277"/>
            <ac:graphicFrameMk id="14" creationId="{00500882-041C-4832-BE96-56C855A4B889}"/>
          </ac:graphicFrameMkLst>
        </pc:graphicFrameChg>
        <pc:graphicFrameChg chg="add del mod">
          <ac:chgData name="勛皓 張" userId="de4e3fe6f5bed39b" providerId="LiveId" clId="{26CA2A0E-9FBF-4400-A161-A6BAB605D1A3}" dt="2021-10-23T08:40:56.281" v="1323"/>
          <ac:graphicFrameMkLst>
            <pc:docMk/>
            <pc:sldMk cId="1391033574" sldId="277"/>
            <ac:graphicFrameMk id="15" creationId="{63302242-DBA9-4C7D-9D0F-223E17DEBD26}"/>
          </ac:graphicFrameMkLst>
        </pc:graphicFrameChg>
      </pc:sldChg>
      <pc:sldChg chg="addSp delSp modSp add mod modTransition">
        <pc:chgData name="勛皓 張" userId="de4e3fe6f5bed39b" providerId="LiveId" clId="{26CA2A0E-9FBF-4400-A161-A6BAB605D1A3}" dt="2021-10-23T08:44:57.446" v="1394" actId="20577"/>
        <pc:sldMkLst>
          <pc:docMk/>
          <pc:sldMk cId="2100428402" sldId="278"/>
        </pc:sldMkLst>
        <pc:spChg chg="mod">
          <ac:chgData name="勛皓 張" userId="de4e3fe6f5bed39b" providerId="LiveId" clId="{26CA2A0E-9FBF-4400-A161-A6BAB605D1A3}" dt="2021-10-23T03:25:14.069" v="874" actId="113"/>
          <ac:spMkLst>
            <pc:docMk/>
            <pc:sldMk cId="2100428402" sldId="278"/>
            <ac:spMk id="7" creationId="{3262E4F5-75B3-4B58-B57B-9569B5A5ECA2}"/>
          </ac:spMkLst>
        </pc:spChg>
        <pc:spChg chg="mod">
          <ac:chgData name="勛皓 張" userId="de4e3fe6f5bed39b" providerId="LiveId" clId="{26CA2A0E-9FBF-4400-A161-A6BAB605D1A3}" dt="2021-10-23T03:25:14.069" v="874" actId="113"/>
          <ac:spMkLst>
            <pc:docMk/>
            <pc:sldMk cId="2100428402" sldId="278"/>
            <ac:spMk id="8" creationId="{F4CEBB72-48F0-4760-94D9-3643B5920D2B}"/>
          </ac:spMkLst>
        </pc:spChg>
        <pc:spChg chg="mod">
          <ac:chgData name="勛皓 張" userId="de4e3fe6f5bed39b" providerId="LiveId" clId="{26CA2A0E-9FBF-4400-A161-A6BAB605D1A3}" dt="2021-10-23T03:25:14.069" v="874" actId="113"/>
          <ac:spMkLst>
            <pc:docMk/>
            <pc:sldMk cId="2100428402" sldId="278"/>
            <ac:spMk id="9" creationId="{58E889F4-9A13-4867-85DB-F87D9BD44DD2}"/>
          </ac:spMkLst>
        </pc:spChg>
        <pc:spChg chg="mod">
          <ac:chgData name="勛皓 張" userId="de4e3fe6f5bed39b" providerId="LiveId" clId="{26CA2A0E-9FBF-4400-A161-A6BAB605D1A3}" dt="2021-10-23T03:25:14.069" v="874" actId="113"/>
          <ac:spMkLst>
            <pc:docMk/>
            <pc:sldMk cId="2100428402" sldId="278"/>
            <ac:spMk id="10" creationId="{4A3579C6-D1CA-478C-B98B-05D27CF731A5}"/>
          </ac:spMkLst>
        </pc:spChg>
        <pc:spChg chg="mod">
          <ac:chgData name="勛皓 張" userId="de4e3fe6f5bed39b" providerId="LiveId" clId="{26CA2A0E-9FBF-4400-A161-A6BAB605D1A3}" dt="2021-10-23T03:25:14.069" v="874" actId="113"/>
          <ac:spMkLst>
            <pc:docMk/>
            <pc:sldMk cId="2100428402" sldId="278"/>
            <ac:spMk id="11" creationId="{922BAB40-6399-4E7A-A976-D901C7697CEA}"/>
          </ac:spMkLst>
        </pc:spChg>
        <pc:spChg chg="add mod">
          <ac:chgData name="勛皓 張" userId="de4e3fe6f5bed39b" providerId="LiveId" clId="{26CA2A0E-9FBF-4400-A161-A6BAB605D1A3}" dt="2021-10-23T08:43:59.806" v="1370"/>
          <ac:spMkLst>
            <pc:docMk/>
            <pc:sldMk cId="2100428402" sldId="278"/>
            <ac:spMk id="15" creationId="{EF5DD663-5A62-422F-9F41-4228F729F08D}"/>
          </ac:spMkLst>
        </pc:spChg>
        <pc:spChg chg="add mod">
          <ac:chgData name="勛皓 張" userId="de4e3fe6f5bed39b" providerId="LiveId" clId="{26CA2A0E-9FBF-4400-A161-A6BAB605D1A3}" dt="2021-10-23T08:44:57.446" v="1394" actId="20577"/>
          <ac:spMkLst>
            <pc:docMk/>
            <pc:sldMk cId="2100428402" sldId="278"/>
            <ac:spMk id="16" creationId="{0A07FD31-5B1C-4B66-A864-12D9799830C9}"/>
          </ac:spMkLst>
        </pc:spChg>
        <pc:graphicFrameChg chg="add del mod modGraphic">
          <ac:chgData name="勛皓 張" userId="de4e3fe6f5bed39b" providerId="LiveId" clId="{26CA2A0E-9FBF-4400-A161-A6BAB605D1A3}" dt="2021-10-23T03:29:10.918" v="984" actId="478"/>
          <ac:graphicFrameMkLst>
            <pc:docMk/>
            <pc:sldMk cId="2100428402" sldId="278"/>
            <ac:graphicFrameMk id="12" creationId="{35856D4D-5B4A-4C09-8AAC-13FEAA12DC51}"/>
          </ac:graphicFrameMkLst>
        </pc:graphicFrameChg>
        <pc:graphicFrameChg chg="add del mod modGraphic">
          <ac:chgData name="勛皓 張" userId="de4e3fe6f5bed39b" providerId="LiveId" clId="{26CA2A0E-9FBF-4400-A161-A6BAB605D1A3}" dt="2021-10-23T08:36:32.686" v="1242" actId="478"/>
          <ac:graphicFrameMkLst>
            <pc:docMk/>
            <pc:sldMk cId="2100428402" sldId="278"/>
            <ac:graphicFrameMk id="13" creationId="{00D03DAF-F219-47E6-9409-E3080941D721}"/>
          </ac:graphicFrameMkLst>
        </pc:graphicFrameChg>
        <pc:graphicFrameChg chg="add mod modGraphic">
          <ac:chgData name="勛皓 張" userId="de4e3fe6f5bed39b" providerId="LiveId" clId="{26CA2A0E-9FBF-4400-A161-A6BAB605D1A3}" dt="2021-10-23T08:41:47.006" v="1339" actId="20577"/>
          <ac:graphicFrameMkLst>
            <pc:docMk/>
            <pc:sldMk cId="2100428402" sldId="278"/>
            <ac:graphicFrameMk id="14" creationId="{374C4F52-9004-4A83-8722-2886E465C2D2}"/>
          </ac:graphicFrameMkLst>
        </pc:graphicFrameChg>
      </pc:sldChg>
      <pc:sldChg chg="addSp delSp modSp add mod modTransition">
        <pc:chgData name="勛皓 張" userId="de4e3fe6f5bed39b" providerId="LiveId" clId="{26CA2A0E-9FBF-4400-A161-A6BAB605D1A3}" dt="2021-10-23T08:44:54.182" v="1392" actId="20577"/>
        <pc:sldMkLst>
          <pc:docMk/>
          <pc:sldMk cId="3026104276" sldId="279"/>
        </pc:sldMkLst>
        <pc:spChg chg="mod">
          <ac:chgData name="勛皓 張" userId="de4e3fe6f5bed39b" providerId="LiveId" clId="{26CA2A0E-9FBF-4400-A161-A6BAB605D1A3}" dt="2021-10-23T03:25:27.186" v="886" actId="1036"/>
          <ac:spMkLst>
            <pc:docMk/>
            <pc:sldMk cId="3026104276" sldId="279"/>
            <ac:spMk id="7" creationId="{3262E4F5-75B3-4B58-B57B-9569B5A5ECA2}"/>
          </ac:spMkLst>
        </pc:spChg>
        <pc:spChg chg="mod">
          <ac:chgData name="勛皓 張" userId="de4e3fe6f5bed39b" providerId="LiveId" clId="{26CA2A0E-9FBF-4400-A161-A6BAB605D1A3}" dt="2021-10-23T03:25:27.186" v="886" actId="1036"/>
          <ac:spMkLst>
            <pc:docMk/>
            <pc:sldMk cId="3026104276" sldId="279"/>
            <ac:spMk id="8" creationId="{F4CEBB72-48F0-4760-94D9-3643B5920D2B}"/>
          </ac:spMkLst>
        </pc:spChg>
        <pc:spChg chg="mod">
          <ac:chgData name="勛皓 張" userId="de4e3fe6f5bed39b" providerId="LiveId" clId="{26CA2A0E-9FBF-4400-A161-A6BAB605D1A3}" dt="2021-10-23T03:25:27.186" v="886" actId="1036"/>
          <ac:spMkLst>
            <pc:docMk/>
            <pc:sldMk cId="3026104276" sldId="279"/>
            <ac:spMk id="9" creationId="{58E889F4-9A13-4867-85DB-F87D9BD44DD2}"/>
          </ac:spMkLst>
        </pc:spChg>
        <pc:spChg chg="mod">
          <ac:chgData name="勛皓 張" userId="de4e3fe6f5bed39b" providerId="LiveId" clId="{26CA2A0E-9FBF-4400-A161-A6BAB605D1A3}" dt="2021-10-23T03:25:37.885" v="911"/>
          <ac:spMkLst>
            <pc:docMk/>
            <pc:sldMk cId="3026104276" sldId="279"/>
            <ac:spMk id="10" creationId="{4A3579C6-D1CA-478C-B98B-05D27CF731A5}"/>
          </ac:spMkLst>
        </pc:spChg>
        <pc:spChg chg="mod">
          <ac:chgData name="勛皓 張" userId="de4e3fe6f5bed39b" providerId="LiveId" clId="{26CA2A0E-9FBF-4400-A161-A6BAB605D1A3}" dt="2021-10-23T03:25:32.041" v="896" actId="1035"/>
          <ac:spMkLst>
            <pc:docMk/>
            <pc:sldMk cId="3026104276" sldId="279"/>
            <ac:spMk id="11" creationId="{922BAB40-6399-4E7A-A976-D901C7697CEA}"/>
          </ac:spMkLst>
        </pc:spChg>
        <pc:spChg chg="add mod">
          <ac:chgData name="勛皓 張" userId="de4e3fe6f5bed39b" providerId="LiveId" clId="{26CA2A0E-9FBF-4400-A161-A6BAB605D1A3}" dt="2021-10-23T08:44:00.607" v="1371"/>
          <ac:spMkLst>
            <pc:docMk/>
            <pc:sldMk cId="3026104276" sldId="279"/>
            <ac:spMk id="15" creationId="{6F636A23-C2F4-4971-95F7-604D3A1A3007}"/>
          </ac:spMkLst>
        </pc:spChg>
        <pc:spChg chg="add mod">
          <ac:chgData name="勛皓 張" userId="de4e3fe6f5bed39b" providerId="LiveId" clId="{26CA2A0E-9FBF-4400-A161-A6BAB605D1A3}" dt="2021-10-23T08:44:54.182" v="1392" actId="20577"/>
          <ac:spMkLst>
            <pc:docMk/>
            <pc:sldMk cId="3026104276" sldId="279"/>
            <ac:spMk id="16" creationId="{3B663904-C7A7-487C-AE1B-BC9E899A0F46}"/>
          </ac:spMkLst>
        </pc:spChg>
        <pc:graphicFrameChg chg="add del mod">
          <ac:chgData name="勛皓 張" userId="de4e3fe6f5bed39b" providerId="LiveId" clId="{26CA2A0E-9FBF-4400-A161-A6BAB605D1A3}" dt="2021-10-23T03:29:37.207" v="994" actId="478"/>
          <ac:graphicFrameMkLst>
            <pc:docMk/>
            <pc:sldMk cId="3026104276" sldId="279"/>
            <ac:graphicFrameMk id="12" creationId="{509753C8-49E5-46A3-9652-3C271FAED60D}"/>
          </ac:graphicFrameMkLst>
        </pc:graphicFrameChg>
        <pc:graphicFrameChg chg="add del mod modGraphic">
          <ac:chgData name="勛皓 張" userId="de4e3fe6f5bed39b" providerId="LiveId" clId="{26CA2A0E-9FBF-4400-A161-A6BAB605D1A3}" dt="2021-10-23T08:36:36.781" v="1243" actId="478"/>
          <ac:graphicFrameMkLst>
            <pc:docMk/>
            <pc:sldMk cId="3026104276" sldId="279"/>
            <ac:graphicFrameMk id="13" creationId="{C231F5D2-56EB-43B4-ACCE-C004B5BE2F3B}"/>
          </ac:graphicFrameMkLst>
        </pc:graphicFrameChg>
        <pc:graphicFrameChg chg="add mod modGraphic">
          <ac:chgData name="勛皓 張" userId="de4e3fe6f5bed39b" providerId="LiveId" clId="{26CA2A0E-9FBF-4400-A161-A6BAB605D1A3}" dt="2021-10-23T08:42:12.318" v="1350" actId="20577"/>
          <ac:graphicFrameMkLst>
            <pc:docMk/>
            <pc:sldMk cId="3026104276" sldId="279"/>
            <ac:graphicFrameMk id="14" creationId="{CC94AFE0-6F97-4D6B-8C32-9E2E918950E3}"/>
          </ac:graphicFrameMkLst>
        </pc:graphicFrameChg>
      </pc:sldChg>
      <pc:sldChg chg="addSp delSp modSp add mod ord">
        <pc:chgData name="勛皓 張" userId="de4e3fe6f5bed39b" providerId="LiveId" clId="{26CA2A0E-9FBF-4400-A161-A6BAB605D1A3}" dt="2021-10-23T09:42:46.311" v="1866" actId="1076"/>
        <pc:sldMkLst>
          <pc:docMk/>
          <pc:sldMk cId="1305879029" sldId="280"/>
        </pc:sldMkLst>
        <pc:spChg chg="add mod">
          <ac:chgData name="勛皓 張" userId="de4e3fe6f5bed39b" providerId="LiveId" clId="{26CA2A0E-9FBF-4400-A161-A6BAB605D1A3}" dt="2021-10-23T09:41:32.751" v="1830" actId="1076"/>
          <ac:spMkLst>
            <pc:docMk/>
            <pc:sldMk cId="1305879029" sldId="280"/>
            <ac:spMk id="3" creationId="{30043770-E43E-4002-A8D0-40D3D611A801}"/>
          </ac:spMkLst>
        </pc:spChg>
        <pc:spChg chg="add mod topLvl">
          <ac:chgData name="勛皓 張" userId="de4e3fe6f5bed39b" providerId="LiveId" clId="{26CA2A0E-9FBF-4400-A161-A6BAB605D1A3}" dt="2021-10-23T09:42:20.387" v="1862" actId="1038"/>
          <ac:spMkLst>
            <pc:docMk/>
            <pc:sldMk cId="1305879029" sldId="280"/>
            <ac:spMk id="4" creationId="{B0C4A0D4-F1B9-49ED-A6A7-DCB19B0D0B0A}"/>
          </ac:spMkLst>
        </pc:spChg>
        <pc:spChg chg="mod">
          <ac:chgData name="勛皓 張" userId="de4e3fe6f5bed39b" providerId="LiveId" clId="{26CA2A0E-9FBF-4400-A161-A6BAB605D1A3}" dt="2021-10-23T09:26:07.041" v="1416" actId="12788"/>
          <ac:spMkLst>
            <pc:docMk/>
            <pc:sldMk cId="1305879029" sldId="280"/>
            <ac:spMk id="6" creationId="{041028B4-2386-461A-945A-212329387790}"/>
          </ac:spMkLst>
        </pc:spChg>
        <pc:spChg chg="add mod topLvl">
          <ac:chgData name="勛皓 張" userId="de4e3fe6f5bed39b" providerId="LiveId" clId="{26CA2A0E-9FBF-4400-A161-A6BAB605D1A3}" dt="2021-10-23T09:42:20.387" v="1862" actId="1038"/>
          <ac:spMkLst>
            <pc:docMk/>
            <pc:sldMk cId="1305879029" sldId="280"/>
            <ac:spMk id="11" creationId="{1A95B179-C385-4E86-B71A-5C78884E201D}"/>
          </ac:spMkLst>
        </pc:spChg>
        <pc:spChg chg="add mod topLvl">
          <ac:chgData name="勛皓 張" userId="de4e3fe6f5bed39b" providerId="LiveId" clId="{26CA2A0E-9FBF-4400-A161-A6BAB605D1A3}" dt="2021-10-23T09:42:20.387" v="1862" actId="1038"/>
          <ac:spMkLst>
            <pc:docMk/>
            <pc:sldMk cId="1305879029" sldId="280"/>
            <ac:spMk id="12" creationId="{572B6767-9E15-4378-9E93-A46B83D685A7}"/>
          </ac:spMkLst>
        </pc:spChg>
        <pc:spChg chg="add del mod">
          <ac:chgData name="勛皓 張" userId="de4e3fe6f5bed39b" providerId="LiveId" clId="{26CA2A0E-9FBF-4400-A161-A6BAB605D1A3}" dt="2021-10-23T09:32:42.400" v="1568"/>
          <ac:spMkLst>
            <pc:docMk/>
            <pc:sldMk cId="1305879029" sldId="280"/>
            <ac:spMk id="14" creationId="{F50ADA9E-2AC6-4A33-BA71-42AA5442EFF8}"/>
          </ac:spMkLst>
        </pc:spChg>
        <pc:spChg chg="mod topLvl">
          <ac:chgData name="勛皓 張" userId="de4e3fe6f5bed39b" providerId="LiveId" clId="{26CA2A0E-9FBF-4400-A161-A6BAB605D1A3}" dt="2021-10-23T09:42:20.387" v="1862" actId="1038"/>
          <ac:spMkLst>
            <pc:docMk/>
            <pc:sldMk cId="1305879029" sldId="280"/>
            <ac:spMk id="16" creationId="{6511E7FF-557A-4C77-853B-8429E3099329}"/>
          </ac:spMkLst>
        </pc:spChg>
        <pc:spChg chg="mod topLvl">
          <ac:chgData name="勛皓 張" userId="de4e3fe6f5bed39b" providerId="LiveId" clId="{26CA2A0E-9FBF-4400-A161-A6BAB605D1A3}" dt="2021-10-23T09:42:20.387" v="1862" actId="1038"/>
          <ac:spMkLst>
            <pc:docMk/>
            <pc:sldMk cId="1305879029" sldId="280"/>
            <ac:spMk id="17" creationId="{84BB0B30-CA06-43FF-82EF-804FF18EDCC7}"/>
          </ac:spMkLst>
        </pc:spChg>
        <pc:spChg chg="mod topLvl">
          <ac:chgData name="勛皓 張" userId="de4e3fe6f5bed39b" providerId="LiveId" clId="{26CA2A0E-9FBF-4400-A161-A6BAB605D1A3}" dt="2021-10-23T09:42:20.387" v="1862" actId="1038"/>
          <ac:spMkLst>
            <pc:docMk/>
            <pc:sldMk cId="1305879029" sldId="280"/>
            <ac:spMk id="18" creationId="{B4E2797C-15E1-466F-8FBE-A93D40FF2849}"/>
          </ac:spMkLst>
        </pc:spChg>
        <pc:spChg chg="add mod topLvl">
          <ac:chgData name="勛皓 張" userId="de4e3fe6f5bed39b" providerId="LiveId" clId="{26CA2A0E-9FBF-4400-A161-A6BAB605D1A3}" dt="2021-10-23T09:42:20.387" v="1862" actId="1038"/>
          <ac:spMkLst>
            <pc:docMk/>
            <pc:sldMk cId="1305879029" sldId="280"/>
            <ac:spMk id="19" creationId="{DA933A74-FCFF-4FBE-A3EE-BC9B37EA5E35}"/>
          </ac:spMkLst>
        </pc:spChg>
        <pc:grpChg chg="del">
          <ac:chgData name="勛皓 張" userId="de4e3fe6f5bed39b" providerId="LiveId" clId="{26CA2A0E-9FBF-4400-A161-A6BAB605D1A3}" dt="2021-10-23T09:21:03.056" v="1399" actId="478"/>
          <ac:grpSpMkLst>
            <pc:docMk/>
            <pc:sldMk cId="1305879029" sldId="280"/>
            <ac:grpSpMk id="10" creationId="{5C95DAA2-370C-4776-98C0-489A9A88B6AA}"/>
          </ac:grpSpMkLst>
        </pc:grpChg>
        <pc:grpChg chg="add del mod topLvl">
          <ac:chgData name="勛皓 張" userId="de4e3fe6f5bed39b" providerId="LiveId" clId="{26CA2A0E-9FBF-4400-A161-A6BAB605D1A3}" dt="2021-10-23T09:39:23.205" v="1813" actId="165"/>
          <ac:grpSpMkLst>
            <pc:docMk/>
            <pc:sldMk cId="1305879029" sldId="280"/>
            <ac:grpSpMk id="13" creationId="{AE30962B-729A-43AA-837F-28663B2287F1}"/>
          </ac:grpSpMkLst>
        </pc:grpChg>
        <pc:grpChg chg="add del mod">
          <ac:chgData name="勛皓 張" userId="de4e3fe6f5bed39b" providerId="LiveId" clId="{26CA2A0E-9FBF-4400-A161-A6BAB605D1A3}" dt="2021-10-23T09:33:28.076" v="1576" actId="165"/>
          <ac:grpSpMkLst>
            <pc:docMk/>
            <pc:sldMk cId="1305879029" sldId="280"/>
            <ac:grpSpMk id="15" creationId="{E3BF1EB5-CF56-491D-BC4C-27E802E943D9}"/>
          </ac:grpSpMkLst>
        </pc:grpChg>
        <pc:grpChg chg="add del mod">
          <ac:chgData name="勛皓 張" userId="de4e3fe6f5bed39b" providerId="LiveId" clId="{26CA2A0E-9FBF-4400-A161-A6BAB605D1A3}" dt="2021-10-23T09:35:55.944" v="1609" actId="165"/>
          <ac:grpSpMkLst>
            <pc:docMk/>
            <pc:sldMk cId="1305879029" sldId="280"/>
            <ac:grpSpMk id="20" creationId="{433661F5-B352-43AF-B87F-4D570E4E6889}"/>
          </ac:grpSpMkLst>
        </pc:grpChg>
        <pc:grpChg chg="add del mod">
          <ac:chgData name="勛皓 張" userId="de4e3fe6f5bed39b" providerId="LiveId" clId="{26CA2A0E-9FBF-4400-A161-A6BAB605D1A3}" dt="2021-10-23T09:41:51.220" v="1832" actId="165"/>
          <ac:grpSpMkLst>
            <pc:docMk/>
            <pc:sldMk cId="1305879029" sldId="280"/>
            <ac:grpSpMk id="46" creationId="{05064F0B-BC08-4AFC-80AA-8DDAA1A9CD2A}"/>
          </ac:grpSpMkLst>
        </pc:grpChg>
        <pc:graphicFrameChg chg="add mod modGraphic">
          <ac:chgData name="勛皓 張" userId="de4e3fe6f5bed39b" providerId="LiveId" clId="{26CA2A0E-9FBF-4400-A161-A6BAB605D1A3}" dt="2021-10-23T09:42:46.311" v="1866" actId="1076"/>
          <ac:graphicFrameMkLst>
            <pc:docMk/>
            <pc:sldMk cId="1305879029" sldId="280"/>
            <ac:graphicFrameMk id="39" creationId="{41288996-E75C-463A-950A-030880C0881D}"/>
          </ac:graphicFrameMkLst>
        </pc:graphicFrameChg>
        <pc:picChg chg="mod">
          <ac:chgData name="勛皓 張" userId="de4e3fe6f5bed39b" providerId="LiveId" clId="{26CA2A0E-9FBF-4400-A161-A6BAB605D1A3}" dt="2021-10-23T09:40:59.598" v="1827" actId="1076"/>
          <ac:picMkLst>
            <pc:docMk/>
            <pc:sldMk cId="1305879029" sldId="280"/>
            <ac:picMk id="5" creationId="{F4CB689E-45B6-4893-B4EA-9BBC530953B1}"/>
          </ac:picMkLst>
        </pc:picChg>
        <pc:cxnChg chg="add mod topLvl">
          <ac:chgData name="勛皓 張" userId="de4e3fe6f5bed39b" providerId="LiveId" clId="{26CA2A0E-9FBF-4400-A161-A6BAB605D1A3}" dt="2021-10-23T09:42:20.387" v="1862" actId="1038"/>
          <ac:cxnSpMkLst>
            <pc:docMk/>
            <pc:sldMk cId="1305879029" sldId="280"/>
            <ac:cxnSpMk id="22" creationId="{DCE9F8D1-EEF5-4CA9-91E0-86E72D0C3B1B}"/>
          </ac:cxnSpMkLst>
        </pc:cxnChg>
        <pc:cxnChg chg="add mod topLvl">
          <ac:chgData name="勛皓 張" userId="de4e3fe6f5bed39b" providerId="LiveId" clId="{26CA2A0E-9FBF-4400-A161-A6BAB605D1A3}" dt="2021-10-23T09:42:20.387" v="1862" actId="1038"/>
          <ac:cxnSpMkLst>
            <pc:docMk/>
            <pc:sldMk cId="1305879029" sldId="280"/>
            <ac:cxnSpMk id="25" creationId="{9D74E58D-D219-4C8E-BD85-716802EFD87C}"/>
          </ac:cxnSpMkLst>
        </pc:cxnChg>
        <pc:cxnChg chg="add mod topLvl">
          <ac:chgData name="勛皓 張" userId="de4e3fe6f5bed39b" providerId="LiveId" clId="{26CA2A0E-9FBF-4400-A161-A6BAB605D1A3}" dt="2021-10-23T09:42:20.387" v="1862" actId="1038"/>
          <ac:cxnSpMkLst>
            <pc:docMk/>
            <pc:sldMk cId="1305879029" sldId="280"/>
            <ac:cxnSpMk id="34" creationId="{528E28CB-38F9-45DA-9F25-3A083C04AE21}"/>
          </ac:cxnSpMkLst>
        </pc:cxnChg>
        <pc:cxnChg chg="add mod topLvl">
          <ac:chgData name="勛皓 張" userId="de4e3fe6f5bed39b" providerId="LiveId" clId="{26CA2A0E-9FBF-4400-A161-A6BAB605D1A3}" dt="2021-10-23T09:42:20.387" v="1862" actId="1038"/>
          <ac:cxnSpMkLst>
            <pc:docMk/>
            <pc:sldMk cId="1305879029" sldId="280"/>
            <ac:cxnSpMk id="36" creationId="{B3ED2801-AE52-48F8-B448-860D3CBC69C3}"/>
          </ac:cxnSpMkLst>
        </pc:cxnChg>
        <pc:cxnChg chg="add mod topLvl">
          <ac:chgData name="勛皓 張" userId="de4e3fe6f5bed39b" providerId="LiveId" clId="{26CA2A0E-9FBF-4400-A161-A6BAB605D1A3}" dt="2021-10-23T09:42:20.387" v="1862" actId="1038"/>
          <ac:cxnSpMkLst>
            <pc:docMk/>
            <pc:sldMk cId="1305879029" sldId="280"/>
            <ac:cxnSpMk id="37" creationId="{9CDD6104-07AB-4F6B-873A-18FD35D91DCD}"/>
          </ac:cxnSpMkLst>
        </pc:cxnChg>
        <pc:cxnChg chg="add mod topLvl">
          <ac:chgData name="勛皓 張" userId="de4e3fe6f5bed39b" providerId="LiveId" clId="{26CA2A0E-9FBF-4400-A161-A6BAB605D1A3}" dt="2021-10-23T09:42:20.387" v="1862" actId="1038"/>
          <ac:cxnSpMkLst>
            <pc:docMk/>
            <pc:sldMk cId="1305879029" sldId="280"/>
            <ac:cxnSpMk id="38" creationId="{4ACE4949-8AE1-40A1-9610-412F31993CD4}"/>
          </ac:cxnSpMkLst>
        </pc:cxnChg>
        <pc:cxnChg chg="add del mod topLvl">
          <ac:chgData name="勛皓 張" userId="de4e3fe6f5bed39b" providerId="LiveId" clId="{26CA2A0E-9FBF-4400-A161-A6BAB605D1A3}" dt="2021-10-23T09:42:29.662" v="1863" actId="478"/>
          <ac:cxnSpMkLst>
            <pc:docMk/>
            <pc:sldMk cId="1305879029" sldId="280"/>
            <ac:cxnSpMk id="41" creationId="{E802DA37-5F25-4D57-BE70-7D8095E61B3F}"/>
          </ac:cxnSpMkLst>
        </pc:cxnChg>
        <pc:cxnChg chg="add del mod topLvl">
          <ac:chgData name="勛皓 張" userId="de4e3fe6f5bed39b" providerId="LiveId" clId="{26CA2A0E-9FBF-4400-A161-A6BAB605D1A3}" dt="2021-10-23T09:42:29.662" v="1863" actId="478"/>
          <ac:cxnSpMkLst>
            <pc:docMk/>
            <pc:sldMk cId="1305879029" sldId="280"/>
            <ac:cxnSpMk id="43" creationId="{82CAF70F-6877-4793-BA75-223B2D6A8100}"/>
          </ac:cxnSpMkLst>
        </pc:cxnChg>
        <pc:cxnChg chg="add del mod topLvl">
          <ac:chgData name="勛皓 張" userId="de4e3fe6f5bed39b" providerId="LiveId" clId="{26CA2A0E-9FBF-4400-A161-A6BAB605D1A3}" dt="2021-10-23T09:42:29.662" v="1863" actId="478"/>
          <ac:cxnSpMkLst>
            <pc:docMk/>
            <pc:sldMk cId="1305879029" sldId="280"/>
            <ac:cxnSpMk id="45" creationId="{DBDB4858-8DA6-4675-A0A5-A88E5D383216}"/>
          </ac:cxnSpMkLst>
        </pc:cxnChg>
      </pc:sldChg>
      <pc:sldChg chg="new del">
        <pc:chgData name="勛皓 張" userId="de4e3fe6f5bed39b" providerId="LiveId" clId="{26CA2A0E-9FBF-4400-A161-A6BAB605D1A3}" dt="2021-10-23T08:42:46.898" v="1352" actId="47"/>
        <pc:sldMkLst>
          <pc:docMk/>
          <pc:sldMk cId="2731416126" sldId="280"/>
        </pc:sldMkLst>
      </pc:sldChg>
      <pc:sldChg chg="new del">
        <pc:chgData name="勛皓 張" userId="de4e3fe6f5bed39b" providerId="LiveId" clId="{26CA2A0E-9FBF-4400-A161-A6BAB605D1A3}" dt="2021-10-23T09:20:54.514" v="1398" actId="680"/>
        <pc:sldMkLst>
          <pc:docMk/>
          <pc:sldMk cId="3189280469" sldId="28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6F534-81FB-485A-A6C1-C5662F542E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0E9C96E-BE72-48E8-B34A-A66FEB172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B03F9FE-FE0C-430E-8CB3-DC5D43E12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CDE9-10FF-4FA7-AB0B-E23BBC1A8CCF}" type="datetimeFigureOut">
              <a:rPr lang="zh-TW" altLang="en-US" smtClean="0"/>
              <a:t>2021/10/27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A546A1-AAFB-4F39-9D9E-E271F201F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FCCFD96-8FC4-4C11-8540-4DA2B6F05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33005-8108-43AF-8366-71457EFF4F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8222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0D1FAE-B6C6-45C2-BDB6-063482171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692BCFA-C041-4A4C-A581-F0E991994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B7A435-9D88-4C78-9412-7BAD21BBD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CDE9-10FF-4FA7-AB0B-E23BBC1A8CCF}" type="datetimeFigureOut">
              <a:rPr lang="zh-TW" altLang="en-US" smtClean="0"/>
              <a:t>2021/10/27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685330-5BEF-490D-B07C-3037AF631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0D9C89-7DE6-4741-887D-5532B5D7A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33005-8108-43AF-8366-71457EFF4F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1786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9F64518-35F6-4981-A7F2-6B9A94E57A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5EA7205-DFDE-40E5-9B7A-14E47F4D8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94BB63-211C-4F7D-BB65-AA7D7A4B2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CDE9-10FF-4FA7-AB0B-E23BBC1A8CCF}" type="datetimeFigureOut">
              <a:rPr lang="zh-TW" altLang="en-US" smtClean="0"/>
              <a:t>2021/10/27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E36BFE-7AB5-4048-9058-53CE180C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77F6D7-65D0-491E-893B-8A7248D49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33005-8108-43AF-8366-71457EFF4F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205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5764B4-BBCB-45EF-B19D-604B652FB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B7CFD6-7B38-452C-AAAD-8C823B74A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A803337-E541-4ACC-A93C-6F6F20F74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CDE9-10FF-4FA7-AB0B-E23BBC1A8CCF}" type="datetimeFigureOut">
              <a:rPr lang="zh-TW" altLang="en-US" smtClean="0"/>
              <a:t>2021/10/27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ED7CCD-9812-4AA3-88B1-625E3EB4B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3FB809-E901-43B1-8FF5-9B50EC116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33005-8108-43AF-8366-71457EFF4F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5334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A8A8D8-D541-4D54-9000-F290550E0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9433B7E-FB6C-4633-BDD8-1C88A1AE6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3E092A-8DD8-4892-A8A1-570F9AB8F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CDE9-10FF-4FA7-AB0B-E23BBC1A8CCF}" type="datetimeFigureOut">
              <a:rPr lang="zh-TW" altLang="en-US" smtClean="0"/>
              <a:t>2021/10/27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760B665-E85D-4BEA-BA78-F37A7518A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5485BF0-F7C2-424F-AE88-0B67E1DD8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33005-8108-43AF-8366-71457EFF4F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6692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911290-7BBF-4E25-83B6-3D3006214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09E0B0-20F1-4CFE-9B8F-AE177BEF3E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069C441-030C-4BE8-8C98-DD592C792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D511E17-0570-4D39-9CAB-3EB74A697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CDE9-10FF-4FA7-AB0B-E23BBC1A8CCF}" type="datetimeFigureOut">
              <a:rPr lang="zh-TW" altLang="en-US" smtClean="0"/>
              <a:t>2021/10/27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0977DE0-CFDF-4EA7-A03D-F2986CB7C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304ED3F-A31E-4A61-80AB-FFBFB25AE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33005-8108-43AF-8366-71457EFF4F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4742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412D1F-040D-4149-A019-556B95F72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6EBF4A-FC15-48C3-9DD6-2DB97F184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9F374F3-F48D-4F25-AF61-9E31F2236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ED560FB-BB6E-469C-929B-E0E888C9C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308BEEA-C2A6-4F23-8001-6D95C8F930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6D8F71B-7F32-4E68-BD2C-DB04672E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CDE9-10FF-4FA7-AB0B-E23BBC1A8CCF}" type="datetimeFigureOut">
              <a:rPr lang="zh-TW" altLang="en-US" smtClean="0"/>
              <a:t>2021/10/27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123655A-6950-4CAF-A29B-B9D862EF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290CC0D-F5A5-496E-B1ED-8A85103F0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33005-8108-43AF-8366-71457EFF4F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091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11786B-9F90-44E0-B765-B553F7DD6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A1B64FB-87D3-4D7D-B42A-369D0FD5E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CDE9-10FF-4FA7-AB0B-E23BBC1A8CCF}" type="datetimeFigureOut">
              <a:rPr lang="zh-TW" altLang="en-US" smtClean="0"/>
              <a:t>2021/10/27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570A679-5E0C-4D56-B685-6246DE96C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17E1EED-3248-45B3-AF34-BDCA6A12E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33005-8108-43AF-8366-71457EFF4F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7125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C17ECDF-6455-4884-B65E-A98BF7136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CDE9-10FF-4FA7-AB0B-E23BBC1A8CCF}" type="datetimeFigureOut">
              <a:rPr lang="zh-TW" altLang="en-US" smtClean="0"/>
              <a:t>2021/10/27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29576EF-F2F6-4920-B954-D67CBEA71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97F4864-DD4B-42A6-821A-F558A5A9E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33005-8108-43AF-8366-71457EFF4F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9769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92277E-140B-4B79-AC41-6B5448FD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DF1F33-587F-4505-9AD8-F90044B38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59D45C4-40E7-4298-BE53-34FEE3542D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F4BE108-A237-402A-8354-4CC14FAB3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CDE9-10FF-4FA7-AB0B-E23BBC1A8CCF}" type="datetimeFigureOut">
              <a:rPr lang="zh-TW" altLang="en-US" smtClean="0"/>
              <a:t>2021/10/27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3199998-9B13-4410-80FB-62F195397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B983F27-D312-4107-A517-C0A01CAA9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33005-8108-43AF-8366-71457EFF4F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8310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E2C6E5-E3B3-43A9-96A2-22A90E158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9CCF89B-E6A2-49C6-8C92-31C4871D3F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573FC26-1847-4467-97C6-738E616F29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2358A27-89CC-4D45-9CAD-9B7FDFD4C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CDE9-10FF-4FA7-AB0B-E23BBC1A8CCF}" type="datetimeFigureOut">
              <a:rPr lang="zh-TW" altLang="en-US" smtClean="0"/>
              <a:t>2021/10/27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68ECD06-E30F-49FE-B1BB-71B16A831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BEED9A6-02B7-4328-8E37-FF3E54761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33005-8108-43AF-8366-71457EFF4F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1573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63D58F8-309A-4B61-80C0-18A83EB58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6816BF9-A81F-46F4-BD50-B37120433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0AED07-5D6E-4077-9659-F771A5AEBA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FCDE9-10FF-4FA7-AB0B-E23BBC1A8CCF}" type="datetimeFigureOut">
              <a:rPr lang="zh-TW" altLang="en-US" smtClean="0"/>
              <a:t>2021/10/27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DB8386-DC61-47E2-A82B-651028D6C7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A4B68F1-3A98-4841-9C20-0301FE2CF3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33005-8108-43AF-8366-71457EFF4F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8085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B790F5-45C7-4A3D-B033-FF47122F95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10F123A-43AA-4CFA-885E-979A785EEB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A6A8335-90CF-4ADC-B3BE-6666A8D18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EFAEC88-7361-4C1F-96EA-8B1A5CC4A45F}"/>
              </a:ext>
            </a:extLst>
          </p:cNvPr>
          <p:cNvSpPr txBox="1"/>
          <p:nvPr/>
        </p:nvSpPr>
        <p:spPr>
          <a:xfrm>
            <a:off x="3463709" y="2028617"/>
            <a:ext cx="5264583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8800" dirty="0">
                <a:solidFill>
                  <a:schemeClr val="bg1"/>
                </a:solidFill>
              </a:rPr>
              <a:t>UVA</a:t>
            </a:r>
            <a:r>
              <a:rPr lang="zh-TW" altLang="en-US" sz="8800" dirty="0">
                <a:solidFill>
                  <a:schemeClr val="bg1"/>
                </a:solidFill>
              </a:rPr>
              <a:t> </a:t>
            </a:r>
            <a:r>
              <a:rPr lang="en-US" altLang="zh-TW" sz="8800" b="0" i="0" dirty="0">
                <a:solidFill>
                  <a:schemeClr val="bg1"/>
                </a:solidFill>
                <a:effectLst/>
              </a:rPr>
              <a:t>10128</a:t>
            </a:r>
          </a:p>
          <a:p>
            <a:pPr algn="ctr"/>
            <a:r>
              <a:rPr lang="en-US" altLang="zh-TW" sz="8800" b="1" i="0" u="none" strike="noStrike" dirty="0">
                <a:solidFill>
                  <a:schemeClr val="bg1"/>
                </a:solidFill>
                <a:effectLst/>
              </a:rPr>
              <a:t>Queue</a:t>
            </a:r>
          </a:p>
        </p:txBody>
      </p:sp>
    </p:spTree>
    <p:extLst>
      <p:ext uri="{BB962C8B-B14F-4D97-AF65-F5344CB8AC3E}">
        <p14:creationId xmlns:p14="http://schemas.microsoft.com/office/powerpoint/2010/main" val="305538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1ED381-6E36-4470-A26C-3C3CA7365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3FE67F5-94E7-4C15-8DB2-2E3663876E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ABB15C31-874C-42FB-887D-A2D8192F704E}"/>
              </a:ext>
            </a:extLst>
          </p:cNvPr>
          <p:cNvSpPr/>
          <p:nvPr/>
        </p:nvSpPr>
        <p:spPr>
          <a:xfrm>
            <a:off x="683581" y="2183907"/>
            <a:ext cx="4509856" cy="2441359"/>
          </a:xfrm>
          <a:prstGeom prst="rect">
            <a:avLst/>
          </a:prstGeom>
          <a:solidFill>
            <a:schemeClr val="bg1"/>
          </a:solidFill>
          <a:ln w="38100">
            <a:solidFill>
              <a:srgbClr val="0434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" name="表格 7">
            <a:extLst>
              <a:ext uri="{FF2B5EF4-FFF2-40B4-BE49-F238E27FC236}">
                <a16:creationId xmlns:a16="http://schemas.microsoft.com/office/drawing/2014/main" id="{72D66080-C219-4D53-A275-38B144C9048F}"/>
              </a:ext>
            </a:extLst>
          </p:cNvPr>
          <p:cNvGraphicFramePr>
            <a:graphicFrameLocks noGrp="1"/>
          </p:cNvGraphicFramePr>
          <p:nvPr/>
        </p:nvGraphicFramePr>
        <p:xfrm>
          <a:off x="1280160" y="2292066"/>
          <a:ext cx="331669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522">
                  <a:extLst>
                    <a:ext uri="{9D8B030D-6E8A-4147-A177-3AD203B41FA5}">
                      <a16:colId xmlns:a16="http://schemas.microsoft.com/office/drawing/2014/main" val="3600746168"/>
                    </a:ext>
                  </a:extLst>
                </a:gridCol>
                <a:gridCol w="368522">
                  <a:extLst>
                    <a:ext uri="{9D8B030D-6E8A-4147-A177-3AD203B41FA5}">
                      <a16:colId xmlns:a16="http://schemas.microsoft.com/office/drawing/2014/main" val="3156674905"/>
                    </a:ext>
                  </a:extLst>
                </a:gridCol>
                <a:gridCol w="368522">
                  <a:extLst>
                    <a:ext uri="{9D8B030D-6E8A-4147-A177-3AD203B41FA5}">
                      <a16:colId xmlns:a16="http://schemas.microsoft.com/office/drawing/2014/main" val="3018290669"/>
                    </a:ext>
                  </a:extLst>
                </a:gridCol>
                <a:gridCol w="368522">
                  <a:extLst>
                    <a:ext uri="{9D8B030D-6E8A-4147-A177-3AD203B41FA5}">
                      <a16:colId xmlns:a16="http://schemas.microsoft.com/office/drawing/2014/main" val="205229852"/>
                    </a:ext>
                  </a:extLst>
                </a:gridCol>
                <a:gridCol w="368522">
                  <a:extLst>
                    <a:ext uri="{9D8B030D-6E8A-4147-A177-3AD203B41FA5}">
                      <a16:colId xmlns:a16="http://schemas.microsoft.com/office/drawing/2014/main" val="25384244"/>
                    </a:ext>
                  </a:extLst>
                </a:gridCol>
                <a:gridCol w="368522">
                  <a:extLst>
                    <a:ext uri="{9D8B030D-6E8A-4147-A177-3AD203B41FA5}">
                      <a16:colId xmlns:a16="http://schemas.microsoft.com/office/drawing/2014/main" val="1104309919"/>
                    </a:ext>
                  </a:extLst>
                </a:gridCol>
                <a:gridCol w="368522">
                  <a:extLst>
                    <a:ext uri="{9D8B030D-6E8A-4147-A177-3AD203B41FA5}">
                      <a16:colId xmlns:a16="http://schemas.microsoft.com/office/drawing/2014/main" val="370895413"/>
                    </a:ext>
                  </a:extLst>
                </a:gridCol>
                <a:gridCol w="368522">
                  <a:extLst>
                    <a:ext uri="{9D8B030D-6E8A-4147-A177-3AD203B41FA5}">
                      <a16:colId xmlns:a16="http://schemas.microsoft.com/office/drawing/2014/main" val="3910712925"/>
                    </a:ext>
                  </a:extLst>
                </a:gridCol>
                <a:gridCol w="368522">
                  <a:extLst>
                    <a:ext uri="{9D8B030D-6E8A-4147-A177-3AD203B41FA5}">
                      <a16:colId xmlns:a16="http://schemas.microsoft.com/office/drawing/2014/main" val="12415683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4638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8489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7717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8940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918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366234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FACC7004-B156-49B4-9457-5F8FFE46820E}"/>
              </a:ext>
            </a:extLst>
          </p:cNvPr>
          <p:cNvSpPr/>
          <p:nvPr/>
        </p:nvSpPr>
        <p:spPr>
          <a:xfrm>
            <a:off x="6998565" y="2176656"/>
            <a:ext cx="4509856" cy="2441359"/>
          </a:xfrm>
          <a:prstGeom prst="rect">
            <a:avLst/>
          </a:prstGeom>
          <a:solidFill>
            <a:schemeClr val="bg1"/>
          </a:solidFill>
          <a:ln w="38100">
            <a:solidFill>
              <a:srgbClr val="0434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1" name="表格 7">
            <a:extLst>
              <a:ext uri="{FF2B5EF4-FFF2-40B4-BE49-F238E27FC236}">
                <a16:creationId xmlns:a16="http://schemas.microsoft.com/office/drawing/2014/main" id="{1153EF19-D58E-4380-9318-7162E58E47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040606"/>
              </p:ext>
            </p:extLst>
          </p:nvPr>
        </p:nvGraphicFramePr>
        <p:xfrm>
          <a:off x="7595144" y="2284815"/>
          <a:ext cx="331669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522">
                  <a:extLst>
                    <a:ext uri="{9D8B030D-6E8A-4147-A177-3AD203B41FA5}">
                      <a16:colId xmlns:a16="http://schemas.microsoft.com/office/drawing/2014/main" val="3600746168"/>
                    </a:ext>
                  </a:extLst>
                </a:gridCol>
                <a:gridCol w="368522">
                  <a:extLst>
                    <a:ext uri="{9D8B030D-6E8A-4147-A177-3AD203B41FA5}">
                      <a16:colId xmlns:a16="http://schemas.microsoft.com/office/drawing/2014/main" val="3156674905"/>
                    </a:ext>
                  </a:extLst>
                </a:gridCol>
                <a:gridCol w="368522">
                  <a:extLst>
                    <a:ext uri="{9D8B030D-6E8A-4147-A177-3AD203B41FA5}">
                      <a16:colId xmlns:a16="http://schemas.microsoft.com/office/drawing/2014/main" val="3018290669"/>
                    </a:ext>
                  </a:extLst>
                </a:gridCol>
                <a:gridCol w="368522">
                  <a:extLst>
                    <a:ext uri="{9D8B030D-6E8A-4147-A177-3AD203B41FA5}">
                      <a16:colId xmlns:a16="http://schemas.microsoft.com/office/drawing/2014/main" val="205229852"/>
                    </a:ext>
                  </a:extLst>
                </a:gridCol>
                <a:gridCol w="368522">
                  <a:extLst>
                    <a:ext uri="{9D8B030D-6E8A-4147-A177-3AD203B41FA5}">
                      <a16:colId xmlns:a16="http://schemas.microsoft.com/office/drawing/2014/main" val="25384244"/>
                    </a:ext>
                  </a:extLst>
                </a:gridCol>
                <a:gridCol w="368522">
                  <a:extLst>
                    <a:ext uri="{9D8B030D-6E8A-4147-A177-3AD203B41FA5}">
                      <a16:colId xmlns:a16="http://schemas.microsoft.com/office/drawing/2014/main" val="1104309919"/>
                    </a:ext>
                  </a:extLst>
                </a:gridCol>
                <a:gridCol w="368522">
                  <a:extLst>
                    <a:ext uri="{9D8B030D-6E8A-4147-A177-3AD203B41FA5}">
                      <a16:colId xmlns:a16="http://schemas.microsoft.com/office/drawing/2014/main" val="370895413"/>
                    </a:ext>
                  </a:extLst>
                </a:gridCol>
                <a:gridCol w="368522">
                  <a:extLst>
                    <a:ext uri="{9D8B030D-6E8A-4147-A177-3AD203B41FA5}">
                      <a16:colId xmlns:a16="http://schemas.microsoft.com/office/drawing/2014/main" val="3910712925"/>
                    </a:ext>
                  </a:extLst>
                </a:gridCol>
                <a:gridCol w="368522">
                  <a:extLst>
                    <a:ext uri="{9D8B030D-6E8A-4147-A177-3AD203B41FA5}">
                      <a16:colId xmlns:a16="http://schemas.microsoft.com/office/drawing/2014/main" val="12415683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4638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8489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7717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8940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04345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918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381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381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4345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38100" cap="flat" cmpd="sng" algn="ctr">
                      <a:solidFill>
                        <a:srgbClr val="04345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4345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4345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4345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38100" cap="flat" cmpd="sng" algn="ctr">
                      <a:solidFill>
                        <a:srgbClr val="04345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366234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174665C0-B464-4725-8100-1BF92462921B}"/>
              </a:ext>
            </a:extLst>
          </p:cNvPr>
          <p:cNvSpPr txBox="1"/>
          <p:nvPr/>
        </p:nvSpPr>
        <p:spPr>
          <a:xfrm>
            <a:off x="811012" y="1483158"/>
            <a:ext cx="3270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04345C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</a:rPr>
              <a:t>影響</a:t>
            </a:r>
            <a:r>
              <a:rPr lang="en-US" altLang="zh-TW" sz="2800" b="1" dirty="0">
                <a:solidFill>
                  <a:srgbClr val="04345C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</a:rPr>
              <a:t>N-1 </a:t>
            </a:r>
            <a:r>
              <a:rPr lang="zh-TW" altLang="en-US" sz="2800" b="1" dirty="0">
                <a:solidFill>
                  <a:srgbClr val="04345C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</a:rPr>
              <a:t>不影響</a:t>
            </a:r>
            <a:r>
              <a:rPr lang="en-US" altLang="zh-TW" sz="2800" b="1" dirty="0">
                <a:solidFill>
                  <a:srgbClr val="04345C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</a:rPr>
              <a:t>P, R</a:t>
            </a:r>
            <a:endParaRPr lang="zh-TW" altLang="en-US" sz="2800" b="1" dirty="0">
              <a:solidFill>
                <a:srgbClr val="04345C"/>
              </a:solidFill>
              <a:latin typeface="華康細圓體(P)" panose="020F0300000000000000" pitchFamily="34" charset="-120"/>
              <a:ea typeface="華康細圓體(P)" panose="020F03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24673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1ED381-6E36-4470-A26C-3C3CA7365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3FE67F5-94E7-4C15-8DB2-2E3663876E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ABB15C31-874C-42FB-887D-A2D8192F704E}"/>
              </a:ext>
            </a:extLst>
          </p:cNvPr>
          <p:cNvSpPr/>
          <p:nvPr/>
        </p:nvSpPr>
        <p:spPr>
          <a:xfrm>
            <a:off x="683581" y="2183907"/>
            <a:ext cx="4509856" cy="2441359"/>
          </a:xfrm>
          <a:prstGeom prst="rect">
            <a:avLst/>
          </a:prstGeom>
          <a:solidFill>
            <a:schemeClr val="bg1"/>
          </a:solidFill>
          <a:ln w="38100">
            <a:solidFill>
              <a:srgbClr val="0434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" name="表格 7">
            <a:extLst>
              <a:ext uri="{FF2B5EF4-FFF2-40B4-BE49-F238E27FC236}">
                <a16:creationId xmlns:a16="http://schemas.microsoft.com/office/drawing/2014/main" id="{72D66080-C219-4D53-A275-38B144C9048F}"/>
              </a:ext>
            </a:extLst>
          </p:cNvPr>
          <p:cNvGraphicFramePr>
            <a:graphicFrameLocks noGrp="1"/>
          </p:cNvGraphicFramePr>
          <p:nvPr/>
        </p:nvGraphicFramePr>
        <p:xfrm>
          <a:off x="1280160" y="2292066"/>
          <a:ext cx="331669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522">
                  <a:extLst>
                    <a:ext uri="{9D8B030D-6E8A-4147-A177-3AD203B41FA5}">
                      <a16:colId xmlns:a16="http://schemas.microsoft.com/office/drawing/2014/main" val="3600746168"/>
                    </a:ext>
                  </a:extLst>
                </a:gridCol>
                <a:gridCol w="368522">
                  <a:extLst>
                    <a:ext uri="{9D8B030D-6E8A-4147-A177-3AD203B41FA5}">
                      <a16:colId xmlns:a16="http://schemas.microsoft.com/office/drawing/2014/main" val="3156674905"/>
                    </a:ext>
                  </a:extLst>
                </a:gridCol>
                <a:gridCol w="368522">
                  <a:extLst>
                    <a:ext uri="{9D8B030D-6E8A-4147-A177-3AD203B41FA5}">
                      <a16:colId xmlns:a16="http://schemas.microsoft.com/office/drawing/2014/main" val="3018290669"/>
                    </a:ext>
                  </a:extLst>
                </a:gridCol>
                <a:gridCol w="368522">
                  <a:extLst>
                    <a:ext uri="{9D8B030D-6E8A-4147-A177-3AD203B41FA5}">
                      <a16:colId xmlns:a16="http://schemas.microsoft.com/office/drawing/2014/main" val="205229852"/>
                    </a:ext>
                  </a:extLst>
                </a:gridCol>
                <a:gridCol w="368522">
                  <a:extLst>
                    <a:ext uri="{9D8B030D-6E8A-4147-A177-3AD203B41FA5}">
                      <a16:colId xmlns:a16="http://schemas.microsoft.com/office/drawing/2014/main" val="25384244"/>
                    </a:ext>
                  </a:extLst>
                </a:gridCol>
                <a:gridCol w="368522">
                  <a:extLst>
                    <a:ext uri="{9D8B030D-6E8A-4147-A177-3AD203B41FA5}">
                      <a16:colId xmlns:a16="http://schemas.microsoft.com/office/drawing/2014/main" val="1104309919"/>
                    </a:ext>
                  </a:extLst>
                </a:gridCol>
                <a:gridCol w="368522">
                  <a:extLst>
                    <a:ext uri="{9D8B030D-6E8A-4147-A177-3AD203B41FA5}">
                      <a16:colId xmlns:a16="http://schemas.microsoft.com/office/drawing/2014/main" val="370895413"/>
                    </a:ext>
                  </a:extLst>
                </a:gridCol>
                <a:gridCol w="368522">
                  <a:extLst>
                    <a:ext uri="{9D8B030D-6E8A-4147-A177-3AD203B41FA5}">
                      <a16:colId xmlns:a16="http://schemas.microsoft.com/office/drawing/2014/main" val="3910712925"/>
                    </a:ext>
                  </a:extLst>
                </a:gridCol>
                <a:gridCol w="368522">
                  <a:extLst>
                    <a:ext uri="{9D8B030D-6E8A-4147-A177-3AD203B41FA5}">
                      <a16:colId xmlns:a16="http://schemas.microsoft.com/office/drawing/2014/main" val="12415683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4638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8489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7717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8940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918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366234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FACC7004-B156-49B4-9457-5F8FFE46820E}"/>
              </a:ext>
            </a:extLst>
          </p:cNvPr>
          <p:cNvSpPr/>
          <p:nvPr/>
        </p:nvSpPr>
        <p:spPr>
          <a:xfrm>
            <a:off x="6998565" y="2176656"/>
            <a:ext cx="4509856" cy="2441359"/>
          </a:xfrm>
          <a:prstGeom prst="rect">
            <a:avLst/>
          </a:prstGeom>
          <a:solidFill>
            <a:schemeClr val="bg1"/>
          </a:solidFill>
          <a:ln w="38100">
            <a:solidFill>
              <a:srgbClr val="0434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1" name="表格 7">
            <a:extLst>
              <a:ext uri="{FF2B5EF4-FFF2-40B4-BE49-F238E27FC236}">
                <a16:creationId xmlns:a16="http://schemas.microsoft.com/office/drawing/2014/main" id="{1153EF19-D58E-4380-9318-7162E58E47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179824"/>
              </p:ext>
            </p:extLst>
          </p:nvPr>
        </p:nvGraphicFramePr>
        <p:xfrm>
          <a:off x="7595144" y="2284815"/>
          <a:ext cx="331669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522">
                  <a:extLst>
                    <a:ext uri="{9D8B030D-6E8A-4147-A177-3AD203B41FA5}">
                      <a16:colId xmlns:a16="http://schemas.microsoft.com/office/drawing/2014/main" val="3600746168"/>
                    </a:ext>
                  </a:extLst>
                </a:gridCol>
                <a:gridCol w="368522">
                  <a:extLst>
                    <a:ext uri="{9D8B030D-6E8A-4147-A177-3AD203B41FA5}">
                      <a16:colId xmlns:a16="http://schemas.microsoft.com/office/drawing/2014/main" val="3156674905"/>
                    </a:ext>
                  </a:extLst>
                </a:gridCol>
                <a:gridCol w="368522">
                  <a:extLst>
                    <a:ext uri="{9D8B030D-6E8A-4147-A177-3AD203B41FA5}">
                      <a16:colId xmlns:a16="http://schemas.microsoft.com/office/drawing/2014/main" val="3018290669"/>
                    </a:ext>
                  </a:extLst>
                </a:gridCol>
                <a:gridCol w="368522">
                  <a:extLst>
                    <a:ext uri="{9D8B030D-6E8A-4147-A177-3AD203B41FA5}">
                      <a16:colId xmlns:a16="http://schemas.microsoft.com/office/drawing/2014/main" val="205229852"/>
                    </a:ext>
                  </a:extLst>
                </a:gridCol>
                <a:gridCol w="368522">
                  <a:extLst>
                    <a:ext uri="{9D8B030D-6E8A-4147-A177-3AD203B41FA5}">
                      <a16:colId xmlns:a16="http://schemas.microsoft.com/office/drawing/2014/main" val="25384244"/>
                    </a:ext>
                  </a:extLst>
                </a:gridCol>
                <a:gridCol w="368522">
                  <a:extLst>
                    <a:ext uri="{9D8B030D-6E8A-4147-A177-3AD203B41FA5}">
                      <a16:colId xmlns:a16="http://schemas.microsoft.com/office/drawing/2014/main" val="1104309919"/>
                    </a:ext>
                  </a:extLst>
                </a:gridCol>
                <a:gridCol w="368522">
                  <a:extLst>
                    <a:ext uri="{9D8B030D-6E8A-4147-A177-3AD203B41FA5}">
                      <a16:colId xmlns:a16="http://schemas.microsoft.com/office/drawing/2014/main" val="370895413"/>
                    </a:ext>
                  </a:extLst>
                </a:gridCol>
                <a:gridCol w="368522">
                  <a:extLst>
                    <a:ext uri="{9D8B030D-6E8A-4147-A177-3AD203B41FA5}">
                      <a16:colId xmlns:a16="http://schemas.microsoft.com/office/drawing/2014/main" val="3910712925"/>
                    </a:ext>
                  </a:extLst>
                </a:gridCol>
                <a:gridCol w="368522">
                  <a:extLst>
                    <a:ext uri="{9D8B030D-6E8A-4147-A177-3AD203B41FA5}">
                      <a16:colId xmlns:a16="http://schemas.microsoft.com/office/drawing/2014/main" val="12415683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4638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8489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7717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8940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04345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918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381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381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rgbClr val="04345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38100" cap="flat" cmpd="sng" algn="ctr">
                      <a:solidFill>
                        <a:srgbClr val="04345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4345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4345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4345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38100" cap="flat" cmpd="sng" algn="ctr">
                      <a:solidFill>
                        <a:srgbClr val="04345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366234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A88207D0-C18F-461D-98F7-778886B8B725}"/>
              </a:ext>
            </a:extLst>
          </p:cNvPr>
          <p:cNvSpPr txBox="1"/>
          <p:nvPr/>
        </p:nvSpPr>
        <p:spPr>
          <a:xfrm>
            <a:off x="811012" y="1483158"/>
            <a:ext cx="3270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04345C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</a:rPr>
              <a:t>影響</a:t>
            </a:r>
            <a:r>
              <a:rPr lang="en-US" altLang="zh-TW" sz="2800" b="1" dirty="0">
                <a:solidFill>
                  <a:srgbClr val="04345C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</a:rPr>
              <a:t>N-1 </a:t>
            </a:r>
            <a:r>
              <a:rPr lang="zh-TW" altLang="en-US" sz="2800" b="1" dirty="0">
                <a:solidFill>
                  <a:srgbClr val="04345C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</a:rPr>
              <a:t>不影響</a:t>
            </a:r>
            <a:r>
              <a:rPr lang="en-US" altLang="zh-TW" sz="2800" b="1" dirty="0">
                <a:solidFill>
                  <a:srgbClr val="04345C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</a:rPr>
              <a:t>P, R</a:t>
            </a:r>
            <a:endParaRPr lang="zh-TW" altLang="en-US" sz="2800" b="1" dirty="0">
              <a:solidFill>
                <a:srgbClr val="04345C"/>
              </a:solidFill>
              <a:latin typeface="華康細圓體(P)" panose="020F0300000000000000" pitchFamily="34" charset="-120"/>
              <a:ea typeface="華康細圓體(P)" panose="020F03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89543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1ED381-6E36-4470-A26C-3C3CA7365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3FE67F5-94E7-4C15-8DB2-2E3663876E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ABB15C31-874C-42FB-887D-A2D8192F704E}"/>
              </a:ext>
            </a:extLst>
          </p:cNvPr>
          <p:cNvSpPr/>
          <p:nvPr/>
        </p:nvSpPr>
        <p:spPr>
          <a:xfrm>
            <a:off x="683581" y="2183907"/>
            <a:ext cx="4509856" cy="2441359"/>
          </a:xfrm>
          <a:prstGeom prst="rect">
            <a:avLst/>
          </a:prstGeom>
          <a:solidFill>
            <a:schemeClr val="bg1"/>
          </a:solidFill>
          <a:ln w="38100">
            <a:solidFill>
              <a:srgbClr val="0434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" name="表格 7">
            <a:extLst>
              <a:ext uri="{FF2B5EF4-FFF2-40B4-BE49-F238E27FC236}">
                <a16:creationId xmlns:a16="http://schemas.microsoft.com/office/drawing/2014/main" id="{72D66080-C219-4D53-A275-38B144C9048F}"/>
              </a:ext>
            </a:extLst>
          </p:cNvPr>
          <p:cNvGraphicFramePr>
            <a:graphicFrameLocks noGrp="1"/>
          </p:cNvGraphicFramePr>
          <p:nvPr/>
        </p:nvGraphicFramePr>
        <p:xfrm>
          <a:off x="1280160" y="2292066"/>
          <a:ext cx="331669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522">
                  <a:extLst>
                    <a:ext uri="{9D8B030D-6E8A-4147-A177-3AD203B41FA5}">
                      <a16:colId xmlns:a16="http://schemas.microsoft.com/office/drawing/2014/main" val="3600746168"/>
                    </a:ext>
                  </a:extLst>
                </a:gridCol>
                <a:gridCol w="368522">
                  <a:extLst>
                    <a:ext uri="{9D8B030D-6E8A-4147-A177-3AD203B41FA5}">
                      <a16:colId xmlns:a16="http://schemas.microsoft.com/office/drawing/2014/main" val="3156674905"/>
                    </a:ext>
                  </a:extLst>
                </a:gridCol>
                <a:gridCol w="368522">
                  <a:extLst>
                    <a:ext uri="{9D8B030D-6E8A-4147-A177-3AD203B41FA5}">
                      <a16:colId xmlns:a16="http://schemas.microsoft.com/office/drawing/2014/main" val="3018290669"/>
                    </a:ext>
                  </a:extLst>
                </a:gridCol>
                <a:gridCol w="368522">
                  <a:extLst>
                    <a:ext uri="{9D8B030D-6E8A-4147-A177-3AD203B41FA5}">
                      <a16:colId xmlns:a16="http://schemas.microsoft.com/office/drawing/2014/main" val="205229852"/>
                    </a:ext>
                  </a:extLst>
                </a:gridCol>
                <a:gridCol w="368522">
                  <a:extLst>
                    <a:ext uri="{9D8B030D-6E8A-4147-A177-3AD203B41FA5}">
                      <a16:colId xmlns:a16="http://schemas.microsoft.com/office/drawing/2014/main" val="25384244"/>
                    </a:ext>
                  </a:extLst>
                </a:gridCol>
                <a:gridCol w="368522">
                  <a:extLst>
                    <a:ext uri="{9D8B030D-6E8A-4147-A177-3AD203B41FA5}">
                      <a16:colId xmlns:a16="http://schemas.microsoft.com/office/drawing/2014/main" val="1104309919"/>
                    </a:ext>
                  </a:extLst>
                </a:gridCol>
                <a:gridCol w="368522">
                  <a:extLst>
                    <a:ext uri="{9D8B030D-6E8A-4147-A177-3AD203B41FA5}">
                      <a16:colId xmlns:a16="http://schemas.microsoft.com/office/drawing/2014/main" val="370895413"/>
                    </a:ext>
                  </a:extLst>
                </a:gridCol>
                <a:gridCol w="368522">
                  <a:extLst>
                    <a:ext uri="{9D8B030D-6E8A-4147-A177-3AD203B41FA5}">
                      <a16:colId xmlns:a16="http://schemas.microsoft.com/office/drawing/2014/main" val="3910712925"/>
                    </a:ext>
                  </a:extLst>
                </a:gridCol>
                <a:gridCol w="368522">
                  <a:extLst>
                    <a:ext uri="{9D8B030D-6E8A-4147-A177-3AD203B41FA5}">
                      <a16:colId xmlns:a16="http://schemas.microsoft.com/office/drawing/2014/main" val="12415683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4638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8489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7717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8940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918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366234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FACC7004-B156-49B4-9457-5F8FFE46820E}"/>
              </a:ext>
            </a:extLst>
          </p:cNvPr>
          <p:cNvSpPr/>
          <p:nvPr/>
        </p:nvSpPr>
        <p:spPr>
          <a:xfrm>
            <a:off x="6998565" y="2176656"/>
            <a:ext cx="4509856" cy="2441359"/>
          </a:xfrm>
          <a:prstGeom prst="rect">
            <a:avLst/>
          </a:prstGeom>
          <a:solidFill>
            <a:schemeClr val="bg1"/>
          </a:solidFill>
          <a:ln w="38100">
            <a:solidFill>
              <a:srgbClr val="0434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1" name="表格 7">
            <a:extLst>
              <a:ext uri="{FF2B5EF4-FFF2-40B4-BE49-F238E27FC236}">
                <a16:creationId xmlns:a16="http://schemas.microsoft.com/office/drawing/2014/main" id="{1153EF19-D58E-4380-9318-7162E58E47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171244"/>
              </p:ext>
            </p:extLst>
          </p:nvPr>
        </p:nvGraphicFramePr>
        <p:xfrm>
          <a:off x="7595144" y="2284815"/>
          <a:ext cx="331669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522">
                  <a:extLst>
                    <a:ext uri="{9D8B030D-6E8A-4147-A177-3AD203B41FA5}">
                      <a16:colId xmlns:a16="http://schemas.microsoft.com/office/drawing/2014/main" val="3600746168"/>
                    </a:ext>
                  </a:extLst>
                </a:gridCol>
                <a:gridCol w="368522">
                  <a:extLst>
                    <a:ext uri="{9D8B030D-6E8A-4147-A177-3AD203B41FA5}">
                      <a16:colId xmlns:a16="http://schemas.microsoft.com/office/drawing/2014/main" val="3156674905"/>
                    </a:ext>
                  </a:extLst>
                </a:gridCol>
                <a:gridCol w="368522">
                  <a:extLst>
                    <a:ext uri="{9D8B030D-6E8A-4147-A177-3AD203B41FA5}">
                      <a16:colId xmlns:a16="http://schemas.microsoft.com/office/drawing/2014/main" val="3018290669"/>
                    </a:ext>
                  </a:extLst>
                </a:gridCol>
                <a:gridCol w="368522">
                  <a:extLst>
                    <a:ext uri="{9D8B030D-6E8A-4147-A177-3AD203B41FA5}">
                      <a16:colId xmlns:a16="http://schemas.microsoft.com/office/drawing/2014/main" val="205229852"/>
                    </a:ext>
                  </a:extLst>
                </a:gridCol>
                <a:gridCol w="368522">
                  <a:extLst>
                    <a:ext uri="{9D8B030D-6E8A-4147-A177-3AD203B41FA5}">
                      <a16:colId xmlns:a16="http://schemas.microsoft.com/office/drawing/2014/main" val="25384244"/>
                    </a:ext>
                  </a:extLst>
                </a:gridCol>
                <a:gridCol w="368522">
                  <a:extLst>
                    <a:ext uri="{9D8B030D-6E8A-4147-A177-3AD203B41FA5}">
                      <a16:colId xmlns:a16="http://schemas.microsoft.com/office/drawing/2014/main" val="1104309919"/>
                    </a:ext>
                  </a:extLst>
                </a:gridCol>
                <a:gridCol w="368522">
                  <a:extLst>
                    <a:ext uri="{9D8B030D-6E8A-4147-A177-3AD203B41FA5}">
                      <a16:colId xmlns:a16="http://schemas.microsoft.com/office/drawing/2014/main" val="370895413"/>
                    </a:ext>
                  </a:extLst>
                </a:gridCol>
                <a:gridCol w="368522">
                  <a:extLst>
                    <a:ext uri="{9D8B030D-6E8A-4147-A177-3AD203B41FA5}">
                      <a16:colId xmlns:a16="http://schemas.microsoft.com/office/drawing/2014/main" val="3910712925"/>
                    </a:ext>
                  </a:extLst>
                </a:gridCol>
                <a:gridCol w="368522">
                  <a:extLst>
                    <a:ext uri="{9D8B030D-6E8A-4147-A177-3AD203B41FA5}">
                      <a16:colId xmlns:a16="http://schemas.microsoft.com/office/drawing/2014/main" val="12415683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4638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8489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7717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8940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04345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918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381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381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rgbClr val="04345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38100" cap="flat" cmpd="sng" algn="ctr">
                      <a:solidFill>
                        <a:srgbClr val="04345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4345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4345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4345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38100" cap="flat" cmpd="sng" algn="ctr">
                      <a:solidFill>
                        <a:srgbClr val="04345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366234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17B8CB27-E88A-4999-8B77-54723B838FEC}"/>
              </a:ext>
            </a:extLst>
          </p:cNvPr>
          <p:cNvSpPr txBox="1"/>
          <p:nvPr/>
        </p:nvSpPr>
        <p:spPr>
          <a:xfrm>
            <a:off x="811012" y="1483158"/>
            <a:ext cx="3270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04345C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</a:rPr>
              <a:t>影響</a:t>
            </a:r>
            <a:r>
              <a:rPr lang="en-US" altLang="zh-TW" sz="2800" b="1" dirty="0">
                <a:solidFill>
                  <a:srgbClr val="04345C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</a:rPr>
              <a:t>N-1 </a:t>
            </a:r>
            <a:r>
              <a:rPr lang="zh-TW" altLang="en-US" sz="2800" b="1" dirty="0">
                <a:solidFill>
                  <a:srgbClr val="04345C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</a:rPr>
              <a:t>不影響</a:t>
            </a:r>
            <a:r>
              <a:rPr lang="en-US" altLang="zh-TW" sz="2800" b="1" dirty="0">
                <a:solidFill>
                  <a:srgbClr val="04345C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</a:rPr>
              <a:t>P, R</a:t>
            </a:r>
            <a:endParaRPr lang="zh-TW" altLang="en-US" sz="2800" b="1" dirty="0">
              <a:solidFill>
                <a:srgbClr val="04345C"/>
              </a:solidFill>
              <a:latin typeface="華康細圓體(P)" panose="020F0300000000000000" pitchFamily="34" charset="-120"/>
              <a:ea typeface="華康細圓體(P)" panose="020F03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89925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1ED381-6E36-4470-A26C-3C3CA7365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3FE67F5-94E7-4C15-8DB2-2E3663876E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ABB15C31-874C-42FB-887D-A2D8192F704E}"/>
              </a:ext>
            </a:extLst>
          </p:cNvPr>
          <p:cNvSpPr/>
          <p:nvPr/>
        </p:nvSpPr>
        <p:spPr>
          <a:xfrm>
            <a:off x="683581" y="2183907"/>
            <a:ext cx="4509856" cy="2441359"/>
          </a:xfrm>
          <a:prstGeom prst="rect">
            <a:avLst/>
          </a:prstGeom>
          <a:solidFill>
            <a:schemeClr val="bg1"/>
          </a:solidFill>
          <a:ln w="38100">
            <a:solidFill>
              <a:srgbClr val="0434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" name="表格 7">
            <a:extLst>
              <a:ext uri="{FF2B5EF4-FFF2-40B4-BE49-F238E27FC236}">
                <a16:creationId xmlns:a16="http://schemas.microsoft.com/office/drawing/2014/main" id="{72D66080-C219-4D53-A275-38B144C9048F}"/>
              </a:ext>
            </a:extLst>
          </p:cNvPr>
          <p:cNvGraphicFramePr>
            <a:graphicFrameLocks noGrp="1"/>
          </p:cNvGraphicFramePr>
          <p:nvPr/>
        </p:nvGraphicFramePr>
        <p:xfrm>
          <a:off x="1280160" y="2292066"/>
          <a:ext cx="331669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522">
                  <a:extLst>
                    <a:ext uri="{9D8B030D-6E8A-4147-A177-3AD203B41FA5}">
                      <a16:colId xmlns:a16="http://schemas.microsoft.com/office/drawing/2014/main" val="3600746168"/>
                    </a:ext>
                  </a:extLst>
                </a:gridCol>
                <a:gridCol w="368522">
                  <a:extLst>
                    <a:ext uri="{9D8B030D-6E8A-4147-A177-3AD203B41FA5}">
                      <a16:colId xmlns:a16="http://schemas.microsoft.com/office/drawing/2014/main" val="3156674905"/>
                    </a:ext>
                  </a:extLst>
                </a:gridCol>
                <a:gridCol w="368522">
                  <a:extLst>
                    <a:ext uri="{9D8B030D-6E8A-4147-A177-3AD203B41FA5}">
                      <a16:colId xmlns:a16="http://schemas.microsoft.com/office/drawing/2014/main" val="3018290669"/>
                    </a:ext>
                  </a:extLst>
                </a:gridCol>
                <a:gridCol w="368522">
                  <a:extLst>
                    <a:ext uri="{9D8B030D-6E8A-4147-A177-3AD203B41FA5}">
                      <a16:colId xmlns:a16="http://schemas.microsoft.com/office/drawing/2014/main" val="205229852"/>
                    </a:ext>
                  </a:extLst>
                </a:gridCol>
                <a:gridCol w="368522">
                  <a:extLst>
                    <a:ext uri="{9D8B030D-6E8A-4147-A177-3AD203B41FA5}">
                      <a16:colId xmlns:a16="http://schemas.microsoft.com/office/drawing/2014/main" val="25384244"/>
                    </a:ext>
                  </a:extLst>
                </a:gridCol>
                <a:gridCol w="368522">
                  <a:extLst>
                    <a:ext uri="{9D8B030D-6E8A-4147-A177-3AD203B41FA5}">
                      <a16:colId xmlns:a16="http://schemas.microsoft.com/office/drawing/2014/main" val="1104309919"/>
                    </a:ext>
                  </a:extLst>
                </a:gridCol>
                <a:gridCol w="368522">
                  <a:extLst>
                    <a:ext uri="{9D8B030D-6E8A-4147-A177-3AD203B41FA5}">
                      <a16:colId xmlns:a16="http://schemas.microsoft.com/office/drawing/2014/main" val="370895413"/>
                    </a:ext>
                  </a:extLst>
                </a:gridCol>
                <a:gridCol w="368522">
                  <a:extLst>
                    <a:ext uri="{9D8B030D-6E8A-4147-A177-3AD203B41FA5}">
                      <a16:colId xmlns:a16="http://schemas.microsoft.com/office/drawing/2014/main" val="3910712925"/>
                    </a:ext>
                  </a:extLst>
                </a:gridCol>
                <a:gridCol w="368522">
                  <a:extLst>
                    <a:ext uri="{9D8B030D-6E8A-4147-A177-3AD203B41FA5}">
                      <a16:colId xmlns:a16="http://schemas.microsoft.com/office/drawing/2014/main" val="12415683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4638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8489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7717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8940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918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366234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FACC7004-B156-49B4-9457-5F8FFE46820E}"/>
              </a:ext>
            </a:extLst>
          </p:cNvPr>
          <p:cNvSpPr/>
          <p:nvPr/>
        </p:nvSpPr>
        <p:spPr>
          <a:xfrm>
            <a:off x="6998565" y="2176656"/>
            <a:ext cx="4509856" cy="2441359"/>
          </a:xfrm>
          <a:prstGeom prst="rect">
            <a:avLst/>
          </a:prstGeom>
          <a:solidFill>
            <a:schemeClr val="bg1"/>
          </a:solidFill>
          <a:ln w="38100">
            <a:solidFill>
              <a:srgbClr val="0434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1" name="表格 7">
            <a:extLst>
              <a:ext uri="{FF2B5EF4-FFF2-40B4-BE49-F238E27FC236}">
                <a16:creationId xmlns:a16="http://schemas.microsoft.com/office/drawing/2014/main" id="{1153EF19-D58E-4380-9318-7162E58E47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560364"/>
              </p:ext>
            </p:extLst>
          </p:nvPr>
        </p:nvGraphicFramePr>
        <p:xfrm>
          <a:off x="7595144" y="2284815"/>
          <a:ext cx="331669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522">
                  <a:extLst>
                    <a:ext uri="{9D8B030D-6E8A-4147-A177-3AD203B41FA5}">
                      <a16:colId xmlns:a16="http://schemas.microsoft.com/office/drawing/2014/main" val="3600746168"/>
                    </a:ext>
                  </a:extLst>
                </a:gridCol>
                <a:gridCol w="368522">
                  <a:extLst>
                    <a:ext uri="{9D8B030D-6E8A-4147-A177-3AD203B41FA5}">
                      <a16:colId xmlns:a16="http://schemas.microsoft.com/office/drawing/2014/main" val="3156674905"/>
                    </a:ext>
                  </a:extLst>
                </a:gridCol>
                <a:gridCol w="368522">
                  <a:extLst>
                    <a:ext uri="{9D8B030D-6E8A-4147-A177-3AD203B41FA5}">
                      <a16:colId xmlns:a16="http://schemas.microsoft.com/office/drawing/2014/main" val="3018290669"/>
                    </a:ext>
                  </a:extLst>
                </a:gridCol>
                <a:gridCol w="368522">
                  <a:extLst>
                    <a:ext uri="{9D8B030D-6E8A-4147-A177-3AD203B41FA5}">
                      <a16:colId xmlns:a16="http://schemas.microsoft.com/office/drawing/2014/main" val="205229852"/>
                    </a:ext>
                  </a:extLst>
                </a:gridCol>
                <a:gridCol w="368522">
                  <a:extLst>
                    <a:ext uri="{9D8B030D-6E8A-4147-A177-3AD203B41FA5}">
                      <a16:colId xmlns:a16="http://schemas.microsoft.com/office/drawing/2014/main" val="25384244"/>
                    </a:ext>
                  </a:extLst>
                </a:gridCol>
                <a:gridCol w="368522">
                  <a:extLst>
                    <a:ext uri="{9D8B030D-6E8A-4147-A177-3AD203B41FA5}">
                      <a16:colId xmlns:a16="http://schemas.microsoft.com/office/drawing/2014/main" val="1104309919"/>
                    </a:ext>
                  </a:extLst>
                </a:gridCol>
                <a:gridCol w="368522">
                  <a:extLst>
                    <a:ext uri="{9D8B030D-6E8A-4147-A177-3AD203B41FA5}">
                      <a16:colId xmlns:a16="http://schemas.microsoft.com/office/drawing/2014/main" val="370895413"/>
                    </a:ext>
                  </a:extLst>
                </a:gridCol>
                <a:gridCol w="368522">
                  <a:extLst>
                    <a:ext uri="{9D8B030D-6E8A-4147-A177-3AD203B41FA5}">
                      <a16:colId xmlns:a16="http://schemas.microsoft.com/office/drawing/2014/main" val="3910712925"/>
                    </a:ext>
                  </a:extLst>
                </a:gridCol>
                <a:gridCol w="368522">
                  <a:extLst>
                    <a:ext uri="{9D8B030D-6E8A-4147-A177-3AD203B41FA5}">
                      <a16:colId xmlns:a16="http://schemas.microsoft.com/office/drawing/2014/main" val="12415683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4638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8489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7717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8940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04345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04345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04345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04345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918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rgbClr val="04345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38100" cap="flat" cmpd="sng" algn="ctr">
                      <a:solidFill>
                        <a:srgbClr val="04345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4345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4345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4345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38100" cap="flat" cmpd="sng" algn="ctr">
                      <a:solidFill>
                        <a:srgbClr val="04345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4345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38100" cap="flat" cmpd="sng" algn="ctr">
                      <a:solidFill>
                        <a:srgbClr val="04345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4345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4345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4345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38100" cap="flat" cmpd="sng" algn="ctr">
                      <a:solidFill>
                        <a:srgbClr val="04345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4345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38100" cap="flat" cmpd="sng" algn="ctr">
                      <a:solidFill>
                        <a:srgbClr val="04345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4345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4345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4345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38100" cap="flat" cmpd="sng" algn="ctr">
                      <a:solidFill>
                        <a:srgbClr val="04345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4345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38100" cap="flat" cmpd="sng" algn="ctr">
                      <a:solidFill>
                        <a:srgbClr val="04345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4345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4345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4345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38100" cap="flat" cmpd="sng" algn="ctr">
                      <a:solidFill>
                        <a:srgbClr val="04345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366234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E7364C20-A17B-4DB8-9A34-A7AE262C7B15}"/>
              </a:ext>
            </a:extLst>
          </p:cNvPr>
          <p:cNvSpPr txBox="1"/>
          <p:nvPr/>
        </p:nvSpPr>
        <p:spPr>
          <a:xfrm>
            <a:off x="811012" y="1483158"/>
            <a:ext cx="3270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04345C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</a:rPr>
              <a:t>影響</a:t>
            </a:r>
            <a:r>
              <a:rPr lang="en-US" altLang="zh-TW" sz="2800" b="1" dirty="0">
                <a:solidFill>
                  <a:srgbClr val="04345C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</a:rPr>
              <a:t>N-1 </a:t>
            </a:r>
            <a:r>
              <a:rPr lang="zh-TW" altLang="en-US" sz="2800" b="1" dirty="0">
                <a:solidFill>
                  <a:srgbClr val="04345C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</a:rPr>
              <a:t>不影響</a:t>
            </a:r>
            <a:r>
              <a:rPr lang="en-US" altLang="zh-TW" sz="2800" b="1" dirty="0">
                <a:solidFill>
                  <a:srgbClr val="04345C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</a:rPr>
              <a:t>P, R</a:t>
            </a:r>
            <a:endParaRPr lang="zh-TW" altLang="en-US" sz="2800" b="1" dirty="0">
              <a:solidFill>
                <a:srgbClr val="04345C"/>
              </a:solidFill>
              <a:latin typeface="華康細圓體(P)" panose="020F0300000000000000" pitchFamily="34" charset="-120"/>
              <a:ea typeface="華康細圓體(P)" panose="020F03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53565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1ED381-6E36-4470-A26C-3C3CA7365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3FE67F5-94E7-4C15-8DB2-2E3663876E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ABB15C31-874C-42FB-887D-A2D8192F704E}"/>
              </a:ext>
            </a:extLst>
          </p:cNvPr>
          <p:cNvSpPr/>
          <p:nvPr/>
        </p:nvSpPr>
        <p:spPr>
          <a:xfrm>
            <a:off x="683581" y="2183907"/>
            <a:ext cx="4509856" cy="2441359"/>
          </a:xfrm>
          <a:prstGeom prst="rect">
            <a:avLst/>
          </a:prstGeom>
          <a:solidFill>
            <a:schemeClr val="bg1"/>
          </a:solidFill>
          <a:ln w="38100">
            <a:solidFill>
              <a:srgbClr val="0434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" name="表格 7">
            <a:extLst>
              <a:ext uri="{FF2B5EF4-FFF2-40B4-BE49-F238E27FC236}">
                <a16:creationId xmlns:a16="http://schemas.microsoft.com/office/drawing/2014/main" id="{72D66080-C219-4D53-A275-38B144C904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343121"/>
              </p:ext>
            </p:extLst>
          </p:nvPr>
        </p:nvGraphicFramePr>
        <p:xfrm>
          <a:off x="1120951" y="2292066"/>
          <a:ext cx="33167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670">
                  <a:extLst>
                    <a:ext uri="{9D8B030D-6E8A-4147-A177-3AD203B41FA5}">
                      <a16:colId xmlns:a16="http://schemas.microsoft.com/office/drawing/2014/main" val="3663587074"/>
                    </a:ext>
                  </a:extLst>
                </a:gridCol>
                <a:gridCol w="331670">
                  <a:extLst>
                    <a:ext uri="{9D8B030D-6E8A-4147-A177-3AD203B41FA5}">
                      <a16:colId xmlns:a16="http://schemas.microsoft.com/office/drawing/2014/main" val="3600746168"/>
                    </a:ext>
                  </a:extLst>
                </a:gridCol>
                <a:gridCol w="331670">
                  <a:extLst>
                    <a:ext uri="{9D8B030D-6E8A-4147-A177-3AD203B41FA5}">
                      <a16:colId xmlns:a16="http://schemas.microsoft.com/office/drawing/2014/main" val="3156674905"/>
                    </a:ext>
                  </a:extLst>
                </a:gridCol>
                <a:gridCol w="331670">
                  <a:extLst>
                    <a:ext uri="{9D8B030D-6E8A-4147-A177-3AD203B41FA5}">
                      <a16:colId xmlns:a16="http://schemas.microsoft.com/office/drawing/2014/main" val="3018290669"/>
                    </a:ext>
                  </a:extLst>
                </a:gridCol>
                <a:gridCol w="331670">
                  <a:extLst>
                    <a:ext uri="{9D8B030D-6E8A-4147-A177-3AD203B41FA5}">
                      <a16:colId xmlns:a16="http://schemas.microsoft.com/office/drawing/2014/main" val="205229852"/>
                    </a:ext>
                  </a:extLst>
                </a:gridCol>
                <a:gridCol w="331670">
                  <a:extLst>
                    <a:ext uri="{9D8B030D-6E8A-4147-A177-3AD203B41FA5}">
                      <a16:colId xmlns:a16="http://schemas.microsoft.com/office/drawing/2014/main" val="25384244"/>
                    </a:ext>
                  </a:extLst>
                </a:gridCol>
                <a:gridCol w="331670">
                  <a:extLst>
                    <a:ext uri="{9D8B030D-6E8A-4147-A177-3AD203B41FA5}">
                      <a16:colId xmlns:a16="http://schemas.microsoft.com/office/drawing/2014/main" val="1104309919"/>
                    </a:ext>
                  </a:extLst>
                </a:gridCol>
                <a:gridCol w="331670">
                  <a:extLst>
                    <a:ext uri="{9D8B030D-6E8A-4147-A177-3AD203B41FA5}">
                      <a16:colId xmlns:a16="http://schemas.microsoft.com/office/drawing/2014/main" val="370895413"/>
                    </a:ext>
                  </a:extLst>
                </a:gridCol>
                <a:gridCol w="331670">
                  <a:extLst>
                    <a:ext uri="{9D8B030D-6E8A-4147-A177-3AD203B41FA5}">
                      <a16:colId xmlns:a16="http://schemas.microsoft.com/office/drawing/2014/main" val="3910712925"/>
                    </a:ext>
                  </a:extLst>
                </a:gridCol>
                <a:gridCol w="331670">
                  <a:extLst>
                    <a:ext uri="{9D8B030D-6E8A-4147-A177-3AD203B41FA5}">
                      <a16:colId xmlns:a16="http://schemas.microsoft.com/office/drawing/2014/main" val="12415683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4638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8489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7717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8940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918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366234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FACC7004-B156-49B4-9457-5F8FFE46820E}"/>
              </a:ext>
            </a:extLst>
          </p:cNvPr>
          <p:cNvSpPr/>
          <p:nvPr/>
        </p:nvSpPr>
        <p:spPr>
          <a:xfrm>
            <a:off x="6998565" y="2176656"/>
            <a:ext cx="4509856" cy="2441359"/>
          </a:xfrm>
          <a:prstGeom prst="rect">
            <a:avLst/>
          </a:prstGeom>
          <a:solidFill>
            <a:schemeClr val="bg1"/>
          </a:solidFill>
          <a:ln w="38100">
            <a:solidFill>
              <a:srgbClr val="0434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3E4A93A-78F3-4151-8FFB-53C8823B2FF9}"/>
              </a:ext>
            </a:extLst>
          </p:cNvPr>
          <p:cNvSpPr txBox="1"/>
          <p:nvPr/>
        </p:nvSpPr>
        <p:spPr>
          <a:xfrm>
            <a:off x="811012" y="1483158"/>
            <a:ext cx="3270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04345C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</a:rPr>
              <a:t>影響</a:t>
            </a:r>
            <a:r>
              <a:rPr lang="en-US" altLang="zh-TW" sz="2800" b="1" dirty="0">
                <a:solidFill>
                  <a:srgbClr val="04345C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</a:rPr>
              <a:t>N-1, P </a:t>
            </a:r>
            <a:r>
              <a:rPr lang="zh-TW" altLang="en-US" sz="2800" b="1" dirty="0">
                <a:solidFill>
                  <a:srgbClr val="04345C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</a:rPr>
              <a:t>不影響</a:t>
            </a:r>
            <a:r>
              <a:rPr lang="en-US" altLang="zh-TW" sz="2800" b="1" dirty="0">
                <a:solidFill>
                  <a:srgbClr val="04345C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</a:rPr>
              <a:t>R</a:t>
            </a:r>
            <a:endParaRPr lang="zh-TW" altLang="en-US" sz="2800" b="1" dirty="0">
              <a:solidFill>
                <a:srgbClr val="04345C"/>
              </a:solidFill>
              <a:latin typeface="華康細圓體(P)" panose="020F0300000000000000" pitchFamily="34" charset="-120"/>
              <a:ea typeface="華康細圓體(P)" panose="020F0300000000000000" pitchFamily="34" charset="-120"/>
            </a:endParaRPr>
          </a:p>
        </p:txBody>
      </p:sp>
      <p:graphicFrame>
        <p:nvGraphicFramePr>
          <p:cNvPr id="9" name="表格 7">
            <a:extLst>
              <a:ext uri="{FF2B5EF4-FFF2-40B4-BE49-F238E27FC236}">
                <a16:creationId xmlns:a16="http://schemas.microsoft.com/office/drawing/2014/main" id="{D28DC38F-624C-4294-BACB-172A3B0D07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711293"/>
              </p:ext>
            </p:extLst>
          </p:nvPr>
        </p:nvGraphicFramePr>
        <p:xfrm>
          <a:off x="7595143" y="2284815"/>
          <a:ext cx="33167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670">
                  <a:extLst>
                    <a:ext uri="{9D8B030D-6E8A-4147-A177-3AD203B41FA5}">
                      <a16:colId xmlns:a16="http://schemas.microsoft.com/office/drawing/2014/main" val="3663587074"/>
                    </a:ext>
                  </a:extLst>
                </a:gridCol>
                <a:gridCol w="331670">
                  <a:extLst>
                    <a:ext uri="{9D8B030D-6E8A-4147-A177-3AD203B41FA5}">
                      <a16:colId xmlns:a16="http://schemas.microsoft.com/office/drawing/2014/main" val="3600746168"/>
                    </a:ext>
                  </a:extLst>
                </a:gridCol>
                <a:gridCol w="331670">
                  <a:extLst>
                    <a:ext uri="{9D8B030D-6E8A-4147-A177-3AD203B41FA5}">
                      <a16:colId xmlns:a16="http://schemas.microsoft.com/office/drawing/2014/main" val="3156674905"/>
                    </a:ext>
                  </a:extLst>
                </a:gridCol>
                <a:gridCol w="331670">
                  <a:extLst>
                    <a:ext uri="{9D8B030D-6E8A-4147-A177-3AD203B41FA5}">
                      <a16:colId xmlns:a16="http://schemas.microsoft.com/office/drawing/2014/main" val="3018290669"/>
                    </a:ext>
                  </a:extLst>
                </a:gridCol>
                <a:gridCol w="331670">
                  <a:extLst>
                    <a:ext uri="{9D8B030D-6E8A-4147-A177-3AD203B41FA5}">
                      <a16:colId xmlns:a16="http://schemas.microsoft.com/office/drawing/2014/main" val="205229852"/>
                    </a:ext>
                  </a:extLst>
                </a:gridCol>
                <a:gridCol w="331670">
                  <a:extLst>
                    <a:ext uri="{9D8B030D-6E8A-4147-A177-3AD203B41FA5}">
                      <a16:colId xmlns:a16="http://schemas.microsoft.com/office/drawing/2014/main" val="25384244"/>
                    </a:ext>
                  </a:extLst>
                </a:gridCol>
                <a:gridCol w="331670">
                  <a:extLst>
                    <a:ext uri="{9D8B030D-6E8A-4147-A177-3AD203B41FA5}">
                      <a16:colId xmlns:a16="http://schemas.microsoft.com/office/drawing/2014/main" val="1104309919"/>
                    </a:ext>
                  </a:extLst>
                </a:gridCol>
                <a:gridCol w="331670">
                  <a:extLst>
                    <a:ext uri="{9D8B030D-6E8A-4147-A177-3AD203B41FA5}">
                      <a16:colId xmlns:a16="http://schemas.microsoft.com/office/drawing/2014/main" val="370895413"/>
                    </a:ext>
                  </a:extLst>
                </a:gridCol>
                <a:gridCol w="331670">
                  <a:extLst>
                    <a:ext uri="{9D8B030D-6E8A-4147-A177-3AD203B41FA5}">
                      <a16:colId xmlns:a16="http://schemas.microsoft.com/office/drawing/2014/main" val="3910712925"/>
                    </a:ext>
                  </a:extLst>
                </a:gridCol>
                <a:gridCol w="331670">
                  <a:extLst>
                    <a:ext uri="{9D8B030D-6E8A-4147-A177-3AD203B41FA5}">
                      <a16:colId xmlns:a16="http://schemas.microsoft.com/office/drawing/2014/main" val="12415683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4638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8489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7717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8940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04345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918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38100" cap="flat" cmpd="sng" algn="ctr">
                      <a:solidFill>
                        <a:srgbClr val="04345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4345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4345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4345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38100" cap="flat" cmpd="sng" algn="ctr">
                      <a:solidFill>
                        <a:srgbClr val="04345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366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9056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1ED381-6E36-4470-A26C-3C3CA7365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3FE67F5-94E7-4C15-8DB2-2E3663876E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ABB15C31-874C-42FB-887D-A2D8192F704E}"/>
              </a:ext>
            </a:extLst>
          </p:cNvPr>
          <p:cNvSpPr/>
          <p:nvPr/>
        </p:nvSpPr>
        <p:spPr>
          <a:xfrm>
            <a:off x="683581" y="2183907"/>
            <a:ext cx="4509856" cy="2441359"/>
          </a:xfrm>
          <a:prstGeom prst="rect">
            <a:avLst/>
          </a:prstGeom>
          <a:solidFill>
            <a:schemeClr val="bg1"/>
          </a:solidFill>
          <a:ln w="38100">
            <a:solidFill>
              <a:srgbClr val="0434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" name="表格 7">
            <a:extLst>
              <a:ext uri="{FF2B5EF4-FFF2-40B4-BE49-F238E27FC236}">
                <a16:creationId xmlns:a16="http://schemas.microsoft.com/office/drawing/2014/main" id="{72D66080-C219-4D53-A275-38B144C9048F}"/>
              </a:ext>
            </a:extLst>
          </p:cNvPr>
          <p:cNvGraphicFramePr>
            <a:graphicFrameLocks noGrp="1"/>
          </p:cNvGraphicFramePr>
          <p:nvPr/>
        </p:nvGraphicFramePr>
        <p:xfrm>
          <a:off x="1120951" y="2292066"/>
          <a:ext cx="33167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670">
                  <a:extLst>
                    <a:ext uri="{9D8B030D-6E8A-4147-A177-3AD203B41FA5}">
                      <a16:colId xmlns:a16="http://schemas.microsoft.com/office/drawing/2014/main" val="3663587074"/>
                    </a:ext>
                  </a:extLst>
                </a:gridCol>
                <a:gridCol w="331670">
                  <a:extLst>
                    <a:ext uri="{9D8B030D-6E8A-4147-A177-3AD203B41FA5}">
                      <a16:colId xmlns:a16="http://schemas.microsoft.com/office/drawing/2014/main" val="3600746168"/>
                    </a:ext>
                  </a:extLst>
                </a:gridCol>
                <a:gridCol w="331670">
                  <a:extLst>
                    <a:ext uri="{9D8B030D-6E8A-4147-A177-3AD203B41FA5}">
                      <a16:colId xmlns:a16="http://schemas.microsoft.com/office/drawing/2014/main" val="3156674905"/>
                    </a:ext>
                  </a:extLst>
                </a:gridCol>
                <a:gridCol w="331670">
                  <a:extLst>
                    <a:ext uri="{9D8B030D-6E8A-4147-A177-3AD203B41FA5}">
                      <a16:colId xmlns:a16="http://schemas.microsoft.com/office/drawing/2014/main" val="3018290669"/>
                    </a:ext>
                  </a:extLst>
                </a:gridCol>
                <a:gridCol w="331670">
                  <a:extLst>
                    <a:ext uri="{9D8B030D-6E8A-4147-A177-3AD203B41FA5}">
                      <a16:colId xmlns:a16="http://schemas.microsoft.com/office/drawing/2014/main" val="205229852"/>
                    </a:ext>
                  </a:extLst>
                </a:gridCol>
                <a:gridCol w="331670">
                  <a:extLst>
                    <a:ext uri="{9D8B030D-6E8A-4147-A177-3AD203B41FA5}">
                      <a16:colId xmlns:a16="http://schemas.microsoft.com/office/drawing/2014/main" val="25384244"/>
                    </a:ext>
                  </a:extLst>
                </a:gridCol>
                <a:gridCol w="331670">
                  <a:extLst>
                    <a:ext uri="{9D8B030D-6E8A-4147-A177-3AD203B41FA5}">
                      <a16:colId xmlns:a16="http://schemas.microsoft.com/office/drawing/2014/main" val="1104309919"/>
                    </a:ext>
                  </a:extLst>
                </a:gridCol>
                <a:gridCol w="331670">
                  <a:extLst>
                    <a:ext uri="{9D8B030D-6E8A-4147-A177-3AD203B41FA5}">
                      <a16:colId xmlns:a16="http://schemas.microsoft.com/office/drawing/2014/main" val="370895413"/>
                    </a:ext>
                  </a:extLst>
                </a:gridCol>
                <a:gridCol w="331670">
                  <a:extLst>
                    <a:ext uri="{9D8B030D-6E8A-4147-A177-3AD203B41FA5}">
                      <a16:colId xmlns:a16="http://schemas.microsoft.com/office/drawing/2014/main" val="3910712925"/>
                    </a:ext>
                  </a:extLst>
                </a:gridCol>
                <a:gridCol w="331670">
                  <a:extLst>
                    <a:ext uri="{9D8B030D-6E8A-4147-A177-3AD203B41FA5}">
                      <a16:colId xmlns:a16="http://schemas.microsoft.com/office/drawing/2014/main" val="12415683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4638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8489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7717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8940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918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366234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FACC7004-B156-49B4-9457-5F8FFE46820E}"/>
              </a:ext>
            </a:extLst>
          </p:cNvPr>
          <p:cNvSpPr/>
          <p:nvPr/>
        </p:nvSpPr>
        <p:spPr>
          <a:xfrm>
            <a:off x="6998565" y="2176656"/>
            <a:ext cx="4509856" cy="2441359"/>
          </a:xfrm>
          <a:prstGeom prst="rect">
            <a:avLst/>
          </a:prstGeom>
          <a:solidFill>
            <a:schemeClr val="bg1"/>
          </a:solidFill>
          <a:ln w="38100">
            <a:solidFill>
              <a:srgbClr val="0434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3E4A93A-78F3-4151-8FFB-53C8823B2FF9}"/>
              </a:ext>
            </a:extLst>
          </p:cNvPr>
          <p:cNvSpPr txBox="1"/>
          <p:nvPr/>
        </p:nvSpPr>
        <p:spPr>
          <a:xfrm>
            <a:off x="811011" y="1483158"/>
            <a:ext cx="3270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04345C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</a:rPr>
              <a:t>影響</a:t>
            </a:r>
            <a:r>
              <a:rPr lang="en-US" altLang="zh-TW" sz="2800" b="1" dirty="0">
                <a:solidFill>
                  <a:srgbClr val="04345C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</a:rPr>
              <a:t>N-1, R </a:t>
            </a:r>
            <a:r>
              <a:rPr lang="zh-TW" altLang="en-US" sz="2800" b="1" dirty="0">
                <a:solidFill>
                  <a:srgbClr val="04345C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</a:rPr>
              <a:t>不影響</a:t>
            </a:r>
            <a:r>
              <a:rPr lang="en-US" altLang="zh-TW" sz="2800" b="1" dirty="0">
                <a:solidFill>
                  <a:srgbClr val="04345C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</a:rPr>
              <a:t>P</a:t>
            </a:r>
            <a:endParaRPr lang="zh-TW" altLang="en-US" sz="2800" b="1" dirty="0">
              <a:solidFill>
                <a:srgbClr val="04345C"/>
              </a:solidFill>
              <a:latin typeface="華康細圓體(P)" panose="020F0300000000000000" pitchFamily="34" charset="-120"/>
              <a:ea typeface="華康細圓體(P)" panose="020F0300000000000000" pitchFamily="34" charset="-120"/>
            </a:endParaRPr>
          </a:p>
        </p:txBody>
      </p:sp>
      <p:graphicFrame>
        <p:nvGraphicFramePr>
          <p:cNvPr id="9" name="表格 7">
            <a:extLst>
              <a:ext uri="{FF2B5EF4-FFF2-40B4-BE49-F238E27FC236}">
                <a16:creationId xmlns:a16="http://schemas.microsoft.com/office/drawing/2014/main" id="{D28DC38F-624C-4294-BACB-172A3B0D07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238941"/>
              </p:ext>
            </p:extLst>
          </p:nvPr>
        </p:nvGraphicFramePr>
        <p:xfrm>
          <a:off x="7595143" y="2284815"/>
          <a:ext cx="298503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503">
                  <a:extLst>
                    <a:ext uri="{9D8B030D-6E8A-4147-A177-3AD203B41FA5}">
                      <a16:colId xmlns:a16="http://schemas.microsoft.com/office/drawing/2014/main" val="3600746168"/>
                    </a:ext>
                  </a:extLst>
                </a:gridCol>
                <a:gridCol w="298503">
                  <a:extLst>
                    <a:ext uri="{9D8B030D-6E8A-4147-A177-3AD203B41FA5}">
                      <a16:colId xmlns:a16="http://schemas.microsoft.com/office/drawing/2014/main" val="3156674905"/>
                    </a:ext>
                  </a:extLst>
                </a:gridCol>
                <a:gridCol w="298503">
                  <a:extLst>
                    <a:ext uri="{9D8B030D-6E8A-4147-A177-3AD203B41FA5}">
                      <a16:colId xmlns:a16="http://schemas.microsoft.com/office/drawing/2014/main" val="3018290669"/>
                    </a:ext>
                  </a:extLst>
                </a:gridCol>
                <a:gridCol w="298503">
                  <a:extLst>
                    <a:ext uri="{9D8B030D-6E8A-4147-A177-3AD203B41FA5}">
                      <a16:colId xmlns:a16="http://schemas.microsoft.com/office/drawing/2014/main" val="205229852"/>
                    </a:ext>
                  </a:extLst>
                </a:gridCol>
                <a:gridCol w="298503">
                  <a:extLst>
                    <a:ext uri="{9D8B030D-6E8A-4147-A177-3AD203B41FA5}">
                      <a16:colId xmlns:a16="http://schemas.microsoft.com/office/drawing/2014/main" val="25384244"/>
                    </a:ext>
                  </a:extLst>
                </a:gridCol>
                <a:gridCol w="298503">
                  <a:extLst>
                    <a:ext uri="{9D8B030D-6E8A-4147-A177-3AD203B41FA5}">
                      <a16:colId xmlns:a16="http://schemas.microsoft.com/office/drawing/2014/main" val="1104309919"/>
                    </a:ext>
                  </a:extLst>
                </a:gridCol>
                <a:gridCol w="298503">
                  <a:extLst>
                    <a:ext uri="{9D8B030D-6E8A-4147-A177-3AD203B41FA5}">
                      <a16:colId xmlns:a16="http://schemas.microsoft.com/office/drawing/2014/main" val="370895413"/>
                    </a:ext>
                  </a:extLst>
                </a:gridCol>
                <a:gridCol w="298503">
                  <a:extLst>
                    <a:ext uri="{9D8B030D-6E8A-4147-A177-3AD203B41FA5}">
                      <a16:colId xmlns:a16="http://schemas.microsoft.com/office/drawing/2014/main" val="3910712925"/>
                    </a:ext>
                  </a:extLst>
                </a:gridCol>
                <a:gridCol w="298503">
                  <a:extLst>
                    <a:ext uri="{9D8B030D-6E8A-4147-A177-3AD203B41FA5}">
                      <a16:colId xmlns:a16="http://schemas.microsoft.com/office/drawing/2014/main" val="1241568317"/>
                    </a:ext>
                  </a:extLst>
                </a:gridCol>
                <a:gridCol w="298503">
                  <a:extLst>
                    <a:ext uri="{9D8B030D-6E8A-4147-A177-3AD203B41FA5}">
                      <a16:colId xmlns:a16="http://schemas.microsoft.com/office/drawing/2014/main" val="3612026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4638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8489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7717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8940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04345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3918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381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rgbClr val="04345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38100" cap="flat" cmpd="sng" algn="ctr">
                      <a:solidFill>
                        <a:srgbClr val="04345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4345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4345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4345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8366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9497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3E48F3-8560-438E-AC16-C44834F62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A7ED402-FBA9-41AB-9AA2-A2D0857C7D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481538D-885A-49FD-ABAD-F8CC632165C5}"/>
              </a:ext>
            </a:extLst>
          </p:cNvPr>
          <p:cNvSpPr txBox="1"/>
          <p:nvPr/>
        </p:nvSpPr>
        <p:spPr>
          <a:xfrm>
            <a:off x="5772834" y="2530135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dirty="0">
                <a:solidFill>
                  <a:schemeClr val="bg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</a:rPr>
              <a:t>中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721A04A-5877-4E1F-A3C1-72B65C5FBBAE}"/>
              </a:ext>
            </a:extLst>
          </p:cNvPr>
          <p:cNvSpPr txBox="1"/>
          <p:nvPr/>
        </p:nvSpPr>
        <p:spPr>
          <a:xfrm>
            <a:off x="9547324" y="2530134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dirty="0">
                <a:solidFill>
                  <a:schemeClr val="bg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</a:rPr>
              <a:t>右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F351971-B0CA-420A-95B9-89FF1BAFB03D}"/>
              </a:ext>
            </a:extLst>
          </p:cNvPr>
          <p:cNvSpPr txBox="1"/>
          <p:nvPr/>
        </p:nvSpPr>
        <p:spPr>
          <a:xfrm>
            <a:off x="1976104" y="2530134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dirty="0">
                <a:solidFill>
                  <a:schemeClr val="bg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</a:rPr>
              <a:t>左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84DBA35-F4DE-43E8-8ECE-B9B6E41341F2}"/>
              </a:ext>
            </a:extLst>
          </p:cNvPr>
          <p:cNvSpPr txBox="1"/>
          <p:nvPr/>
        </p:nvSpPr>
        <p:spPr>
          <a:xfrm>
            <a:off x="4080063" y="4838330"/>
            <a:ext cx="40318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600" dirty="0">
                <a:solidFill>
                  <a:srgbClr val="04345C"/>
                </a:solidFill>
              </a:rPr>
              <a:t>DP[n-1][p][r]*(n-2) +</a:t>
            </a:r>
            <a:endParaRPr lang="zh-TW" altLang="en-US" sz="3600" dirty="0">
              <a:solidFill>
                <a:srgbClr val="04345C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CACC24B-DF7E-426B-848E-CD411FFF1F19}"/>
              </a:ext>
            </a:extLst>
          </p:cNvPr>
          <p:cNvSpPr txBox="1"/>
          <p:nvPr/>
        </p:nvSpPr>
        <p:spPr>
          <a:xfrm>
            <a:off x="8396368" y="4838329"/>
            <a:ext cx="29482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600" dirty="0">
                <a:solidFill>
                  <a:srgbClr val="04345C"/>
                </a:solidFill>
              </a:rPr>
              <a:t>DP[n-1][p][r-1]</a:t>
            </a:r>
            <a:endParaRPr lang="zh-TW" altLang="en-US" sz="3600" dirty="0">
              <a:solidFill>
                <a:srgbClr val="04345C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E6510FE-80E1-45B5-A989-808759482CB6}"/>
              </a:ext>
            </a:extLst>
          </p:cNvPr>
          <p:cNvSpPr txBox="1"/>
          <p:nvPr/>
        </p:nvSpPr>
        <p:spPr>
          <a:xfrm>
            <a:off x="658435" y="4838328"/>
            <a:ext cx="3281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600" dirty="0">
                <a:solidFill>
                  <a:srgbClr val="04345C"/>
                </a:solidFill>
              </a:rPr>
              <a:t>DP[n-1][p-1][r] +</a:t>
            </a:r>
            <a:endParaRPr lang="zh-TW" altLang="en-US" sz="3600" dirty="0">
              <a:solidFill>
                <a:srgbClr val="04345C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FA7C296-978F-49EB-B371-5F37B967191E}"/>
              </a:ext>
            </a:extLst>
          </p:cNvPr>
          <p:cNvSpPr txBox="1"/>
          <p:nvPr/>
        </p:nvSpPr>
        <p:spPr>
          <a:xfrm>
            <a:off x="3774489" y="2214981"/>
            <a:ext cx="74732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8800" dirty="0">
                <a:solidFill>
                  <a:srgbClr val="04345C"/>
                </a:solidFill>
              </a:rPr>
              <a:t>+</a:t>
            </a:r>
            <a:endParaRPr lang="zh-TW" altLang="en-US" sz="8800" dirty="0">
              <a:solidFill>
                <a:srgbClr val="04345C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BB2B30B-28AB-43DE-A1D4-9A21BF3C65E8}"/>
              </a:ext>
            </a:extLst>
          </p:cNvPr>
          <p:cNvSpPr txBox="1"/>
          <p:nvPr/>
        </p:nvSpPr>
        <p:spPr>
          <a:xfrm>
            <a:off x="7678065" y="2229169"/>
            <a:ext cx="74732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8800" dirty="0">
                <a:solidFill>
                  <a:srgbClr val="04345C"/>
                </a:solidFill>
              </a:rPr>
              <a:t>+</a:t>
            </a:r>
            <a:endParaRPr lang="zh-TW" altLang="en-US" sz="8800" dirty="0">
              <a:solidFill>
                <a:srgbClr val="04345C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AF7EBFC-10B5-48FC-B54E-25E342DAB286}"/>
              </a:ext>
            </a:extLst>
          </p:cNvPr>
          <p:cNvSpPr txBox="1"/>
          <p:nvPr/>
        </p:nvSpPr>
        <p:spPr>
          <a:xfrm>
            <a:off x="4830269" y="5809865"/>
            <a:ext cx="2531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600" dirty="0">
                <a:solidFill>
                  <a:srgbClr val="04345C"/>
                </a:solidFill>
              </a:rPr>
              <a:t>= DP[n][p][r]</a:t>
            </a:r>
            <a:endParaRPr lang="zh-TW" altLang="en-US" sz="3600" dirty="0">
              <a:solidFill>
                <a:srgbClr val="0434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115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0202083-6E49-4BFC-A50D-C10D604551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262E4F5-75B3-4B58-B57B-9569B5A5ECA2}"/>
              </a:ext>
            </a:extLst>
          </p:cNvPr>
          <p:cNvSpPr/>
          <p:nvPr/>
        </p:nvSpPr>
        <p:spPr>
          <a:xfrm>
            <a:off x="1376042" y="4316766"/>
            <a:ext cx="3187083" cy="443883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1</a:t>
            </a:r>
            <a:endParaRPr lang="zh-TW" altLang="en-US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4CEBB72-48F0-4760-94D9-3643B5920D2B}"/>
              </a:ext>
            </a:extLst>
          </p:cNvPr>
          <p:cNvSpPr/>
          <p:nvPr/>
        </p:nvSpPr>
        <p:spPr>
          <a:xfrm>
            <a:off x="1269507" y="3784103"/>
            <a:ext cx="3187083" cy="44388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2</a:t>
            </a:r>
            <a:endParaRPr lang="zh-TW" altLang="en-US" b="1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8E889F4-9A13-4867-85DB-F87D9BD44DD2}"/>
              </a:ext>
            </a:extLst>
          </p:cNvPr>
          <p:cNvSpPr/>
          <p:nvPr/>
        </p:nvSpPr>
        <p:spPr>
          <a:xfrm>
            <a:off x="1269507" y="3340220"/>
            <a:ext cx="3187083" cy="44388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3</a:t>
            </a:r>
            <a:endParaRPr lang="zh-TW" altLang="en-US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A3579C6-D1CA-478C-B98B-05D27CF731A5}"/>
              </a:ext>
            </a:extLst>
          </p:cNvPr>
          <p:cNvSpPr/>
          <p:nvPr/>
        </p:nvSpPr>
        <p:spPr>
          <a:xfrm>
            <a:off x="1269507" y="2896337"/>
            <a:ext cx="3187083" cy="44388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4</a:t>
            </a:r>
            <a:endParaRPr lang="zh-TW" altLang="en-US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22BAB40-6399-4E7A-A976-D901C7697CEA}"/>
              </a:ext>
            </a:extLst>
          </p:cNvPr>
          <p:cNvSpPr/>
          <p:nvPr/>
        </p:nvSpPr>
        <p:spPr>
          <a:xfrm>
            <a:off x="1269506" y="2452454"/>
            <a:ext cx="3187083" cy="44388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5</a:t>
            </a:r>
            <a:endParaRPr lang="zh-TW" altLang="en-US" b="1" dirty="0"/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21B4DB01-A38B-4014-A703-41FB27C3E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436045"/>
              </p:ext>
            </p:extLst>
          </p:nvPr>
        </p:nvGraphicFramePr>
        <p:xfrm>
          <a:off x="6409678" y="1240481"/>
          <a:ext cx="5504156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154">
                  <a:extLst>
                    <a:ext uri="{9D8B030D-6E8A-4147-A177-3AD203B41FA5}">
                      <a16:colId xmlns:a16="http://schemas.microsoft.com/office/drawing/2014/main" val="306859130"/>
                    </a:ext>
                  </a:extLst>
                </a:gridCol>
                <a:gridCol w="393154">
                  <a:extLst>
                    <a:ext uri="{9D8B030D-6E8A-4147-A177-3AD203B41FA5}">
                      <a16:colId xmlns:a16="http://schemas.microsoft.com/office/drawing/2014/main" val="1124426290"/>
                    </a:ext>
                  </a:extLst>
                </a:gridCol>
                <a:gridCol w="393154">
                  <a:extLst>
                    <a:ext uri="{9D8B030D-6E8A-4147-A177-3AD203B41FA5}">
                      <a16:colId xmlns:a16="http://schemas.microsoft.com/office/drawing/2014/main" val="2147310084"/>
                    </a:ext>
                  </a:extLst>
                </a:gridCol>
                <a:gridCol w="393154">
                  <a:extLst>
                    <a:ext uri="{9D8B030D-6E8A-4147-A177-3AD203B41FA5}">
                      <a16:colId xmlns:a16="http://schemas.microsoft.com/office/drawing/2014/main" val="550118726"/>
                    </a:ext>
                  </a:extLst>
                </a:gridCol>
                <a:gridCol w="393154">
                  <a:extLst>
                    <a:ext uri="{9D8B030D-6E8A-4147-A177-3AD203B41FA5}">
                      <a16:colId xmlns:a16="http://schemas.microsoft.com/office/drawing/2014/main" val="4259054829"/>
                    </a:ext>
                  </a:extLst>
                </a:gridCol>
                <a:gridCol w="393154">
                  <a:extLst>
                    <a:ext uri="{9D8B030D-6E8A-4147-A177-3AD203B41FA5}">
                      <a16:colId xmlns:a16="http://schemas.microsoft.com/office/drawing/2014/main" val="2717567225"/>
                    </a:ext>
                  </a:extLst>
                </a:gridCol>
                <a:gridCol w="393154">
                  <a:extLst>
                    <a:ext uri="{9D8B030D-6E8A-4147-A177-3AD203B41FA5}">
                      <a16:colId xmlns:a16="http://schemas.microsoft.com/office/drawing/2014/main" val="4119557126"/>
                    </a:ext>
                  </a:extLst>
                </a:gridCol>
                <a:gridCol w="393154">
                  <a:extLst>
                    <a:ext uri="{9D8B030D-6E8A-4147-A177-3AD203B41FA5}">
                      <a16:colId xmlns:a16="http://schemas.microsoft.com/office/drawing/2014/main" val="438532875"/>
                    </a:ext>
                  </a:extLst>
                </a:gridCol>
                <a:gridCol w="393154">
                  <a:extLst>
                    <a:ext uri="{9D8B030D-6E8A-4147-A177-3AD203B41FA5}">
                      <a16:colId xmlns:a16="http://schemas.microsoft.com/office/drawing/2014/main" val="3845901155"/>
                    </a:ext>
                  </a:extLst>
                </a:gridCol>
                <a:gridCol w="393154">
                  <a:extLst>
                    <a:ext uri="{9D8B030D-6E8A-4147-A177-3AD203B41FA5}">
                      <a16:colId xmlns:a16="http://schemas.microsoft.com/office/drawing/2014/main" val="1362629835"/>
                    </a:ext>
                  </a:extLst>
                </a:gridCol>
                <a:gridCol w="393154">
                  <a:extLst>
                    <a:ext uri="{9D8B030D-6E8A-4147-A177-3AD203B41FA5}">
                      <a16:colId xmlns:a16="http://schemas.microsoft.com/office/drawing/2014/main" val="3995016461"/>
                    </a:ext>
                  </a:extLst>
                </a:gridCol>
                <a:gridCol w="393154">
                  <a:extLst>
                    <a:ext uri="{9D8B030D-6E8A-4147-A177-3AD203B41FA5}">
                      <a16:colId xmlns:a16="http://schemas.microsoft.com/office/drawing/2014/main" val="1811853399"/>
                    </a:ext>
                  </a:extLst>
                </a:gridCol>
                <a:gridCol w="393154">
                  <a:extLst>
                    <a:ext uri="{9D8B030D-6E8A-4147-A177-3AD203B41FA5}">
                      <a16:colId xmlns:a16="http://schemas.microsoft.com/office/drawing/2014/main" val="4135872840"/>
                    </a:ext>
                  </a:extLst>
                </a:gridCol>
                <a:gridCol w="393154">
                  <a:extLst>
                    <a:ext uri="{9D8B030D-6E8A-4147-A177-3AD203B41FA5}">
                      <a16:colId xmlns:a16="http://schemas.microsoft.com/office/drawing/2014/main" val="28140116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P</a:t>
                      </a:r>
                      <a:endParaRPr lang="zh-TW" altLang="en-US" sz="1600" dirty="0"/>
                    </a:p>
                  </a:txBody>
                  <a:tcPr>
                    <a:lnB w="381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502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2404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2128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0954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7510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8660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TW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774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TW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452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TW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706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TW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4690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TW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096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zh-TW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6459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zh-TW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12700" cmpd="sng">
                      <a:noFill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8550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zh-TW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mpd="sng">
                      <a:noFill/>
                    </a:ln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2864341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CF90553B-F871-4A1A-B657-C289F34CC029}"/>
              </a:ext>
            </a:extLst>
          </p:cNvPr>
          <p:cNvSpPr txBox="1"/>
          <p:nvPr/>
        </p:nvSpPr>
        <p:spPr>
          <a:xfrm>
            <a:off x="3151571" y="389408"/>
            <a:ext cx="88569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04345C"/>
                </a:solidFill>
              </a:rPr>
              <a:t>DP[N][P][R] = DP[N-1][P][R]*(N-2) + DP[N-1][P-1][R] + DP[N-1][P][R-1]</a:t>
            </a:r>
            <a:endParaRPr lang="zh-TW" altLang="en-US" sz="2400" dirty="0">
              <a:solidFill>
                <a:srgbClr val="04345C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59570DF-1C2A-4845-99F6-BDC8D1A33DC2}"/>
              </a:ext>
            </a:extLst>
          </p:cNvPr>
          <p:cNvSpPr txBox="1"/>
          <p:nvPr/>
        </p:nvSpPr>
        <p:spPr>
          <a:xfrm>
            <a:off x="1180730" y="1748901"/>
            <a:ext cx="10486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N = 1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200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0202083-6E49-4BFC-A50D-C10D604551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262E4F5-75B3-4B58-B57B-9569B5A5ECA2}"/>
              </a:ext>
            </a:extLst>
          </p:cNvPr>
          <p:cNvSpPr/>
          <p:nvPr/>
        </p:nvSpPr>
        <p:spPr>
          <a:xfrm>
            <a:off x="1269507" y="4414424"/>
            <a:ext cx="3187083" cy="44388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1</a:t>
            </a:r>
            <a:endParaRPr lang="zh-TW" altLang="en-US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4CEBB72-48F0-4760-94D9-3643B5920D2B}"/>
              </a:ext>
            </a:extLst>
          </p:cNvPr>
          <p:cNvSpPr/>
          <p:nvPr/>
        </p:nvSpPr>
        <p:spPr>
          <a:xfrm>
            <a:off x="1384921" y="3872883"/>
            <a:ext cx="3187083" cy="443883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2</a:t>
            </a:r>
            <a:endParaRPr lang="zh-TW" altLang="en-US" b="1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8E889F4-9A13-4867-85DB-F87D9BD44DD2}"/>
              </a:ext>
            </a:extLst>
          </p:cNvPr>
          <p:cNvSpPr/>
          <p:nvPr/>
        </p:nvSpPr>
        <p:spPr>
          <a:xfrm>
            <a:off x="1269507" y="3322464"/>
            <a:ext cx="3187083" cy="44388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3</a:t>
            </a:r>
            <a:endParaRPr lang="zh-TW" altLang="en-US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A3579C6-D1CA-478C-B98B-05D27CF731A5}"/>
              </a:ext>
            </a:extLst>
          </p:cNvPr>
          <p:cNvSpPr/>
          <p:nvPr/>
        </p:nvSpPr>
        <p:spPr>
          <a:xfrm>
            <a:off x="1269507" y="2878581"/>
            <a:ext cx="3187083" cy="44388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4</a:t>
            </a:r>
            <a:endParaRPr lang="zh-TW" altLang="en-US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22BAB40-6399-4E7A-A976-D901C7697CEA}"/>
              </a:ext>
            </a:extLst>
          </p:cNvPr>
          <p:cNvSpPr/>
          <p:nvPr/>
        </p:nvSpPr>
        <p:spPr>
          <a:xfrm>
            <a:off x="1269506" y="2434698"/>
            <a:ext cx="3187083" cy="44388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5</a:t>
            </a:r>
            <a:endParaRPr lang="zh-TW" altLang="en-US" b="1" dirty="0"/>
          </a:p>
        </p:txBody>
      </p:sp>
      <p:graphicFrame>
        <p:nvGraphicFramePr>
          <p:cNvPr id="14" name="表格 2">
            <a:extLst>
              <a:ext uri="{FF2B5EF4-FFF2-40B4-BE49-F238E27FC236}">
                <a16:creationId xmlns:a16="http://schemas.microsoft.com/office/drawing/2014/main" id="{00500882-041C-4832-BE96-56C855A4B8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873949"/>
              </p:ext>
            </p:extLst>
          </p:nvPr>
        </p:nvGraphicFramePr>
        <p:xfrm>
          <a:off x="6409678" y="1240481"/>
          <a:ext cx="5504156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154">
                  <a:extLst>
                    <a:ext uri="{9D8B030D-6E8A-4147-A177-3AD203B41FA5}">
                      <a16:colId xmlns:a16="http://schemas.microsoft.com/office/drawing/2014/main" val="306859130"/>
                    </a:ext>
                  </a:extLst>
                </a:gridCol>
                <a:gridCol w="393154">
                  <a:extLst>
                    <a:ext uri="{9D8B030D-6E8A-4147-A177-3AD203B41FA5}">
                      <a16:colId xmlns:a16="http://schemas.microsoft.com/office/drawing/2014/main" val="1124426290"/>
                    </a:ext>
                  </a:extLst>
                </a:gridCol>
                <a:gridCol w="393154">
                  <a:extLst>
                    <a:ext uri="{9D8B030D-6E8A-4147-A177-3AD203B41FA5}">
                      <a16:colId xmlns:a16="http://schemas.microsoft.com/office/drawing/2014/main" val="2147310084"/>
                    </a:ext>
                  </a:extLst>
                </a:gridCol>
                <a:gridCol w="393154">
                  <a:extLst>
                    <a:ext uri="{9D8B030D-6E8A-4147-A177-3AD203B41FA5}">
                      <a16:colId xmlns:a16="http://schemas.microsoft.com/office/drawing/2014/main" val="550118726"/>
                    </a:ext>
                  </a:extLst>
                </a:gridCol>
                <a:gridCol w="393154">
                  <a:extLst>
                    <a:ext uri="{9D8B030D-6E8A-4147-A177-3AD203B41FA5}">
                      <a16:colId xmlns:a16="http://schemas.microsoft.com/office/drawing/2014/main" val="4259054829"/>
                    </a:ext>
                  </a:extLst>
                </a:gridCol>
                <a:gridCol w="393154">
                  <a:extLst>
                    <a:ext uri="{9D8B030D-6E8A-4147-A177-3AD203B41FA5}">
                      <a16:colId xmlns:a16="http://schemas.microsoft.com/office/drawing/2014/main" val="2717567225"/>
                    </a:ext>
                  </a:extLst>
                </a:gridCol>
                <a:gridCol w="393154">
                  <a:extLst>
                    <a:ext uri="{9D8B030D-6E8A-4147-A177-3AD203B41FA5}">
                      <a16:colId xmlns:a16="http://schemas.microsoft.com/office/drawing/2014/main" val="4119557126"/>
                    </a:ext>
                  </a:extLst>
                </a:gridCol>
                <a:gridCol w="393154">
                  <a:extLst>
                    <a:ext uri="{9D8B030D-6E8A-4147-A177-3AD203B41FA5}">
                      <a16:colId xmlns:a16="http://schemas.microsoft.com/office/drawing/2014/main" val="438532875"/>
                    </a:ext>
                  </a:extLst>
                </a:gridCol>
                <a:gridCol w="393154">
                  <a:extLst>
                    <a:ext uri="{9D8B030D-6E8A-4147-A177-3AD203B41FA5}">
                      <a16:colId xmlns:a16="http://schemas.microsoft.com/office/drawing/2014/main" val="3845901155"/>
                    </a:ext>
                  </a:extLst>
                </a:gridCol>
                <a:gridCol w="393154">
                  <a:extLst>
                    <a:ext uri="{9D8B030D-6E8A-4147-A177-3AD203B41FA5}">
                      <a16:colId xmlns:a16="http://schemas.microsoft.com/office/drawing/2014/main" val="1362629835"/>
                    </a:ext>
                  </a:extLst>
                </a:gridCol>
                <a:gridCol w="393154">
                  <a:extLst>
                    <a:ext uri="{9D8B030D-6E8A-4147-A177-3AD203B41FA5}">
                      <a16:colId xmlns:a16="http://schemas.microsoft.com/office/drawing/2014/main" val="3995016461"/>
                    </a:ext>
                  </a:extLst>
                </a:gridCol>
                <a:gridCol w="393154">
                  <a:extLst>
                    <a:ext uri="{9D8B030D-6E8A-4147-A177-3AD203B41FA5}">
                      <a16:colId xmlns:a16="http://schemas.microsoft.com/office/drawing/2014/main" val="1811853399"/>
                    </a:ext>
                  </a:extLst>
                </a:gridCol>
                <a:gridCol w="393154">
                  <a:extLst>
                    <a:ext uri="{9D8B030D-6E8A-4147-A177-3AD203B41FA5}">
                      <a16:colId xmlns:a16="http://schemas.microsoft.com/office/drawing/2014/main" val="4135872840"/>
                    </a:ext>
                  </a:extLst>
                </a:gridCol>
                <a:gridCol w="393154">
                  <a:extLst>
                    <a:ext uri="{9D8B030D-6E8A-4147-A177-3AD203B41FA5}">
                      <a16:colId xmlns:a16="http://schemas.microsoft.com/office/drawing/2014/main" val="28140116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P</a:t>
                      </a:r>
                      <a:endParaRPr lang="zh-TW" altLang="en-US" sz="1600" dirty="0"/>
                    </a:p>
                  </a:txBody>
                  <a:tcPr>
                    <a:lnB w="381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502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2404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2128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0954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7510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8660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TW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774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TW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452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TW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706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TW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4690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TW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096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zh-TW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6459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zh-TW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12700" cmpd="sng">
                      <a:noFill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8550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zh-TW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mpd="sng">
                      <a:noFill/>
                    </a:ln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2864341"/>
                  </a:ext>
                </a:extLst>
              </a:tr>
            </a:tbl>
          </a:graphicData>
        </a:graphic>
      </p:graphicFrame>
      <p:sp>
        <p:nvSpPr>
          <p:cNvPr id="17" name="文字方塊 16">
            <a:extLst>
              <a:ext uri="{FF2B5EF4-FFF2-40B4-BE49-F238E27FC236}">
                <a16:creationId xmlns:a16="http://schemas.microsoft.com/office/drawing/2014/main" id="{942DF11C-6A77-4656-93E2-3E85C1AD4895}"/>
              </a:ext>
            </a:extLst>
          </p:cNvPr>
          <p:cNvSpPr txBox="1"/>
          <p:nvPr/>
        </p:nvSpPr>
        <p:spPr>
          <a:xfrm>
            <a:off x="1180730" y="1748901"/>
            <a:ext cx="10486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N = 2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49F75F0-3249-4683-B7BC-464587DB275D}"/>
              </a:ext>
            </a:extLst>
          </p:cNvPr>
          <p:cNvSpPr txBox="1"/>
          <p:nvPr/>
        </p:nvSpPr>
        <p:spPr>
          <a:xfrm>
            <a:off x="3151571" y="389408"/>
            <a:ext cx="88569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04345C"/>
                </a:solidFill>
              </a:rPr>
              <a:t>DP[N][P][R] = DP[N-1][P][R]*(N-2) + DP[N-1][P-1][R] + DP[N-1][P][R-1]</a:t>
            </a:r>
            <a:endParaRPr lang="zh-TW" altLang="en-US" sz="2400" dirty="0">
              <a:solidFill>
                <a:srgbClr val="0434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033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0202083-6E49-4BFC-A50D-C10D604551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262E4F5-75B3-4B58-B57B-9569B5A5ECA2}"/>
              </a:ext>
            </a:extLst>
          </p:cNvPr>
          <p:cNvSpPr/>
          <p:nvPr/>
        </p:nvSpPr>
        <p:spPr>
          <a:xfrm>
            <a:off x="1269507" y="4405546"/>
            <a:ext cx="3187083" cy="44388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1</a:t>
            </a:r>
            <a:endParaRPr lang="zh-TW" altLang="en-US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4CEBB72-48F0-4760-94D9-3643B5920D2B}"/>
              </a:ext>
            </a:extLst>
          </p:cNvPr>
          <p:cNvSpPr/>
          <p:nvPr/>
        </p:nvSpPr>
        <p:spPr>
          <a:xfrm>
            <a:off x="1269507" y="3961663"/>
            <a:ext cx="3187083" cy="44388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2</a:t>
            </a:r>
            <a:endParaRPr lang="zh-TW" altLang="en-US" b="1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8E889F4-9A13-4867-85DB-F87D9BD44DD2}"/>
              </a:ext>
            </a:extLst>
          </p:cNvPr>
          <p:cNvSpPr/>
          <p:nvPr/>
        </p:nvSpPr>
        <p:spPr>
          <a:xfrm>
            <a:off x="1384921" y="3429000"/>
            <a:ext cx="3187083" cy="443883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3</a:t>
            </a:r>
            <a:endParaRPr lang="zh-TW" altLang="en-US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A3579C6-D1CA-478C-B98B-05D27CF731A5}"/>
              </a:ext>
            </a:extLst>
          </p:cNvPr>
          <p:cNvSpPr/>
          <p:nvPr/>
        </p:nvSpPr>
        <p:spPr>
          <a:xfrm>
            <a:off x="1269507" y="2887459"/>
            <a:ext cx="3187083" cy="44388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4</a:t>
            </a:r>
            <a:endParaRPr lang="zh-TW" altLang="en-US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22BAB40-6399-4E7A-A976-D901C7697CEA}"/>
              </a:ext>
            </a:extLst>
          </p:cNvPr>
          <p:cNvSpPr/>
          <p:nvPr/>
        </p:nvSpPr>
        <p:spPr>
          <a:xfrm>
            <a:off x="1269506" y="2443576"/>
            <a:ext cx="3187083" cy="44388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5</a:t>
            </a:r>
            <a:endParaRPr lang="zh-TW" altLang="en-US" b="1" dirty="0"/>
          </a:p>
        </p:txBody>
      </p:sp>
      <p:graphicFrame>
        <p:nvGraphicFramePr>
          <p:cNvPr id="14" name="表格 2">
            <a:extLst>
              <a:ext uri="{FF2B5EF4-FFF2-40B4-BE49-F238E27FC236}">
                <a16:creationId xmlns:a16="http://schemas.microsoft.com/office/drawing/2014/main" id="{374C4F52-9004-4A83-8722-2886E465C2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03228"/>
              </p:ext>
            </p:extLst>
          </p:nvPr>
        </p:nvGraphicFramePr>
        <p:xfrm>
          <a:off x="6409678" y="1240481"/>
          <a:ext cx="5504156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154">
                  <a:extLst>
                    <a:ext uri="{9D8B030D-6E8A-4147-A177-3AD203B41FA5}">
                      <a16:colId xmlns:a16="http://schemas.microsoft.com/office/drawing/2014/main" val="306859130"/>
                    </a:ext>
                  </a:extLst>
                </a:gridCol>
                <a:gridCol w="393154">
                  <a:extLst>
                    <a:ext uri="{9D8B030D-6E8A-4147-A177-3AD203B41FA5}">
                      <a16:colId xmlns:a16="http://schemas.microsoft.com/office/drawing/2014/main" val="1124426290"/>
                    </a:ext>
                  </a:extLst>
                </a:gridCol>
                <a:gridCol w="393154">
                  <a:extLst>
                    <a:ext uri="{9D8B030D-6E8A-4147-A177-3AD203B41FA5}">
                      <a16:colId xmlns:a16="http://schemas.microsoft.com/office/drawing/2014/main" val="2147310084"/>
                    </a:ext>
                  </a:extLst>
                </a:gridCol>
                <a:gridCol w="393154">
                  <a:extLst>
                    <a:ext uri="{9D8B030D-6E8A-4147-A177-3AD203B41FA5}">
                      <a16:colId xmlns:a16="http://schemas.microsoft.com/office/drawing/2014/main" val="550118726"/>
                    </a:ext>
                  </a:extLst>
                </a:gridCol>
                <a:gridCol w="393154">
                  <a:extLst>
                    <a:ext uri="{9D8B030D-6E8A-4147-A177-3AD203B41FA5}">
                      <a16:colId xmlns:a16="http://schemas.microsoft.com/office/drawing/2014/main" val="4259054829"/>
                    </a:ext>
                  </a:extLst>
                </a:gridCol>
                <a:gridCol w="393154">
                  <a:extLst>
                    <a:ext uri="{9D8B030D-6E8A-4147-A177-3AD203B41FA5}">
                      <a16:colId xmlns:a16="http://schemas.microsoft.com/office/drawing/2014/main" val="2717567225"/>
                    </a:ext>
                  </a:extLst>
                </a:gridCol>
                <a:gridCol w="393154">
                  <a:extLst>
                    <a:ext uri="{9D8B030D-6E8A-4147-A177-3AD203B41FA5}">
                      <a16:colId xmlns:a16="http://schemas.microsoft.com/office/drawing/2014/main" val="4119557126"/>
                    </a:ext>
                  </a:extLst>
                </a:gridCol>
                <a:gridCol w="393154">
                  <a:extLst>
                    <a:ext uri="{9D8B030D-6E8A-4147-A177-3AD203B41FA5}">
                      <a16:colId xmlns:a16="http://schemas.microsoft.com/office/drawing/2014/main" val="438532875"/>
                    </a:ext>
                  </a:extLst>
                </a:gridCol>
                <a:gridCol w="393154">
                  <a:extLst>
                    <a:ext uri="{9D8B030D-6E8A-4147-A177-3AD203B41FA5}">
                      <a16:colId xmlns:a16="http://schemas.microsoft.com/office/drawing/2014/main" val="3845901155"/>
                    </a:ext>
                  </a:extLst>
                </a:gridCol>
                <a:gridCol w="393154">
                  <a:extLst>
                    <a:ext uri="{9D8B030D-6E8A-4147-A177-3AD203B41FA5}">
                      <a16:colId xmlns:a16="http://schemas.microsoft.com/office/drawing/2014/main" val="1362629835"/>
                    </a:ext>
                  </a:extLst>
                </a:gridCol>
                <a:gridCol w="393154">
                  <a:extLst>
                    <a:ext uri="{9D8B030D-6E8A-4147-A177-3AD203B41FA5}">
                      <a16:colId xmlns:a16="http://schemas.microsoft.com/office/drawing/2014/main" val="3995016461"/>
                    </a:ext>
                  </a:extLst>
                </a:gridCol>
                <a:gridCol w="393154">
                  <a:extLst>
                    <a:ext uri="{9D8B030D-6E8A-4147-A177-3AD203B41FA5}">
                      <a16:colId xmlns:a16="http://schemas.microsoft.com/office/drawing/2014/main" val="1811853399"/>
                    </a:ext>
                  </a:extLst>
                </a:gridCol>
                <a:gridCol w="393154">
                  <a:extLst>
                    <a:ext uri="{9D8B030D-6E8A-4147-A177-3AD203B41FA5}">
                      <a16:colId xmlns:a16="http://schemas.microsoft.com/office/drawing/2014/main" val="4135872840"/>
                    </a:ext>
                  </a:extLst>
                </a:gridCol>
                <a:gridCol w="393154">
                  <a:extLst>
                    <a:ext uri="{9D8B030D-6E8A-4147-A177-3AD203B41FA5}">
                      <a16:colId xmlns:a16="http://schemas.microsoft.com/office/drawing/2014/main" val="28140116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P</a:t>
                      </a:r>
                      <a:endParaRPr lang="zh-TW" altLang="en-US" sz="1600" dirty="0"/>
                    </a:p>
                  </a:txBody>
                  <a:tcPr>
                    <a:lnB w="381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502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2404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2128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0954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7510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8660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TW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774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TW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452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TW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706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TW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4690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TW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096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zh-TW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6459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zh-TW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12700" cmpd="sng">
                      <a:noFill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8550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zh-TW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mpd="sng">
                      <a:noFill/>
                    </a:ln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2864341"/>
                  </a:ext>
                </a:extLst>
              </a:tr>
            </a:tbl>
          </a:graphicData>
        </a:graphic>
      </p:graphicFrame>
      <p:sp>
        <p:nvSpPr>
          <p:cNvPr id="16" name="文字方塊 15">
            <a:extLst>
              <a:ext uri="{FF2B5EF4-FFF2-40B4-BE49-F238E27FC236}">
                <a16:creationId xmlns:a16="http://schemas.microsoft.com/office/drawing/2014/main" id="{0A07FD31-5B1C-4B66-A864-12D9799830C9}"/>
              </a:ext>
            </a:extLst>
          </p:cNvPr>
          <p:cNvSpPr txBox="1"/>
          <p:nvPr/>
        </p:nvSpPr>
        <p:spPr>
          <a:xfrm>
            <a:off x="1180730" y="1748901"/>
            <a:ext cx="10486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N = 3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9C460FD-615E-4128-9617-BA34939044D7}"/>
              </a:ext>
            </a:extLst>
          </p:cNvPr>
          <p:cNvSpPr txBox="1"/>
          <p:nvPr/>
        </p:nvSpPr>
        <p:spPr>
          <a:xfrm>
            <a:off x="3151571" y="389408"/>
            <a:ext cx="88569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04345C"/>
                </a:solidFill>
              </a:rPr>
              <a:t>DP[N][P][R] = DP[N-1][P][R]*(N-2) + DP[N-1][P-1][R] + DP[N-1][P][R-1]</a:t>
            </a:r>
            <a:endParaRPr lang="zh-TW" altLang="en-US" sz="2400" dirty="0">
              <a:solidFill>
                <a:srgbClr val="0434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4284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B2C999-1D9A-4474-912C-E0CDB8D67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684D61E-4F6C-46BD-9020-52AB4A864A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A347C71-A522-40A1-907D-CDEE7BBA1FC2}"/>
              </a:ext>
            </a:extLst>
          </p:cNvPr>
          <p:cNvSpPr txBox="1"/>
          <p:nvPr/>
        </p:nvSpPr>
        <p:spPr>
          <a:xfrm>
            <a:off x="838200" y="2950904"/>
            <a:ext cx="42883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0" b="1" dirty="0">
                <a:solidFill>
                  <a:schemeClr val="bg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</a:rPr>
              <a:t>題意解釋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F6F36AC-9D1F-43A4-9882-563F8D27BC19}"/>
              </a:ext>
            </a:extLst>
          </p:cNvPr>
          <p:cNvSpPr txBox="1"/>
          <p:nvPr/>
        </p:nvSpPr>
        <p:spPr>
          <a:xfrm>
            <a:off x="6661212" y="474619"/>
            <a:ext cx="56923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4345C"/>
                </a:solidFill>
              </a:rPr>
              <a:t>I. Every person has a different height </a:t>
            </a:r>
          </a:p>
          <a:p>
            <a:r>
              <a:rPr lang="en-US" altLang="zh-TW" sz="2400" b="1" dirty="0">
                <a:solidFill>
                  <a:srgbClr val="04345C"/>
                </a:solidFill>
              </a:rPr>
              <a:t>     Can see P people, from the beginning</a:t>
            </a:r>
          </a:p>
          <a:p>
            <a:r>
              <a:rPr lang="en-US" altLang="zh-TW" sz="2400" b="1" dirty="0">
                <a:solidFill>
                  <a:srgbClr val="04345C"/>
                </a:solidFill>
              </a:rPr>
              <a:t>     Can see R people, from the end</a:t>
            </a:r>
          </a:p>
          <a:p>
            <a:endParaRPr lang="en-US" altLang="zh-TW" sz="2400" b="1" dirty="0">
              <a:solidFill>
                <a:srgbClr val="04345C"/>
              </a:solidFill>
            </a:endParaRPr>
          </a:p>
          <a:p>
            <a:r>
              <a:rPr lang="en-US" altLang="zh-TW" sz="2400" b="1" dirty="0">
                <a:solidFill>
                  <a:srgbClr val="04345C"/>
                </a:solidFill>
              </a:rPr>
              <a:t>O. How many different permutations</a:t>
            </a:r>
            <a:r>
              <a:rPr lang="zh-TW" altLang="en-US" sz="2400" b="1" dirty="0">
                <a:solidFill>
                  <a:srgbClr val="04345C"/>
                </a:solidFill>
              </a:rPr>
              <a:t>？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49F585BF-35CF-4E31-AA48-04621C87EE96}"/>
              </a:ext>
            </a:extLst>
          </p:cNvPr>
          <p:cNvSpPr/>
          <p:nvPr/>
        </p:nvSpPr>
        <p:spPr>
          <a:xfrm>
            <a:off x="6791417" y="2840854"/>
            <a:ext cx="4669656" cy="3231472"/>
          </a:xfrm>
          <a:prstGeom prst="roundRect">
            <a:avLst/>
          </a:prstGeom>
          <a:solidFill>
            <a:srgbClr val="0434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手繪多邊形: 圖案 10">
            <a:extLst>
              <a:ext uri="{FF2B5EF4-FFF2-40B4-BE49-F238E27FC236}">
                <a16:creationId xmlns:a16="http://schemas.microsoft.com/office/drawing/2014/main" id="{85C627B9-3058-4A7F-950D-AD37DE03E5D6}"/>
              </a:ext>
            </a:extLst>
          </p:cNvPr>
          <p:cNvSpPr/>
          <p:nvPr/>
        </p:nvSpPr>
        <p:spPr>
          <a:xfrm>
            <a:off x="6806942" y="2840855"/>
            <a:ext cx="4638609" cy="415287"/>
          </a:xfrm>
          <a:custGeom>
            <a:avLst/>
            <a:gdLst>
              <a:gd name="connsiteX0" fmla="*/ 523065 w 4638609"/>
              <a:gd name="connsiteY0" fmla="*/ 0 h 415287"/>
              <a:gd name="connsiteX1" fmla="*/ 4115543 w 4638609"/>
              <a:gd name="connsiteY1" fmla="*/ 0 h 415287"/>
              <a:gd name="connsiteX2" fmla="*/ 4611807 w 4638609"/>
              <a:gd name="connsiteY2" fmla="*/ 328946 h 415287"/>
              <a:gd name="connsiteX3" fmla="*/ 4638609 w 4638609"/>
              <a:gd name="connsiteY3" fmla="*/ 415287 h 415287"/>
              <a:gd name="connsiteX4" fmla="*/ 0 w 4638609"/>
              <a:gd name="connsiteY4" fmla="*/ 415287 h 415287"/>
              <a:gd name="connsiteX5" fmla="*/ 26801 w 4638609"/>
              <a:gd name="connsiteY5" fmla="*/ 328946 h 415287"/>
              <a:gd name="connsiteX6" fmla="*/ 523065 w 4638609"/>
              <a:gd name="connsiteY6" fmla="*/ 0 h 41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609" h="415287">
                <a:moveTo>
                  <a:pt x="523065" y="0"/>
                </a:moveTo>
                <a:lnTo>
                  <a:pt x="4115543" y="0"/>
                </a:lnTo>
                <a:cubicBezTo>
                  <a:pt x="4338634" y="0"/>
                  <a:pt x="4530045" y="135639"/>
                  <a:pt x="4611807" y="328946"/>
                </a:cubicBezTo>
                <a:lnTo>
                  <a:pt x="4638609" y="415287"/>
                </a:lnTo>
                <a:lnTo>
                  <a:pt x="0" y="415287"/>
                </a:lnTo>
                <a:lnTo>
                  <a:pt x="26801" y="328946"/>
                </a:lnTo>
                <a:cubicBezTo>
                  <a:pt x="108564" y="135639"/>
                  <a:pt x="299975" y="0"/>
                  <a:pt x="523065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altLang="zh-TW" b="1" dirty="0">
                <a:solidFill>
                  <a:schemeClr val="tx1"/>
                </a:solidFill>
              </a:rPr>
              <a:t>     Sample Input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C56D478C-B2E9-4EB1-86F1-8B510C7CB9F7}"/>
              </a:ext>
            </a:extLst>
          </p:cNvPr>
          <p:cNvSpPr/>
          <p:nvPr/>
        </p:nvSpPr>
        <p:spPr>
          <a:xfrm>
            <a:off x="10139953" y="2950904"/>
            <a:ext cx="229732" cy="22973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3C1073D4-84B7-42D7-BCC3-51E1667ADB10}"/>
              </a:ext>
            </a:extLst>
          </p:cNvPr>
          <p:cNvSpPr/>
          <p:nvPr/>
        </p:nvSpPr>
        <p:spPr>
          <a:xfrm>
            <a:off x="10506336" y="2950904"/>
            <a:ext cx="229732" cy="22973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5AAACDFA-18A7-4D5A-B0E0-DBD4AC9C8F82}"/>
              </a:ext>
            </a:extLst>
          </p:cNvPr>
          <p:cNvSpPr/>
          <p:nvPr/>
        </p:nvSpPr>
        <p:spPr>
          <a:xfrm>
            <a:off x="10872719" y="2950904"/>
            <a:ext cx="229732" cy="2297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9378ED4-2A9F-4992-8003-9ED6DC270E0C}"/>
              </a:ext>
            </a:extLst>
          </p:cNvPr>
          <p:cNvSpPr txBox="1"/>
          <p:nvPr/>
        </p:nvSpPr>
        <p:spPr>
          <a:xfrm>
            <a:off x="6970303" y="3510072"/>
            <a:ext cx="313451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</a:rPr>
              <a:t>3 </a:t>
            </a:r>
            <a:r>
              <a:rPr lang="en-US" altLang="zh-TW" sz="2400" dirty="0">
                <a:solidFill>
                  <a:schemeClr val="bg1"/>
                </a:solidFill>
              </a:rPr>
              <a:t>- Loop times</a:t>
            </a:r>
            <a:endParaRPr lang="en-US" altLang="zh-TW" sz="3600" dirty="0">
              <a:solidFill>
                <a:schemeClr val="bg1"/>
              </a:solidFill>
            </a:endParaRPr>
          </a:p>
          <a:p>
            <a:r>
              <a:rPr lang="en-US" altLang="zh-TW" sz="3600" dirty="0">
                <a:solidFill>
                  <a:schemeClr val="bg1"/>
                </a:solidFill>
              </a:rPr>
              <a:t>10   4   4   </a:t>
            </a:r>
            <a:r>
              <a:rPr lang="en-US" altLang="zh-TW" sz="2400" dirty="0">
                <a:solidFill>
                  <a:schemeClr val="bg1"/>
                </a:solidFill>
              </a:rPr>
              <a:t>-</a:t>
            </a:r>
            <a:r>
              <a:rPr lang="en-US" altLang="zh-TW" sz="3600" dirty="0">
                <a:solidFill>
                  <a:schemeClr val="bg1"/>
                </a:solidFill>
              </a:rPr>
              <a:t> </a:t>
            </a:r>
            <a:r>
              <a:rPr lang="en-US" altLang="zh-TW" sz="2400" dirty="0">
                <a:solidFill>
                  <a:schemeClr val="bg1"/>
                </a:solidFill>
              </a:rPr>
              <a:t>N, P, R</a:t>
            </a:r>
            <a:endParaRPr lang="en-US" altLang="zh-TW" sz="3600" dirty="0">
              <a:solidFill>
                <a:schemeClr val="bg1"/>
              </a:solidFill>
            </a:endParaRPr>
          </a:p>
          <a:p>
            <a:r>
              <a:rPr lang="en-US" altLang="zh-TW" sz="3600" dirty="0">
                <a:solidFill>
                  <a:schemeClr val="bg1"/>
                </a:solidFill>
              </a:rPr>
              <a:t>11   3   1</a:t>
            </a:r>
          </a:p>
          <a:p>
            <a:r>
              <a:rPr lang="en-US" altLang="zh-TW" sz="3600" dirty="0">
                <a:solidFill>
                  <a:schemeClr val="bg1"/>
                </a:solidFill>
              </a:rPr>
              <a:t>3     1   2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2905D9B1-6DAD-439A-A46F-704298FBF42C}"/>
              </a:ext>
            </a:extLst>
          </p:cNvPr>
          <p:cNvGrpSpPr/>
          <p:nvPr/>
        </p:nvGrpSpPr>
        <p:grpSpPr>
          <a:xfrm>
            <a:off x="9688237" y="5607418"/>
            <a:ext cx="1299348" cy="338554"/>
            <a:chOff x="1874380" y="5212080"/>
            <a:chExt cx="1299348" cy="338554"/>
          </a:xfrm>
        </p:grpSpPr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80193D03-8439-49C5-B8A4-A64E6B87F850}"/>
                </a:ext>
              </a:extLst>
            </p:cNvPr>
            <p:cNvSpPr txBox="1"/>
            <p:nvPr/>
          </p:nvSpPr>
          <p:spPr>
            <a:xfrm>
              <a:off x="1874380" y="5212080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b="1" dirty="0">
                  <a:solidFill>
                    <a:schemeClr val="bg1"/>
                  </a:solidFill>
                  <a:latin typeface="華康細圓體(P)" panose="020F0300000000000000" pitchFamily="34" charset="-120"/>
                  <a:ea typeface="華康細圓體(P)" panose="020F0300000000000000" pitchFamily="34" charset="-120"/>
                </a:rPr>
                <a:t>圖像化</a:t>
              </a:r>
            </a:p>
          </p:txBody>
        </p: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8CB2851D-7F3D-4CA1-903C-C7DF4D28264C}"/>
                </a:ext>
              </a:extLst>
            </p:cNvPr>
            <p:cNvCxnSpPr>
              <a:cxnSpLocks/>
            </p:cNvCxnSpPr>
            <p:nvPr/>
          </p:nvCxnSpPr>
          <p:spPr>
            <a:xfrm>
              <a:off x="2689096" y="5381357"/>
              <a:ext cx="484632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60908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0202083-6E49-4BFC-A50D-C10D604551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262E4F5-75B3-4B58-B57B-9569B5A5ECA2}"/>
              </a:ext>
            </a:extLst>
          </p:cNvPr>
          <p:cNvSpPr/>
          <p:nvPr/>
        </p:nvSpPr>
        <p:spPr>
          <a:xfrm>
            <a:off x="1269507" y="4414424"/>
            <a:ext cx="3187083" cy="44388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1</a:t>
            </a:r>
            <a:endParaRPr lang="zh-TW" altLang="en-US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4CEBB72-48F0-4760-94D9-3643B5920D2B}"/>
              </a:ext>
            </a:extLst>
          </p:cNvPr>
          <p:cNvSpPr/>
          <p:nvPr/>
        </p:nvSpPr>
        <p:spPr>
          <a:xfrm>
            <a:off x="1269507" y="3970541"/>
            <a:ext cx="3187083" cy="44388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2</a:t>
            </a:r>
            <a:endParaRPr lang="zh-TW" altLang="en-US" b="1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8E889F4-9A13-4867-85DB-F87D9BD44DD2}"/>
              </a:ext>
            </a:extLst>
          </p:cNvPr>
          <p:cNvSpPr/>
          <p:nvPr/>
        </p:nvSpPr>
        <p:spPr>
          <a:xfrm>
            <a:off x="1269507" y="3526658"/>
            <a:ext cx="3187083" cy="44388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3</a:t>
            </a:r>
            <a:endParaRPr lang="zh-TW" altLang="en-US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A3579C6-D1CA-478C-B98B-05D27CF731A5}"/>
              </a:ext>
            </a:extLst>
          </p:cNvPr>
          <p:cNvSpPr/>
          <p:nvPr/>
        </p:nvSpPr>
        <p:spPr>
          <a:xfrm>
            <a:off x="1384921" y="2985117"/>
            <a:ext cx="3187083" cy="443883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22BAB40-6399-4E7A-A976-D901C7697CEA}"/>
              </a:ext>
            </a:extLst>
          </p:cNvPr>
          <p:cNvSpPr/>
          <p:nvPr/>
        </p:nvSpPr>
        <p:spPr>
          <a:xfrm>
            <a:off x="1269506" y="2452454"/>
            <a:ext cx="3187083" cy="44388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5</a:t>
            </a:r>
            <a:endParaRPr lang="zh-TW" altLang="en-US" b="1" dirty="0"/>
          </a:p>
        </p:txBody>
      </p:sp>
      <p:graphicFrame>
        <p:nvGraphicFramePr>
          <p:cNvPr id="14" name="表格 2">
            <a:extLst>
              <a:ext uri="{FF2B5EF4-FFF2-40B4-BE49-F238E27FC236}">
                <a16:creationId xmlns:a16="http://schemas.microsoft.com/office/drawing/2014/main" id="{CC94AFE0-6F97-4D6B-8C32-9E2E918950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521862"/>
              </p:ext>
            </p:extLst>
          </p:nvPr>
        </p:nvGraphicFramePr>
        <p:xfrm>
          <a:off x="6409678" y="1240481"/>
          <a:ext cx="5504156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154">
                  <a:extLst>
                    <a:ext uri="{9D8B030D-6E8A-4147-A177-3AD203B41FA5}">
                      <a16:colId xmlns:a16="http://schemas.microsoft.com/office/drawing/2014/main" val="306859130"/>
                    </a:ext>
                  </a:extLst>
                </a:gridCol>
                <a:gridCol w="393154">
                  <a:extLst>
                    <a:ext uri="{9D8B030D-6E8A-4147-A177-3AD203B41FA5}">
                      <a16:colId xmlns:a16="http://schemas.microsoft.com/office/drawing/2014/main" val="1124426290"/>
                    </a:ext>
                  </a:extLst>
                </a:gridCol>
                <a:gridCol w="393154">
                  <a:extLst>
                    <a:ext uri="{9D8B030D-6E8A-4147-A177-3AD203B41FA5}">
                      <a16:colId xmlns:a16="http://schemas.microsoft.com/office/drawing/2014/main" val="2147310084"/>
                    </a:ext>
                  </a:extLst>
                </a:gridCol>
                <a:gridCol w="393154">
                  <a:extLst>
                    <a:ext uri="{9D8B030D-6E8A-4147-A177-3AD203B41FA5}">
                      <a16:colId xmlns:a16="http://schemas.microsoft.com/office/drawing/2014/main" val="550118726"/>
                    </a:ext>
                  </a:extLst>
                </a:gridCol>
                <a:gridCol w="393154">
                  <a:extLst>
                    <a:ext uri="{9D8B030D-6E8A-4147-A177-3AD203B41FA5}">
                      <a16:colId xmlns:a16="http://schemas.microsoft.com/office/drawing/2014/main" val="4259054829"/>
                    </a:ext>
                  </a:extLst>
                </a:gridCol>
                <a:gridCol w="393154">
                  <a:extLst>
                    <a:ext uri="{9D8B030D-6E8A-4147-A177-3AD203B41FA5}">
                      <a16:colId xmlns:a16="http://schemas.microsoft.com/office/drawing/2014/main" val="2717567225"/>
                    </a:ext>
                  </a:extLst>
                </a:gridCol>
                <a:gridCol w="393154">
                  <a:extLst>
                    <a:ext uri="{9D8B030D-6E8A-4147-A177-3AD203B41FA5}">
                      <a16:colId xmlns:a16="http://schemas.microsoft.com/office/drawing/2014/main" val="4119557126"/>
                    </a:ext>
                  </a:extLst>
                </a:gridCol>
                <a:gridCol w="393154">
                  <a:extLst>
                    <a:ext uri="{9D8B030D-6E8A-4147-A177-3AD203B41FA5}">
                      <a16:colId xmlns:a16="http://schemas.microsoft.com/office/drawing/2014/main" val="438532875"/>
                    </a:ext>
                  </a:extLst>
                </a:gridCol>
                <a:gridCol w="393154">
                  <a:extLst>
                    <a:ext uri="{9D8B030D-6E8A-4147-A177-3AD203B41FA5}">
                      <a16:colId xmlns:a16="http://schemas.microsoft.com/office/drawing/2014/main" val="3845901155"/>
                    </a:ext>
                  </a:extLst>
                </a:gridCol>
                <a:gridCol w="393154">
                  <a:extLst>
                    <a:ext uri="{9D8B030D-6E8A-4147-A177-3AD203B41FA5}">
                      <a16:colId xmlns:a16="http://schemas.microsoft.com/office/drawing/2014/main" val="1362629835"/>
                    </a:ext>
                  </a:extLst>
                </a:gridCol>
                <a:gridCol w="393154">
                  <a:extLst>
                    <a:ext uri="{9D8B030D-6E8A-4147-A177-3AD203B41FA5}">
                      <a16:colId xmlns:a16="http://schemas.microsoft.com/office/drawing/2014/main" val="3995016461"/>
                    </a:ext>
                  </a:extLst>
                </a:gridCol>
                <a:gridCol w="393154">
                  <a:extLst>
                    <a:ext uri="{9D8B030D-6E8A-4147-A177-3AD203B41FA5}">
                      <a16:colId xmlns:a16="http://schemas.microsoft.com/office/drawing/2014/main" val="1811853399"/>
                    </a:ext>
                  </a:extLst>
                </a:gridCol>
                <a:gridCol w="393154">
                  <a:extLst>
                    <a:ext uri="{9D8B030D-6E8A-4147-A177-3AD203B41FA5}">
                      <a16:colId xmlns:a16="http://schemas.microsoft.com/office/drawing/2014/main" val="4135872840"/>
                    </a:ext>
                  </a:extLst>
                </a:gridCol>
                <a:gridCol w="393154">
                  <a:extLst>
                    <a:ext uri="{9D8B030D-6E8A-4147-A177-3AD203B41FA5}">
                      <a16:colId xmlns:a16="http://schemas.microsoft.com/office/drawing/2014/main" val="28140116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P</a:t>
                      </a:r>
                      <a:endParaRPr lang="zh-TW" altLang="en-US" sz="1600" dirty="0"/>
                    </a:p>
                  </a:txBody>
                  <a:tcPr>
                    <a:lnB w="381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502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2404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2128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0954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7510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8660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TW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774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TW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452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TW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706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TW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4690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TW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096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zh-TW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6459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zh-TW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12700" cmpd="sng">
                      <a:noFill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8550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zh-TW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mpd="sng">
                      <a:noFill/>
                    </a:ln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2864341"/>
                  </a:ext>
                </a:extLst>
              </a:tr>
            </a:tbl>
          </a:graphicData>
        </a:graphic>
      </p:graphicFrame>
      <p:sp>
        <p:nvSpPr>
          <p:cNvPr id="16" name="文字方塊 15">
            <a:extLst>
              <a:ext uri="{FF2B5EF4-FFF2-40B4-BE49-F238E27FC236}">
                <a16:creationId xmlns:a16="http://schemas.microsoft.com/office/drawing/2014/main" id="{3B663904-C7A7-487C-AE1B-BC9E899A0F46}"/>
              </a:ext>
            </a:extLst>
          </p:cNvPr>
          <p:cNvSpPr txBox="1"/>
          <p:nvPr/>
        </p:nvSpPr>
        <p:spPr>
          <a:xfrm>
            <a:off x="1180730" y="1748901"/>
            <a:ext cx="10486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N = 4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63A5132-42D0-4703-9487-14071735C90B}"/>
              </a:ext>
            </a:extLst>
          </p:cNvPr>
          <p:cNvSpPr txBox="1"/>
          <p:nvPr/>
        </p:nvSpPr>
        <p:spPr>
          <a:xfrm>
            <a:off x="3151571" y="389408"/>
            <a:ext cx="88569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04345C"/>
                </a:solidFill>
              </a:rPr>
              <a:t>DP[N][P][R] = DP[N-1][P][R]*(N-2) + DP[N-1][P-1][R] + DP[N-1][P][R-1]</a:t>
            </a:r>
            <a:endParaRPr lang="zh-TW" altLang="en-US" sz="2400" dirty="0">
              <a:solidFill>
                <a:srgbClr val="0434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1042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C36C415-3E50-487D-B1C6-3C851B4667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D167A1C-2AEC-4D60-9D45-48DD65A115A8}"/>
              </a:ext>
            </a:extLst>
          </p:cNvPr>
          <p:cNvSpPr/>
          <p:nvPr/>
        </p:nvSpPr>
        <p:spPr>
          <a:xfrm>
            <a:off x="1429836" y="1294711"/>
            <a:ext cx="9149122" cy="4758689"/>
          </a:xfrm>
          <a:prstGeom prst="rect">
            <a:avLst/>
          </a:prstGeom>
          <a:solidFill>
            <a:srgbClr val="FFFFFF">
              <a:alpha val="1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22F23E9-29DB-4D42-B4CE-451355283E59}"/>
              </a:ext>
            </a:extLst>
          </p:cNvPr>
          <p:cNvSpPr txBox="1"/>
          <p:nvPr/>
        </p:nvSpPr>
        <p:spPr>
          <a:xfrm>
            <a:off x="1613042" y="1294712"/>
            <a:ext cx="894026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1.</a:t>
            </a:r>
            <a:r>
              <a:rPr lang="en-US" altLang="zh-TW" sz="3600" dirty="0">
                <a:solidFill>
                  <a:srgbClr val="FF0000"/>
                </a:solidFill>
              </a:rPr>
              <a:t> input  N, P, R</a:t>
            </a:r>
            <a:endParaRPr lang="en-US" altLang="zh-TW" sz="3600" dirty="0"/>
          </a:p>
          <a:p>
            <a:r>
              <a:rPr lang="en-US" altLang="zh-TW" sz="3600" dirty="0"/>
              <a:t>2. DP</a:t>
            </a:r>
            <a:r>
              <a:rPr lang="en-US" altLang="zh-TW" sz="3600" dirty="0">
                <a:solidFill>
                  <a:srgbClr val="FF0000"/>
                </a:solidFill>
              </a:rPr>
              <a:t>[</a:t>
            </a:r>
            <a:r>
              <a:rPr lang="en-US" altLang="zh-TW" sz="3600" dirty="0">
                <a:solidFill>
                  <a:srgbClr val="7030A0"/>
                </a:solidFill>
              </a:rPr>
              <a:t>1</a:t>
            </a:r>
            <a:r>
              <a:rPr lang="en-US" altLang="zh-TW" sz="3600" dirty="0">
                <a:solidFill>
                  <a:srgbClr val="FF0000"/>
                </a:solidFill>
              </a:rPr>
              <a:t>][</a:t>
            </a:r>
            <a:r>
              <a:rPr lang="en-US" altLang="zh-TW" sz="3600" dirty="0">
                <a:solidFill>
                  <a:srgbClr val="7030A0"/>
                </a:solidFill>
              </a:rPr>
              <a:t>1</a:t>
            </a:r>
            <a:r>
              <a:rPr lang="en-US" altLang="zh-TW" sz="3600" dirty="0">
                <a:solidFill>
                  <a:srgbClr val="FF0000"/>
                </a:solidFill>
              </a:rPr>
              <a:t>][</a:t>
            </a:r>
            <a:r>
              <a:rPr lang="en-US" altLang="zh-TW" sz="3600" dirty="0">
                <a:solidFill>
                  <a:srgbClr val="7030A0"/>
                </a:solidFill>
              </a:rPr>
              <a:t>1</a:t>
            </a:r>
            <a:r>
              <a:rPr lang="en-US" altLang="zh-TW" sz="3600" dirty="0">
                <a:solidFill>
                  <a:srgbClr val="FF0000"/>
                </a:solidFill>
              </a:rPr>
              <a:t>] = </a:t>
            </a:r>
            <a:r>
              <a:rPr lang="en-US" altLang="zh-TW" sz="3600" dirty="0">
                <a:solidFill>
                  <a:srgbClr val="7030A0"/>
                </a:solidFill>
              </a:rPr>
              <a:t>1</a:t>
            </a:r>
          </a:p>
          <a:p>
            <a:r>
              <a:rPr lang="en-US" altLang="zh-TW" sz="3600" dirty="0"/>
              <a:t>3. </a:t>
            </a:r>
            <a:r>
              <a:rPr lang="en-US" altLang="zh-TW" sz="3600" dirty="0">
                <a:solidFill>
                  <a:srgbClr val="002060"/>
                </a:solidFill>
              </a:rPr>
              <a:t>for</a:t>
            </a:r>
            <a:r>
              <a:rPr lang="en-US" altLang="zh-TW" sz="3600" dirty="0">
                <a:solidFill>
                  <a:schemeClr val="bg1"/>
                </a:solidFill>
              </a:rPr>
              <a:t> </a:t>
            </a:r>
            <a:r>
              <a:rPr lang="en-US" altLang="zh-TW" sz="3600" dirty="0">
                <a:solidFill>
                  <a:srgbClr val="FF0000"/>
                </a:solidFill>
              </a:rPr>
              <a:t>I = </a:t>
            </a:r>
            <a:r>
              <a:rPr lang="en-US" altLang="zh-TW" sz="3600" dirty="0">
                <a:solidFill>
                  <a:srgbClr val="7030A0"/>
                </a:solidFill>
              </a:rPr>
              <a:t>2</a:t>
            </a:r>
            <a:r>
              <a:rPr lang="en-US" altLang="zh-TW" sz="3600" dirty="0">
                <a:solidFill>
                  <a:srgbClr val="FF0000"/>
                </a:solidFill>
              </a:rPr>
              <a:t> to </a:t>
            </a:r>
            <a:r>
              <a:rPr lang="en-US" altLang="zh-TW" sz="3600" dirty="0">
                <a:solidFill>
                  <a:srgbClr val="7030A0"/>
                </a:solidFill>
              </a:rPr>
              <a:t>13</a:t>
            </a:r>
          </a:p>
          <a:p>
            <a:r>
              <a:rPr lang="en-US" altLang="zh-TW" sz="3600" dirty="0"/>
              <a:t>4.</a:t>
            </a:r>
            <a:r>
              <a:rPr lang="en-US" altLang="zh-TW" sz="3600" dirty="0">
                <a:solidFill>
                  <a:schemeClr val="bg1"/>
                </a:solidFill>
              </a:rPr>
              <a:t>	</a:t>
            </a:r>
            <a:r>
              <a:rPr lang="en-US" altLang="zh-TW" sz="3600" dirty="0">
                <a:solidFill>
                  <a:srgbClr val="002060"/>
                </a:solidFill>
              </a:rPr>
              <a:t>for</a:t>
            </a:r>
            <a:r>
              <a:rPr lang="en-US" altLang="zh-TW" sz="3600" dirty="0">
                <a:solidFill>
                  <a:schemeClr val="bg1"/>
                </a:solidFill>
              </a:rPr>
              <a:t> </a:t>
            </a:r>
            <a:r>
              <a:rPr lang="en-US" altLang="zh-TW" sz="3600" dirty="0">
                <a:solidFill>
                  <a:srgbClr val="FF0000"/>
                </a:solidFill>
              </a:rPr>
              <a:t>J = </a:t>
            </a:r>
            <a:r>
              <a:rPr lang="en-US" altLang="zh-TW" sz="3600" dirty="0">
                <a:solidFill>
                  <a:srgbClr val="7030A0"/>
                </a:solidFill>
              </a:rPr>
              <a:t>1</a:t>
            </a:r>
            <a:r>
              <a:rPr lang="en-US" altLang="zh-TW" sz="3600" dirty="0">
                <a:solidFill>
                  <a:srgbClr val="FF0000"/>
                </a:solidFill>
              </a:rPr>
              <a:t> to I</a:t>
            </a:r>
          </a:p>
          <a:p>
            <a:r>
              <a:rPr lang="en-US" altLang="zh-TW" sz="3600" dirty="0"/>
              <a:t>5.</a:t>
            </a:r>
            <a:r>
              <a:rPr lang="en-US" altLang="zh-TW" sz="3600" dirty="0">
                <a:solidFill>
                  <a:schemeClr val="bg1"/>
                </a:solidFill>
              </a:rPr>
              <a:t>		</a:t>
            </a:r>
            <a:r>
              <a:rPr lang="en-US" altLang="zh-TW" sz="3600" dirty="0">
                <a:solidFill>
                  <a:srgbClr val="002060"/>
                </a:solidFill>
              </a:rPr>
              <a:t>for</a:t>
            </a:r>
            <a:r>
              <a:rPr lang="en-US" altLang="zh-TW" sz="3600" dirty="0">
                <a:solidFill>
                  <a:schemeClr val="bg1"/>
                </a:solidFill>
              </a:rPr>
              <a:t> </a:t>
            </a:r>
            <a:r>
              <a:rPr lang="en-US" altLang="zh-TW" sz="3600" dirty="0">
                <a:solidFill>
                  <a:srgbClr val="FF0000"/>
                </a:solidFill>
              </a:rPr>
              <a:t>K = </a:t>
            </a:r>
            <a:r>
              <a:rPr lang="en-US" altLang="zh-TW" sz="3600" dirty="0">
                <a:solidFill>
                  <a:srgbClr val="7030A0"/>
                </a:solidFill>
              </a:rPr>
              <a:t>1</a:t>
            </a:r>
            <a:r>
              <a:rPr lang="en-US" altLang="zh-TW" sz="3600" dirty="0">
                <a:solidFill>
                  <a:srgbClr val="FF0000"/>
                </a:solidFill>
              </a:rPr>
              <a:t> to I</a:t>
            </a:r>
          </a:p>
          <a:p>
            <a:r>
              <a:rPr lang="en-US" altLang="zh-TW" sz="3600" dirty="0"/>
              <a:t>6.</a:t>
            </a:r>
            <a:r>
              <a:rPr lang="en-US" altLang="zh-TW" sz="3600" dirty="0">
                <a:solidFill>
                  <a:schemeClr val="bg1"/>
                </a:solidFill>
              </a:rPr>
              <a:t>			</a:t>
            </a:r>
            <a:r>
              <a:rPr lang="pl-PL" altLang="zh-TW" sz="3600" dirty="0"/>
              <a:t>D</a:t>
            </a:r>
            <a:r>
              <a:rPr lang="en-US" altLang="zh-TW" sz="3600" dirty="0"/>
              <a:t>P</a:t>
            </a:r>
            <a:r>
              <a:rPr lang="pl-PL" altLang="zh-TW" sz="3600" dirty="0">
                <a:solidFill>
                  <a:srgbClr val="FF0000"/>
                </a:solidFill>
              </a:rPr>
              <a:t>[i][j][k]	= </a:t>
            </a:r>
            <a:r>
              <a:rPr lang="pl-PL" altLang="zh-TW" sz="3600" dirty="0"/>
              <a:t>D</a:t>
            </a:r>
            <a:r>
              <a:rPr lang="en-US" altLang="zh-TW" sz="3600" dirty="0"/>
              <a:t>P</a:t>
            </a:r>
            <a:r>
              <a:rPr lang="pl-PL" altLang="zh-TW" sz="3600" dirty="0">
                <a:solidFill>
                  <a:srgbClr val="FF0000"/>
                </a:solidFill>
              </a:rPr>
              <a:t>[i-</a:t>
            </a:r>
            <a:r>
              <a:rPr lang="pl-PL" altLang="zh-TW" sz="3600" dirty="0">
                <a:solidFill>
                  <a:srgbClr val="7030A0"/>
                </a:solidFill>
              </a:rPr>
              <a:t>1</a:t>
            </a:r>
            <a:r>
              <a:rPr lang="pl-PL" altLang="zh-TW" sz="3600" dirty="0">
                <a:solidFill>
                  <a:srgbClr val="FF0000"/>
                </a:solidFill>
              </a:rPr>
              <a:t>][j][k]*(i-</a:t>
            </a:r>
            <a:r>
              <a:rPr lang="pl-PL" altLang="zh-TW" sz="3600" dirty="0">
                <a:solidFill>
                  <a:srgbClr val="7030A0"/>
                </a:solidFill>
              </a:rPr>
              <a:t>2</a:t>
            </a:r>
            <a:r>
              <a:rPr lang="pl-PL" altLang="zh-TW" sz="3600" dirty="0">
                <a:solidFill>
                  <a:srgbClr val="FF0000"/>
                </a:solidFill>
              </a:rPr>
              <a:t>) </a:t>
            </a:r>
            <a:endParaRPr lang="en-US" altLang="zh-TW" sz="3600" dirty="0">
              <a:solidFill>
                <a:srgbClr val="FF0000"/>
              </a:solidFill>
            </a:endParaRPr>
          </a:p>
          <a:p>
            <a:r>
              <a:rPr lang="en-US" altLang="zh-TW" sz="3600" dirty="0">
                <a:solidFill>
                  <a:srgbClr val="FF0000"/>
                </a:solidFill>
              </a:rPr>
              <a:t>			</a:t>
            </a:r>
            <a:r>
              <a:rPr lang="pl-PL" altLang="zh-TW" sz="3600" dirty="0">
                <a:solidFill>
                  <a:srgbClr val="FF0000"/>
                </a:solidFill>
              </a:rPr>
              <a:t>+ </a:t>
            </a:r>
            <a:r>
              <a:rPr lang="pl-PL" altLang="zh-TW" sz="3600" dirty="0"/>
              <a:t>D</a:t>
            </a:r>
            <a:r>
              <a:rPr lang="en-US" altLang="zh-TW" sz="3600" dirty="0"/>
              <a:t>P</a:t>
            </a:r>
            <a:r>
              <a:rPr lang="pl-PL" altLang="zh-TW" sz="3600" dirty="0">
                <a:solidFill>
                  <a:srgbClr val="FF0000"/>
                </a:solidFill>
              </a:rPr>
              <a:t>[i-</a:t>
            </a:r>
            <a:r>
              <a:rPr lang="pl-PL" altLang="zh-TW" sz="3600" dirty="0">
                <a:solidFill>
                  <a:srgbClr val="7030A0"/>
                </a:solidFill>
              </a:rPr>
              <a:t>1</a:t>
            </a:r>
            <a:r>
              <a:rPr lang="pl-PL" altLang="zh-TW" sz="3600" dirty="0">
                <a:solidFill>
                  <a:srgbClr val="FF0000"/>
                </a:solidFill>
              </a:rPr>
              <a:t>][j-</a:t>
            </a:r>
            <a:r>
              <a:rPr lang="pl-PL" altLang="zh-TW" sz="3600" dirty="0">
                <a:solidFill>
                  <a:srgbClr val="7030A0"/>
                </a:solidFill>
              </a:rPr>
              <a:t>1</a:t>
            </a:r>
            <a:r>
              <a:rPr lang="pl-PL" altLang="zh-TW" sz="3600" dirty="0">
                <a:solidFill>
                  <a:srgbClr val="FF0000"/>
                </a:solidFill>
              </a:rPr>
              <a:t>][k] + </a:t>
            </a:r>
            <a:r>
              <a:rPr lang="pl-PL" altLang="zh-TW" sz="3600" dirty="0"/>
              <a:t>D</a:t>
            </a:r>
            <a:r>
              <a:rPr lang="en-US" altLang="zh-TW" sz="3600" dirty="0"/>
              <a:t>P</a:t>
            </a:r>
            <a:r>
              <a:rPr lang="pl-PL" altLang="zh-TW" sz="3600" dirty="0">
                <a:solidFill>
                  <a:srgbClr val="FF0000"/>
                </a:solidFill>
              </a:rPr>
              <a:t>[i-</a:t>
            </a:r>
            <a:r>
              <a:rPr lang="pl-PL" altLang="zh-TW" sz="3600" dirty="0">
                <a:solidFill>
                  <a:srgbClr val="7030A0"/>
                </a:solidFill>
              </a:rPr>
              <a:t>1</a:t>
            </a:r>
            <a:r>
              <a:rPr lang="pl-PL" altLang="zh-TW" sz="3600" dirty="0">
                <a:solidFill>
                  <a:srgbClr val="FF0000"/>
                </a:solidFill>
              </a:rPr>
              <a:t>][j][k-</a:t>
            </a:r>
            <a:r>
              <a:rPr lang="pl-PL" altLang="zh-TW" sz="3600" dirty="0">
                <a:solidFill>
                  <a:srgbClr val="7030A0"/>
                </a:solidFill>
              </a:rPr>
              <a:t>1</a:t>
            </a:r>
            <a:r>
              <a:rPr lang="pl-PL" altLang="zh-TW" sz="3600" dirty="0">
                <a:solidFill>
                  <a:srgbClr val="FF0000"/>
                </a:solidFill>
              </a:rPr>
              <a:t>];</a:t>
            </a:r>
            <a:endParaRPr lang="en-US" altLang="zh-TW" sz="3600" dirty="0">
              <a:solidFill>
                <a:srgbClr val="FF0000"/>
              </a:solidFill>
            </a:endParaRPr>
          </a:p>
          <a:p>
            <a:r>
              <a:rPr lang="en-US" altLang="zh-TW" sz="3600" dirty="0"/>
              <a:t>7. </a:t>
            </a:r>
            <a:r>
              <a:rPr lang="en-US" altLang="zh-TW" sz="3600" dirty="0">
                <a:solidFill>
                  <a:srgbClr val="FF0000"/>
                </a:solidFill>
              </a:rPr>
              <a:t>Output  DP[N][P][R]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9FA5E4D-D79F-46B2-BA26-744DF0188505}"/>
              </a:ext>
            </a:extLst>
          </p:cNvPr>
          <p:cNvSpPr txBox="1"/>
          <p:nvPr/>
        </p:nvSpPr>
        <p:spPr>
          <a:xfrm>
            <a:off x="1613042" y="414007"/>
            <a:ext cx="3121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>
                <a:solidFill>
                  <a:srgbClr val="04345C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</a:rPr>
              <a:t>PSEUDO CODE</a:t>
            </a:r>
            <a:endParaRPr lang="zh-TW" altLang="en-US" sz="3600" b="1" dirty="0">
              <a:solidFill>
                <a:srgbClr val="04345C"/>
              </a:solidFill>
              <a:latin typeface="華康細圓體(P)" panose="020F0300000000000000" pitchFamily="34" charset="-120"/>
              <a:ea typeface="華康細圓體(P)" panose="020F03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543486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DBEE45-A8DF-4855-A229-181B63F3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024B410-DEDC-425C-96EF-97B7332579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E096B64-73C0-4700-939A-1CC3D0DAE4E0}"/>
              </a:ext>
            </a:extLst>
          </p:cNvPr>
          <p:cNvSpPr txBox="1"/>
          <p:nvPr/>
        </p:nvSpPr>
        <p:spPr>
          <a:xfrm>
            <a:off x="4393868" y="2705725"/>
            <a:ext cx="340426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8800" dirty="0">
                <a:solidFill>
                  <a:schemeClr val="bg1"/>
                </a:solidFill>
              </a:rPr>
              <a:t>Thanks</a:t>
            </a:r>
            <a:endParaRPr lang="zh-TW" altLang="en-US" sz="8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842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0C1B6FC-F404-44C1-AED0-1E9F61FC46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B2DA1B33-E7F5-446E-B174-AE553816F4C4}"/>
              </a:ext>
            </a:extLst>
          </p:cNvPr>
          <p:cNvSpPr/>
          <p:nvPr/>
        </p:nvSpPr>
        <p:spPr>
          <a:xfrm>
            <a:off x="975434" y="1111928"/>
            <a:ext cx="10241132" cy="4634144"/>
          </a:xfrm>
          <a:prstGeom prst="rect">
            <a:avLst/>
          </a:prstGeom>
          <a:solidFill>
            <a:schemeClr val="bg1"/>
          </a:solidFill>
          <a:ln w="57150">
            <a:solidFill>
              <a:srgbClr val="0434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" name="表格 7">
            <a:extLst>
              <a:ext uri="{FF2B5EF4-FFF2-40B4-BE49-F238E27FC236}">
                <a16:creationId xmlns:a16="http://schemas.microsoft.com/office/drawing/2014/main" id="{A836FEA7-CD37-4071-AA46-64BA251EC3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315974"/>
              </p:ext>
            </p:extLst>
          </p:nvPr>
        </p:nvGraphicFramePr>
        <p:xfrm>
          <a:off x="5616448" y="1760220"/>
          <a:ext cx="4145886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654">
                  <a:extLst>
                    <a:ext uri="{9D8B030D-6E8A-4147-A177-3AD203B41FA5}">
                      <a16:colId xmlns:a16="http://schemas.microsoft.com/office/drawing/2014/main" val="2243576820"/>
                    </a:ext>
                  </a:extLst>
                </a:gridCol>
                <a:gridCol w="460654">
                  <a:extLst>
                    <a:ext uri="{9D8B030D-6E8A-4147-A177-3AD203B41FA5}">
                      <a16:colId xmlns:a16="http://schemas.microsoft.com/office/drawing/2014/main" val="241650203"/>
                    </a:ext>
                  </a:extLst>
                </a:gridCol>
                <a:gridCol w="460654">
                  <a:extLst>
                    <a:ext uri="{9D8B030D-6E8A-4147-A177-3AD203B41FA5}">
                      <a16:colId xmlns:a16="http://schemas.microsoft.com/office/drawing/2014/main" val="2627368747"/>
                    </a:ext>
                  </a:extLst>
                </a:gridCol>
                <a:gridCol w="460654">
                  <a:extLst>
                    <a:ext uri="{9D8B030D-6E8A-4147-A177-3AD203B41FA5}">
                      <a16:colId xmlns:a16="http://schemas.microsoft.com/office/drawing/2014/main" val="3469268033"/>
                    </a:ext>
                  </a:extLst>
                </a:gridCol>
                <a:gridCol w="460654">
                  <a:extLst>
                    <a:ext uri="{9D8B030D-6E8A-4147-A177-3AD203B41FA5}">
                      <a16:colId xmlns:a16="http://schemas.microsoft.com/office/drawing/2014/main" val="2307534318"/>
                    </a:ext>
                  </a:extLst>
                </a:gridCol>
                <a:gridCol w="460654">
                  <a:extLst>
                    <a:ext uri="{9D8B030D-6E8A-4147-A177-3AD203B41FA5}">
                      <a16:colId xmlns:a16="http://schemas.microsoft.com/office/drawing/2014/main" val="1954133547"/>
                    </a:ext>
                  </a:extLst>
                </a:gridCol>
                <a:gridCol w="460654">
                  <a:extLst>
                    <a:ext uri="{9D8B030D-6E8A-4147-A177-3AD203B41FA5}">
                      <a16:colId xmlns:a16="http://schemas.microsoft.com/office/drawing/2014/main" val="1552296198"/>
                    </a:ext>
                  </a:extLst>
                </a:gridCol>
                <a:gridCol w="460654">
                  <a:extLst>
                    <a:ext uri="{9D8B030D-6E8A-4147-A177-3AD203B41FA5}">
                      <a16:colId xmlns:a16="http://schemas.microsoft.com/office/drawing/2014/main" val="1764212421"/>
                    </a:ext>
                  </a:extLst>
                </a:gridCol>
                <a:gridCol w="460654">
                  <a:extLst>
                    <a:ext uri="{9D8B030D-6E8A-4147-A177-3AD203B41FA5}">
                      <a16:colId xmlns:a16="http://schemas.microsoft.com/office/drawing/2014/main" val="1131218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8296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6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1442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016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9397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1814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6152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140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872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67965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AF5531DF-CC38-4AB3-93BB-728ADCD802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786972"/>
              </p:ext>
            </p:extLst>
          </p:nvPr>
        </p:nvGraphicFramePr>
        <p:xfrm>
          <a:off x="1931216" y="1760220"/>
          <a:ext cx="368523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654">
                  <a:extLst>
                    <a:ext uri="{9D8B030D-6E8A-4147-A177-3AD203B41FA5}">
                      <a16:colId xmlns:a16="http://schemas.microsoft.com/office/drawing/2014/main" val="2627368747"/>
                    </a:ext>
                  </a:extLst>
                </a:gridCol>
                <a:gridCol w="460654">
                  <a:extLst>
                    <a:ext uri="{9D8B030D-6E8A-4147-A177-3AD203B41FA5}">
                      <a16:colId xmlns:a16="http://schemas.microsoft.com/office/drawing/2014/main" val="3469268033"/>
                    </a:ext>
                  </a:extLst>
                </a:gridCol>
                <a:gridCol w="460654">
                  <a:extLst>
                    <a:ext uri="{9D8B030D-6E8A-4147-A177-3AD203B41FA5}">
                      <a16:colId xmlns:a16="http://schemas.microsoft.com/office/drawing/2014/main" val="2307534318"/>
                    </a:ext>
                  </a:extLst>
                </a:gridCol>
                <a:gridCol w="460654">
                  <a:extLst>
                    <a:ext uri="{9D8B030D-6E8A-4147-A177-3AD203B41FA5}">
                      <a16:colId xmlns:a16="http://schemas.microsoft.com/office/drawing/2014/main" val="1954133547"/>
                    </a:ext>
                  </a:extLst>
                </a:gridCol>
                <a:gridCol w="460654">
                  <a:extLst>
                    <a:ext uri="{9D8B030D-6E8A-4147-A177-3AD203B41FA5}">
                      <a16:colId xmlns:a16="http://schemas.microsoft.com/office/drawing/2014/main" val="1552296198"/>
                    </a:ext>
                  </a:extLst>
                </a:gridCol>
                <a:gridCol w="460654">
                  <a:extLst>
                    <a:ext uri="{9D8B030D-6E8A-4147-A177-3AD203B41FA5}">
                      <a16:colId xmlns:a16="http://schemas.microsoft.com/office/drawing/2014/main" val="1764212421"/>
                    </a:ext>
                  </a:extLst>
                </a:gridCol>
                <a:gridCol w="460654">
                  <a:extLst>
                    <a:ext uri="{9D8B030D-6E8A-4147-A177-3AD203B41FA5}">
                      <a16:colId xmlns:a16="http://schemas.microsoft.com/office/drawing/2014/main" val="2346154623"/>
                    </a:ext>
                  </a:extLst>
                </a:gridCol>
                <a:gridCol w="460654">
                  <a:extLst>
                    <a:ext uri="{9D8B030D-6E8A-4147-A177-3AD203B41FA5}">
                      <a16:colId xmlns:a16="http://schemas.microsoft.com/office/drawing/2014/main" val="1131218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8296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1442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0561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016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9397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1814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6152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0140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2872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371852"/>
                  </a:ext>
                </a:extLst>
              </a:tr>
            </a:tbl>
          </a:graphicData>
        </a:graphic>
      </p:graphicFrame>
      <p:sp>
        <p:nvSpPr>
          <p:cNvPr id="12" name="文字方塊 11">
            <a:extLst>
              <a:ext uri="{FF2B5EF4-FFF2-40B4-BE49-F238E27FC236}">
                <a16:creationId xmlns:a16="http://schemas.microsoft.com/office/drawing/2014/main" id="{308A9318-8A89-4161-887C-773D9ADC5942}"/>
              </a:ext>
            </a:extLst>
          </p:cNvPr>
          <p:cNvSpPr txBox="1"/>
          <p:nvPr/>
        </p:nvSpPr>
        <p:spPr>
          <a:xfrm>
            <a:off x="7689391" y="1237000"/>
            <a:ext cx="2823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/>
              <a:t>N = 9, P =</a:t>
            </a:r>
            <a:r>
              <a:rPr lang="zh-TW" altLang="en-US" sz="2800" b="1" dirty="0"/>
              <a:t> </a:t>
            </a:r>
            <a:r>
              <a:rPr lang="en-US" altLang="zh-TW" sz="2800" b="1" dirty="0"/>
              <a:t>2, R</a:t>
            </a:r>
            <a:r>
              <a:rPr lang="zh-TW" altLang="en-US" sz="2800" b="1" dirty="0"/>
              <a:t> </a:t>
            </a:r>
            <a:r>
              <a:rPr lang="en-US" altLang="zh-TW" sz="2800" b="1" dirty="0"/>
              <a:t>=</a:t>
            </a:r>
            <a:r>
              <a:rPr lang="zh-TW" altLang="en-US" sz="2800" b="1" dirty="0"/>
              <a:t> </a:t>
            </a:r>
            <a:r>
              <a:rPr lang="en-US" altLang="zh-TW" sz="2800" b="1" dirty="0"/>
              <a:t>4 </a:t>
            </a:r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71307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0C1B6FC-F404-44C1-AED0-1E9F61FC46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B2DA1B33-E7F5-446E-B174-AE553816F4C4}"/>
              </a:ext>
            </a:extLst>
          </p:cNvPr>
          <p:cNvSpPr/>
          <p:nvPr/>
        </p:nvSpPr>
        <p:spPr>
          <a:xfrm>
            <a:off x="975434" y="1111928"/>
            <a:ext cx="10241132" cy="4634144"/>
          </a:xfrm>
          <a:prstGeom prst="rect">
            <a:avLst/>
          </a:prstGeom>
          <a:solidFill>
            <a:schemeClr val="bg1"/>
          </a:solidFill>
          <a:ln w="57150">
            <a:solidFill>
              <a:srgbClr val="0434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" name="表格 7">
            <a:extLst>
              <a:ext uri="{FF2B5EF4-FFF2-40B4-BE49-F238E27FC236}">
                <a16:creationId xmlns:a16="http://schemas.microsoft.com/office/drawing/2014/main" id="{A836FEA7-CD37-4071-AA46-64BA251EC3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056649"/>
              </p:ext>
            </p:extLst>
          </p:nvPr>
        </p:nvGraphicFramePr>
        <p:xfrm>
          <a:off x="5616448" y="1760220"/>
          <a:ext cx="4145886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654">
                  <a:extLst>
                    <a:ext uri="{9D8B030D-6E8A-4147-A177-3AD203B41FA5}">
                      <a16:colId xmlns:a16="http://schemas.microsoft.com/office/drawing/2014/main" val="2243576820"/>
                    </a:ext>
                  </a:extLst>
                </a:gridCol>
                <a:gridCol w="460654">
                  <a:extLst>
                    <a:ext uri="{9D8B030D-6E8A-4147-A177-3AD203B41FA5}">
                      <a16:colId xmlns:a16="http://schemas.microsoft.com/office/drawing/2014/main" val="241650203"/>
                    </a:ext>
                  </a:extLst>
                </a:gridCol>
                <a:gridCol w="460654">
                  <a:extLst>
                    <a:ext uri="{9D8B030D-6E8A-4147-A177-3AD203B41FA5}">
                      <a16:colId xmlns:a16="http://schemas.microsoft.com/office/drawing/2014/main" val="2627368747"/>
                    </a:ext>
                  </a:extLst>
                </a:gridCol>
                <a:gridCol w="460654">
                  <a:extLst>
                    <a:ext uri="{9D8B030D-6E8A-4147-A177-3AD203B41FA5}">
                      <a16:colId xmlns:a16="http://schemas.microsoft.com/office/drawing/2014/main" val="3469268033"/>
                    </a:ext>
                  </a:extLst>
                </a:gridCol>
                <a:gridCol w="460654">
                  <a:extLst>
                    <a:ext uri="{9D8B030D-6E8A-4147-A177-3AD203B41FA5}">
                      <a16:colId xmlns:a16="http://schemas.microsoft.com/office/drawing/2014/main" val="2307534318"/>
                    </a:ext>
                  </a:extLst>
                </a:gridCol>
                <a:gridCol w="460654">
                  <a:extLst>
                    <a:ext uri="{9D8B030D-6E8A-4147-A177-3AD203B41FA5}">
                      <a16:colId xmlns:a16="http://schemas.microsoft.com/office/drawing/2014/main" val="1954133547"/>
                    </a:ext>
                  </a:extLst>
                </a:gridCol>
                <a:gridCol w="460654">
                  <a:extLst>
                    <a:ext uri="{9D8B030D-6E8A-4147-A177-3AD203B41FA5}">
                      <a16:colId xmlns:a16="http://schemas.microsoft.com/office/drawing/2014/main" val="1552296198"/>
                    </a:ext>
                  </a:extLst>
                </a:gridCol>
                <a:gridCol w="460654">
                  <a:extLst>
                    <a:ext uri="{9D8B030D-6E8A-4147-A177-3AD203B41FA5}">
                      <a16:colId xmlns:a16="http://schemas.microsoft.com/office/drawing/2014/main" val="1764212421"/>
                    </a:ext>
                  </a:extLst>
                </a:gridCol>
                <a:gridCol w="460654">
                  <a:extLst>
                    <a:ext uri="{9D8B030D-6E8A-4147-A177-3AD203B41FA5}">
                      <a16:colId xmlns:a16="http://schemas.microsoft.com/office/drawing/2014/main" val="1131218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8296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6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1442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016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9397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1814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6152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140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872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67965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AF5531DF-CC38-4AB3-93BB-728ADCD802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785301"/>
              </p:ext>
            </p:extLst>
          </p:nvPr>
        </p:nvGraphicFramePr>
        <p:xfrm>
          <a:off x="1931216" y="1760220"/>
          <a:ext cx="368523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654">
                  <a:extLst>
                    <a:ext uri="{9D8B030D-6E8A-4147-A177-3AD203B41FA5}">
                      <a16:colId xmlns:a16="http://schemas.microsoft.com/office/drawing/2014/main" val="2627368747"/>
                    </a:ext>
                  </a:extLst>
                </a:gridCol>
                <a:gridCol w="460654">
                  <a:extLst>
                    <a:ext uri="{9D8B030D-6E8A-4147-A177-3AD203B41FA5}">
                      <a16:colId xmlns:a16="http://schemas.microsoft.com/office/drawing/2014/main" val="3469268033"/>
                    </a:ext>
                  </a:extLst>
                </a:gridCol>
                <a:gridCol w="460654">
                  <a:extLst>
                    <a:ext uri="{9D8B030D-6E8A-4147-A177-3AD203B41FA5}">
                      <a16:colId xmlns:a16="http://schemas.microsoft.com/office/drawing/2014/main" val="2307534318"/>
                    </a:ext>
                  </a:extLst>
                </a:gridCol>
                <a:gridCol w="460654">
                  <a:extLst>
                    <a:ext uri="{9D8B030D-6E8A-4147-A177-3AD203B41FA5}">
                      <a16:colId xmlns:a16="http://schemas.microsoft.com/office/drawing/2014/main" val="1954133547"/>
                    </a:ext>
                  </a:extLst>
                </a:gridCol>
                <a:gridCol w="460654">
                  <a:extLst>
                    <a:ext uri="{9D8B030D-6E8A-4147-A177-3AD203B41FA5}">
                      <a16:colId xmlns:a16="http://schemas.microsoft.com/office/drawing/2014/main" val="1552296198"/>
                    </a:ext>
                  </a:extLst>
                </a:gridCol>
                <a:gridCol w="460654">
                  <a:extLst>
                    <a:ext uri="{9D8B030D-6E8A-4147-A177-3AD203B41FA5}">
                      <a16:colId xmlns:a16="http://schemas.microsoft.com/office/drawing/2014/main" val="1764212421"/>
                    </a:ext>
                  </a:extLst>
                </a:gridCol>
                <a:gridCol w="460654">
                  <a:extLst>
                    <a:ext uri="{9D8B030D-6E8A-4147-A177-3AD203B41FA5}">
                      <a16:colId xmlns:a16="http://schemas.microsoft.com/office/drawing/2014/main" val="2346154623"/>
                    </a:ext>
                  </a:extLst>
                </a:gridCol>
                <a:gridCol w="460654">
                  <a:extLst>
                    <a:ext uri="{9D8B030D-6E8A-4147-A177-3AD203B41FA5}">
                      <a16:colId xmlns:a16="http://schemas.microsoft.com/office/drawing/2014/main" val="1131218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8296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1442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0561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016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9397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1814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6152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0140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2872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371852"/>
                  </a:ext>
                </a:extLst>
              </a:tr>
            </a:tbl>
          </a:graphicData>
        </a:graphic>
      </p:graphicFrame>
      <p:sp>
        <p:nvSpPr>
          <p:cNvPr id="12" name="文字方塊 11">
            <a:extLst>
              <a:ext uri="{FF2B5EF4-FFF2-40B4-BE49-F238E27FC236}">
                <a16:creationId xmlns:a16="http://schemas.microsoft.com/office/drawing/2014/main" id="{308A9318-8A89-4161-887C-773D9ADC5942}"/>
              </a:ext>
            </a:extLst>
          </p:cNvPr>
          <p:cNvSpPr txBox="1"/>
          <p:nvPr/>
        </p:nvSpPr>
        <p:spPr>
          <a:xfrm>
            <a:off x="7689391" y="1237000"/>
            <a:ext cx="2823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N = 9</a:t>
            </a:r>
            <a:r>
              <a:rPr lang="en-US" altLang="zh-TW" sz="2800" b="1" dirty="0"/>
              <a:t>, P =</a:t>
            </a:r>
            <a:r>
              <a:rPr lang="zh-TW" altLang="en-US" sz="2800" b="1" dirty="0"/>
              <a:t> </a:t>
            </a:r>
            <a:r>
              <a:rPr lang="en-US" altLang="zh-TW" sz="2800" b="1" dirty="0"/>
              <a:t>2, R</a:t>
            </a:r>
            <a:r>
              <a:rPr lang="zh-TW" altLang="en-US" sz="2800" b="1" dirty="0"/>
              <a:t> </a:t>
            </a:r>
            <a:r>
              <a:rPr lang="en-US" altLang="zh-TW" sz="2800" b="1" dirty="0"/>
              <a:t>=</a:t>
            </a:r>
            <a:r>
              <a:rPr lang="zh-TW" altLang="en-US" sz="2800" b="1" dirty="0"/>
              <a:t> </a:t>
            </a:r>
            <a:r>
              <a:rPr lang="en-US" altLang="zh-TW" sz="2800" b="1" dirty="0"/>
              <a:t>4 </a:t>
            </a:r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8013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0C1B6FC-F404-44C1-AED0-1E9F61FC46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B2DA1B33-E7F5-446E-B174-AE553816F4C4}"/>
              </a:ext>
            </a:extLst>
          </p:cNvPr>
          <p:cNvSpPr/>
          <p:nvPr/>
        </p:nvSpPr>
        <p:spPr>
          <a:xfrm>
            <a:off x="975434" y="1111928"/>
            <a:ext cx="10241132" cy="4634144"/>
          </a:xfrm>
          <a:prstGeom prst="rect">
            <a:avLst/>
          </a:prstGeom>
          <a:solidFill>
            <a:schemeClr val="bg1"/>
          </a:solidFill>
          <a:ln w="57150">
            <a:solidFill>
              <a:srgbClr val="0434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" name="表格 7">
            <a:extLst>
              <a:ext uri="{FF2B5EF4-FFF2-40B4-BE49-F238E27FC236}">
                <a16:creationId xmlns:a16="http://schemas.microsoft.com/office/drawing/2014/main" id="{A836FEA7-CD37-4071-AA46-64BA251EC367}"/>
              </a:ext>
            </a:extLst>
          </p:cNvPr>
          <p:cNvGraphicFramePr>
            <a:graphicFrameLocks noGrp="1"/>
          </p:cNvGraphicFramePr>
          <p:nvPr/>
        </p:nvGraphicFramePr>
        <p:xfrm>
          <a:off x="5616448" y="1760220"/>
          <a:ext cx="4145886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654">
                  <a:extLst>
                    <a:ext uri="{9D8B030D-6E8A-4147-A177-3AD203B41FA5}">
                      <a16:colId xmlns:a16="http://schemas.microsoft.com/office/drawing/2014/main" val="2243576820"/>
                    </a:ext>
                  </a:extLst>
                </a:gridCol>
                <a:gridCol w="460654">
                  <a:extLst>
                    <a:ext uri="{9D8B030D-6E8A-4147-A177-3AD203B41FA5}">
                      <a16:colId xmlns:a16="http://schemas.microsoft.com/office/drawing/2014/main" val="241650203"/>
                    </a:ext>
                  </a:extLst>
                </a:gridCol>
                <a:gridCol w="460654">
                  <a:extLst>
                    <a:ext uri="{9D8B030D-6E8A-4147-A177-3AD203B41FA5}">
                      <a16:colId xmlns:a16="http://schemas.microsoft.com/office/drawing/2014/main" val="2627368747"/>
                    </a:ext>
                  </a:extLst>
                </a:gridCol>
                <a:gridCol w="460654">
                  <a:extLst>
                    <a:ext uri="{9D8B030D-6E8A-4147-A177-3AD203B41FA5}">
                      <a16:colId xmlns:a16="http://schemas.microsoft.com/office/drawing/2014/main" val="3469268033"/>
                    </a:ext>
                  </a:extLst>
                </a:gridCol>
                <a:gridCol w="460654">
                  <a:extLst>
                    <a:ext uri="{9D8B030D-6E8A-4147-A177-3AD203B41FA5}">
                      <a16:colId xmlns:a16="http://schemas.microsoft.com/office/drawing/2014/main" val="2307534318"/>
                    </a:ext>
                  </a:extLst>
                </a:gridCol>
                <a:gridCol w="460654">
                  <a:extLst>
                    <a:ext uri="{9D8B030D-6E8A-4147-A177-3AD203B41FA5}">
                      <a16:colId xmlns:a16="http://schemas.microsoft.com/office/drawing/2014/main" val="1954133547"/>
                    </a:ext>
                  </a:extLst>
                </a:gridCol>
                <a:gridCol w="460654">
                  <a:extLst>
                    <a:ext uri="{9D8B030D-6E8A-4147-A177-3AD203B41FA5}">
                      <a16:colId xmlns:a16="http://schemas.microsoft.com/office/drawing/2014/main" val="1552296198"/>
                    </a:ext>
                  </a:extLst>
                </a:gridCol>
                <a:gridCol w="460654">
                  <a:extLst>
                    <a:ext uri="{9D8B030D-6E8A-4147-A177-3AD203B41FA5}">
                      <a16:colId xmlns:a16="http://schemas.microsoft.com/office/drawing/2014/main" val="1764212421"/>
                    </a:ext>
                  </a:extLst>
                </a:gridCol>
                <a:gridCol w="460654">
                  <a:extLst>
                    <a:ext uri="{9D8B030D-6E8A-4147-A177-3AD203B41FA5}">
                      <a16:colId xmlns:a16="http://schemas.microsoft.com/office/drawing/2014/main" val="1131218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8296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6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1442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016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9397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1814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6152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140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872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67965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AF5531DF-CC38-4AB3-93BB-728ADCD802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89646"/>
              </p:ext>
            </p:extLst>
          </p:nvPr>
        </p:nvGraphicFramePr>
        <p:xfrm>
          <a:off x="1931216" y="1760220"/>
          <a:ext cx="368523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654">
                  <a:extLst>
                    <a:ext uri="{9D8B030D-6E8A-4147-A177-3AD203B41FA5}">
                      <a16:colId xmlns:a16="http://schemas.microsoft.com/office/drawing/2014/main" val="2627368747"/>
                    </a:ext>
                  </a:extLst>
                </a:gridCol>
                <a:gridCol w="460654">
                  <a:extLst>
                    <a:ext uri="{9D8B030D-6E8A-4147-A177-3AD203B41FA5}">
                      <a16:colId xmlns:a16="http://schemas.microsoft.com/office/drawing/2014/main" val="3469268033"/>
                    </a:ext>
                  </a:extLst>
                </a:gridCol>
                <a:gridCol w="460654">
                  <a:extLst>
                    <a:ext uri="{9D8B030D-6E8A-4147-A177-3AD203B41FA5}">
                      <a16:colId xmlns:a16="http://schemas.microsoft.com/office/drawing/2014/main" val="2307534318"/>
                    </a:ext>
                  </a:extLst>
                </a:gridCol>
                <a:gridCol w="460654">
                  <a:extLst>
                    <a:ext uri="{9D8B030D-6E8A-4147-A177-3AD203B41FA5}">
                      <a16:colId xmlns:a16="http://schemas.microsoft.com/office/drawing/2014/main" val="1954133547"/>
                    </a:ext>
                  </a:extLst>
                </a:gridCol>
                <a:gridCol w="460654">
                  <a:extLst>
                    <a:ext uri="{9D8B030D-6E8A-4147-A177-3AD203B41FA5}">
                      <a16:colId xmlns:a16="http://schemas.microsoft.com/office/drawing/2014/main" val="1552296198"/>
                    </a:ext>
                  </a:extLst>
                </a:gridCol>
                <a:gridCol w="460654">
                  <a:extLst>
                    <a:ext uri="{9D8B030D-6E8A-4147-A177-3AD203B41FA5}">
                      <a16:colId xmlns:a16="http://schemas.microsoft.com/office/drawing/2014/main" val="1764212421"/>
                    </a:ext>
                  </a:extLst>
                </a:gridCol>
                <a:gridCol w="460654">
                  <a:extLst>
                    <a:ext uri="{9D8B030D-6E8A-4147-A177-3AD203B41FA5}">
                      <a16:colId xmlns:a16="http://schemas.microsoft.com/office/drawing/2014/main" val="2346154623"/>
                    </a:ext>
                  </a:extLst>
                </a:gridCol>
                <a:gridCol w="460654">
                  <a:extLst>
                    <a:ext uri="{9D8B030D-6E8A-4147-A177-3AD203B41FA5}">
                      <a16:colId xmlns:a16="http://schemas.microsoft.com/office/drawing/2014/main" val="1131218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8296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1442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0561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016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9397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1814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6152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0140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2872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371852"/>
                  </a:ext>
                </a:extLst>
              </a:tr>
            </a:tbl>
          </a:graphicData>
        </a:graphic>
      </p:graphicFrame>
      <p:sp>
        <p:nvSpPr>
          <p:cNvPr id="12" name="文字方塊 11">
            <a:extLst>
              <a:ext uri="{FF2B5EF4-FFF2-40B4-BE49-F238E27FC236}">
                <a16:creationId xmlns:a16="http://schemas.microsoft.com/office/drawing/2014/main" id="{308A9318-8A89-4161-887C-773D9ADC5942}"/>
              </a:ext>
            </a:extLst>
          </p:cNvPr>
          <p:cNvSpPr txBox="1"/>
          <p:nvPr/>
        </p:nvSpPr>
        <p:spPr>
          <a:xfrm>
            <a:off x="7689391" y="1237000"/>
            <a:ext cx="2823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/>
              <a:t>N = 9, </a:t>
            </a:r>
            <a:r>
              <a:rPr lang="en-US" altLang="zh-TW" sz="2800" b="1" dirty="0">
                <a:solidFill>
                  <a:srgbClr val="FF0000"/>
                </a:solidFill>
              </a:rPr>
              <a:t>P =</a:t>
            </a:r>
            <a:r>
              <a:rPr lang="zh-TW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zh-TW" sz="2800" b="1" dirty="0">
                <a:solidFill>
                  <a:srgbClr val="FF0000"/>
                </a:solidFill>
              </a:rPr>
              <a:t>2</a:t>
            </a:r>
            <a:r>
              <a:rPr lang="en-US" altLang="zh-TW" sz="2800" b="1" dirty="0"/>
              <a:t>, R</a:t>
            </a:r>
            <a:r>
              <a:rPr lang="zh-TW" altLang="en-US" sz="2800" b="1" dirty="0"/>
              <a:t> </a:t>
            </a:r>
            <a:r>
              <a:rPr lang="en-US" altLang="zh-TW" sz="2800" b="1" dirty="0"/>
              <a:t>=</a:t>
            </a:r>
            <a:r>
              <a:rPr lang="zh-TW" altLang="en-US" sz="2800" b="1" dirty="0"/>
              <a:t> </a:t>
            </a:r>
            <a:r>
              <a:rPr lang="en-US" altLang="zh-TW" sz="2800" b="1" dirty="0"/>
              <a:t>4 </a:t>
            </a:r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46538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0C1B6FC-F404-44C1-AED0-1E9F61FC46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B2DA1B33-E7F5-446E-B174-AE553816F4C4}"/>
              </a:ext>
            </a:extLst>
          </p:cNvPr>
          <p:cNvSpPr/>
          <p:nvPr/>
        </p:nvSpPr>
        <p:spPr>
          <a:xfrm>
            <a:off x="975434" y="1111928"/>
            <a:ext cx="10241132" cy="4634144"/>
          </a:xfrm>
          <a:prstGeom prst="rect">
            <a:avLst/>
          </a:prstGeom>
          <a:solidFill>
            <a:schemeClr val="bg1"/>
          </a:solidFill>
          <a:ln w="57150">
            <a:solidFill>
              <a:srgbClr val="0434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" name="表格 7">
            <a:extLst>
              <a:ext uri="{FF2B5EF4-FFF2-40B4-BE49-F238E27FC236}">
                <a16:creationId xmlns:a16="http://schemas.microsoft.com/office/drawing/2014/main" id="{A836FEA7-CD37-4071-AA46-64BA251EC3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240856"/>
              </p:ext>
            </p:extLst>
          </p:nvPr>
        </p:nvGraphicFramePr>
        <p:xfrm>
          <a:off x="5616448" y="1760220"/>
          <a:ext cx="4145886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654">
                  <a:extLst>
                    <a:ext uri="{9D8B030D-6E8A-4147-A177-3AD203B41FA5}">
                      <a16:colId xmlns:a16="http://schemas.microsoft.com/office/drawing/2014/main" val="2243576820"/>
                    </a:ext>
                  </a:extLst>
                </a:gridCol>
                <a:gridCol w="460654">
                  <a:extLst>
                    <a:ext uri="{9D8B030D-6E8A-4147-A177-3AD203B41FA5}">
                      <a16:colId xmlns:a16="http://schemas.microsoft.com/office/drawing/2014/main" val="241650203"/>
                    </a:ext>
                  </a:extLst>
                </a:gridCol>
                <a:gridCol w="460654">
                  <a:extLst>
                    <a:ext uri="{9D8B030D-6E8A-4147-A177-3AD203B41FA5}">
                      <a16:colId xmlns:a16="http://schemas.microsoft.com/office/drawing/2014/main" val="2627368747"/>
                    </a:ext>
                  </a:extLst>
                </a:gridCol>
                <a:gridCol w="460654">
                  <a:extLst>
                    <a:ext uri="{9D8B030D-6E8A-4147-A177-3AD203B41FA5}">
                      <a16:colId xmlns:a16="http://schemas.microsoft.com/office/drawing/2014/main" val="3469268033"/>
                    </a:ext>
                  </a:extLst>
                </a:gridCol>
                <a:gridCol w="460654">
                  <a:extLst>
                    <a:ext uri="{9D8B030D-6E8A-4147-A177-3AD203B41FA5}">
                      <a16:colId xmlns:a16="http://schemas.microsoft.com/office/drawing/2014/main" val="2307534318"/>
                    </a:ext>
                  </a:extLst>
                </a:gridCol>
                <a:gridCol w="460654">
                  <a:extLst>
                    <a:ext uri="{9D8B030D-6E8A-4147-A177-3AD203B41FA5}">
                      <a16:colId xmlns:a16="http://schemas.microsoft.com/office/drawing/2014/main" val="1954133547"/>
                    </a:ext>
                  </a:extLst>
                </a:gridCol>
                <a:gridCol w="460654">
                  <a:extLst>
                    <a:ext uri="{9D8B030D-6E8A-4147-A177-3AD203B41FA5}">
                      <a16:colId xmlns:a16="http://schemas.microsoft.com/office/drawing/2014/main" val="1552296198"/>
                    </a:ext>
                  </a:extLst>
                </a:gridCol>
                <a:gridCol w="460654">
                  <a:extLst>
                    <a:ext uri="{9D8B030D-6E8A-4147-A177-3AD203B41FA5}">
                      <a16:colId xmlns:a16="http://schemas.microsoft.com/office/drawing/2014/main" val="1764212421"/>
                    </a:ext>
                  </a:extLst>
                </a:gridCol>
                <a:gridCol w="460654">
                  <a:extLst>
                    <a:ext uri="{9D8B030D-6E8A-4147-A177-3AD203B41FA5}">
                      <a16:colId xmlns:a16="http://schemas.microsoft.com/office/drawing/2014/main" val="1131218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8296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6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1442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016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9397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1814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6152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140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872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67965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AF5531DF-CC38-4AB3-93BB-728ADCD802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801189"/>
              </p:ext>
            </p:extLst>
          </p:nvPr>
        </p:nvGraphicFramePr>
        <p:xfrm>
          <a:off x="1931216" y="1760220"/>
          <a:ext cx="368523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654">
                  <a:extLst>
                    <a:ext uri="{9D8B030D-6E8A-4147-A177-3AD203B41FA5}">
                      <a16:colId xmlns:a16="http://schemas.microsoft.com/office/drawing/2014/main" val="2627368747"/>
                    </a:ext>
                  </a:extLst>
                </a:gridCol>
                <a:gridCol w="460654">
                  <a:extLst>
                    <a:ext uri="{9D8B030D-6E8A-4147-A177-3AD203B41FA5}">
                      <a16:colId xmlns:a16="http://schemas.microsoft.com/office/drawing/2014/main" val="3469268033"/>
                    </a:ext>
                  </a:extLst>
                </a:gridCol>
                <a:gridCol w="460654">
                  <a:extLst>
                    <a:ext uri="{9D8B030D-6E8A-4147-A177-3AD203B41FA5}">
                      <a16:colId xmlns:a16="http://schemas.microsoft.com/office/drawing/2014/main" val="2307534318"/>
                    </a:ext>
                  </a:extLst>
                </a:gridCol>
                <a:gridCol w="460654">
                  <a:extLst>
                    <a:ext uri="{9D8B030D-6E8A-4147-A177-3AD203B41FA5}">
                      <a16:colId xmlns:a16="http://schemas.microsoft.com/office/drawing/2014/main" val="1954133547"/>
                    </a:ext>
                  </a:extLst>
                </a:gridCol>
                <a:gridCol w="460654">
                  <a:extLst>
                    <a:ext uri="{9D8B030D-6E8A-4147-A177-3AD203B41FA5}">
                      <a16:colId xmlns:a16="http://schemas.microsoft.com/office/drawing/2014/main" val="1552296198"/>
                    </a:ext>
                  </a:extLst>
                </a:gridCol>
                <a:gridCol w="460654">
                  <a:extLst>
                    <a:ext uri="{9D8B030D-6E8A-4147-A177-3AD203B41FA5}">
                      <a16:colId xmlns:a16="http://schemas.microsoft.com/office/drawing/2014/main" val="1764212421"/>
                    </a:ext>
                  </a:extLst>
                </a:gridCol>
                <a:gridCol w="460654">
                  <a:extLst>
                    <a:ext uri="{9D8B030D-6E8A-4147-A177-3AD203B41FA5}">
                      <a16:colId xmlns:a16="http://schemas.microsoft.com/office/drawing/2014/main" val="2346154623"/>
                    </a:ext>
                  </a:extLst>
                </a:gridCol>
                <a:gridCol w="460654">
                  <a:extLst>
                    <a:ext uri="{9D8B030D-6E8A-4147-A177-3AD203B41FA5}">
                      <a16:colId xmlns:a16="http://schemas.microsoft.com/office/drawing/2014/main" val="1131218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8296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1442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0561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016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9397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1814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6152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0140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2872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371852"/>
                  </a:ext>
                </a:extLst>
              </a:tr>
            </a:tbl>
          </a:graphicData>
        </a:graphic>
      </p:graphicFrame>
      <p:sp>
        <p:nvSpPr>
          <p:cNvPr id="12" name="文字方塊 11">
            <a:extLst>
              <a:ext uri="{FF2B5EF4-FFF2-40B4-BE49-F238E27FC236}">
                <a16:creationId xmlns:a16="http://schemas.microsoft.com/office/drawing/2014/main" id="{308A9318-8A89-4161-887C-773D9ADC5942}"/>
              </a:ext>
            </a:extLst>
          </p:cNvPr>
          <p:cNvSpPr txBox="1"/>
          <p:nvPr/>
        </p:nvSpPr>
        <p:spPr>
          <a:xfrm>
            <a:off x="7689391" y="1237000"/>
            <a:ext cx="2823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/>
              <a:t>N = 9, P =</a:t>
            </a:r>
            <a:r>
              <a:rPr lang="zh-TW" altLang="en-US" sz="2800" b="1" dirty="0"/>
              <a:t> </a:t>
            </a:r>
            <a:r>
              <a:rPr lang="en-US" altLang="zh-TW" sz="2800" b="1" dirty="0"/>
              <a:t>2, R</a:t>
            </a:r>
            <a:r>
              <a:rPr lang="zh-TW" altLang="en-US" sz="2800" b="1" dirty="0"/>
              <a:t> </a:t>
            </a:r>
            <a:r>
              <a:rPr lang="en-US" altLang="zh-TW" sz="2800" b="1" dirty="0"/>
              <a:t>=</a:t>
            </a:r>
            <a:r>
              <a:rPr lang="zh-TW" altLang="en-US" sz="2800" b="1" dirty="0"/>
              <a:t> </a:t>
            </a:r>
            <a:r>
              <a:rPr lang="en-US" altLang="zh-TW" sz="2800" b="1" dirty="0"/>
              <a:t>4 </a:t>
            </a:r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608233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1C90DD-F131-4C4A-BABD-47422E6E0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4CB689E-45B6-4893-B4EA-9BBC530953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41028B4-2386-461A-945A-212329387790}"/>
              </a:ext>
            </a:extLst>
          </p:cNvPr>
          <p:cNvSpPr txBox="1"/>
          <p:nvPr/>
        </p:nvSpPr>
        <p:spPr>
          <a:xfrm>
            <a:off x="4772561" y="367249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b="1" dirty="0">
                <a:solidFill>
                  <a:schemeClr val="bg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</a:rPr>
              <a:t>解題思路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0043770-E43E-4002-A8D0-40D3D611A801}"/>
              </a:ext>
            </a:extLst>
          </p:cNvPr>
          <p:cNvSpPr txBox="1"/>
          <p:nvPr/>
        </p:nvSpPr>
        <p:spPr>
          <a:xfrm>
            <a:off x="1246188" y="1028471"/>
            <a:ext cx="3980577" cy="4801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3200" b="1" i="0" dirty="0">
                <a:solidFill>
                  <a:schemeClr val="bg1"/>
                </a:solidFill>
                <a:effectLst/>
                <a:latin typeface="+mj-lt"/>
              </a:rPr>
              <a:t>Dynamic Programming</a:t>
            </a:r>
            <a:endParaRPr lang="en-US" altLang="zh-TW" sz="3200" b="1" dirty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200000"/>
              </a:lnSpc>
            </a:pPr>
            <a:r>
              <a:rPr lang="en-US" altLang="zh-TW" sz="2400" dirty="0">
                <a:solidFill>
                  <a:schemeClr val="bg1"/>
                </a:solidFill>
                <a:latin typeface="華康細圓體" panose="020F0309000000000000" pitchFamily="49" charset="-120"/>
                <a:ea typeface="華康細圓體" panose="020F0309000000000000" pitchFamily="49" charset="-120"/>
              </a:rPr>
              <a:t>feature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b="1" dirty="0">
                <a:solidFill>
                  <a:schemeClr val="bg1"/>
                </a:solidFill>
                <a:latin typeface="華康細圓體" panose="020F0309000000000000" pitchFamily="49" charset="-120"/>
                <a:ea typeface="華康細圓體" panose="020F0309000000000000" pitchFamily="49" charset="-120"/>
              </a:rPr>
              <a:t>分治法的延伸</a:t>
            </a:r>
            <a:endParaRPr lang="en-US" altLang="zh-TW" sz="2000" b="1" dirty="0">
              <a:solidFill>
                <a:schemeClr val="bg1"/>
              </a:solidFill>
              <a:latin typeface="華康細圓體" panose="020F0309000000000000" pitchFamily="49" charset="-120"/>
              <a:ea typeface="華康細圓體" panose="020F0309000000000000" pitchFamily="49" charset="-120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b="1" dirty="0">
                <a:solidFill>
                  <a:schemeClr val="bg1"/>
                </a:solidFill>
                <a:latin typeface="華康細圓體" panose="020F0309000000000000" pitchFamily="49" charset="-120"/>
                <a:ea typeface="華康細圓體" panose="020F0309000000000000" pitchFamily="49" charset="-120"/>
              </a:rPr>
              <a:t>將大問題切成小問題</a:t>
            </a:r>
            <a:endParaRPr lang="en-US" altLang="zh-TW" sz="2000" b="1" dirty="0">
              <a:solidFill>
                <a:schemeClr val="bg1"/>
              </a:solidFill>
              <a:latin typeface="華康細圓體" panose="020F0309000000000000" pitchFamily="49" charset="-120"/>
              <a:ea typeface="華康細圓體" panose="020F0309000000000000" pitchFamily="49" charset="-120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b="1" dirty="0">
                <a:solidFill>
                  <a:schemeClr val="bg1"/>
                </a:solidFill>
                <a:latin typeface="華康細圓體" panose="020F0309000000000000" pitchFamily="49" charset="-120"/>
                <a:ea typeface="華康細圓體" panose="020F0309000000000000" pitchFamily="49" charset="-120"/>
              </a:rPr>
              <a:t>用記憶法儲存這些問題的答案</a:t>
            </a:r>
            <a:endParaRPr lang="en-US" altLang="zh-TW" sz="2000" b="1" dirty="0">
              <a:solidFill>
                <a:schemeClr val="bg1"/>
              </a:solidFill>
              <a:latin typeface="華康細圓體" panose="020F0309000000000000" pitchFamily="49" charset="-120"/>
              <a:ea typeface="華康細圓體" panose="020F0309000000000000" pitchFamily="49" charset="-120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b="0" i="0" dirty="0">
                <a:solidFill>
                  <a:schemeClr val="bg1"/>
                </a:solidFill>
                <a:effectLst/>
                <a:latin typeface="華康細圓體" panose="020F0309000000000000" pitchFamily="49" charset="-120"/>
                <a:ea typeface="華康細圓體" panose="020F0309000000000000" pitchFamily="49" charset="-120"/>
              </a:rPr>
              <a:t>避免重複求解</a:t>
            </a:r>
            <a:endParaRPr lang="en-US" altLang="zh-TW" sz="2000" b="1" dirty="0">
              <a:solidFill>
                <a:schemeClr val="bg1"/>
              </a:solidFill>
              <a:latin typeface="華康細圓體" panose="020F0309000000000000" pitchFamily="49" charset="-120"/>
              <a:ea typeface="華康細圓體" panose="020F0309000000000000" pitchFamily="49" charset="-120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b="0" i="0" dirty="0">
                <a:solidFill>
                  <a:schemeClr val="bg1"/>
                </a:solidFill>
                <a:effectLst/>
                <a:latin typeface="華康細圓體" panose="020F0309000000000000" pitchFamily="49" charset="-120"/>
                <a:ea typeface="華康細圓體" panose="020F0309000000000000" pitchFamily="49" charset="-120"/>
              </a:rPr>
              <a:t>以空間換取時間</a:t>
            </a:r>
            <a:endParaRPr lang="zh-TW" altLang="en-US" sz="2000" b="1" dirty="0">
              <a:solidFill>
                <a:schemeClr val="bg1"/>
              </a:solidFill>
              <a:latin typeface="華康細圓體" panose="020F0309000000000000" pitchFamily="49" charset="-120"/>
              <a:ea typeface="華康細圓體" panose="020F0309000000000000" pitchFamily="49" charset="-120"/>
            </a:endParaRPr>
          </a:p>
        </p:txBody>
      </p:sp>
      <p:graphicFrame>
        <p:nvGraphicFramePr>
          <p:cNvPr id="39" name="表格 39">
            <a:extLst>
              <a:ext uri="{FF2B5EF4-FFF2-40B4-BE49-F238E27FC236}">
                <a16:creationId xmlns:a16="http://schemas.microsoft.com/office/drawing/2014/main" id="{41288996-E75C-463A-950A-030880C088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542520"/>
              </p:ext>
            </p:extLst>
          </p:nvPr>
        </p:nvGraphicFramePr>
        <p:xfrm>
          <a:off x="6131714" y="5212984"/>
          <a:ext cx="41083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914">
                  <a:extLst>
                    <a:ext uri="{9D8B030D-6E8A-4147-A177-3AD203B41FA5}">
                      <a16:colId xmlns:a16="http://schemas.microsoft.com/office/drawing/2014/main" val="1385735037"/>
                    </a:ext>
                  </a:extLst>
                </a:gridCol>
                <a:gridCol w="586914">
                  <a:extLst>
                    <a:ext uri="{9D8B030D-6E8A-4147-A177-3AD203B41FA5}">
                      <a16:colId xmlns:a16="http://schemas.microsoft.com/office/drawing/2014/main" val="3123679629"/>
                    </a:ext>
                  </a:extLst>
                </a:gridCol>
                <a:gridCol w="586914">
                  <a:extLst>
                    <a:ext uri="{9D8B030D-6E8A-4147-A177-3AD203B41FA5}">
                      <a16:colId xmlns:a16="http://schemas.microsoft.com/office/drawing/2014/main" val="3927742476"/>
                    </a:ext>
                  </a:extLst>
                </a:gridCol>
                <a:gridCol w="586914">
                  <a:extLst>
                    <a:ext uri="{9D8B030D-6E8A-4147-A177-3AD203B41FA5}">
                      <a16:colId xmlns:a16="http://schemas.microsoft.com/office/drawing/2014/main" val="1294838489"/>
                    </a:ext>
                  </a:extLst>
                </a:gridCol>
                <a:gridCol w="586914">
                  <a:extLst>
                    <a:ext uri="{9D8B030D-6E8A-4147-A177-3AD203B41FA5}">
                      <a16:colId xmlns:a16="http://schemas.microsoft.com/office/drawing/2014/main" val="2927406711"/>
                    </a:ext>
                  </a:extLst>
                </a:gridCol>
                <a:gridCol w="586914">
                  <a:extLst>
                    <a:ext uri="{9D8B030D-6E8A-4147-A177-3AD203B41FA5}">
                      <a16:colId xmlns:a16="http://schemas.microsoft.com/office/drawing/2014/main" val="2435930192"/>
                    </a:ext>
                  </a:extLst>
                </a:gridCol>
                <a:gridCol w="586914">
                  <a:extLst>
                    <a:ext uri="{9D8B030D-6E8A-4147-A177-3AD203B41FA5}">
                      <a16:colId xmlns:a16="http://schemas.microsoft.com/office/drawing/2014/main" val="24627153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F(1)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F(2)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F(3)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F(4)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F(5)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F(6)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F(7)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2420807"/>
                  </a:ext>
                </a:extLst>
              </a:tr>
            </a:tbl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B0C4A0D4-F1B9-49ED-A6A7-DCB19B0D0B0A}"/>
              </a:ext>
            </a:extLst>
          </p:cNvPr>
          <p:cNvSpPr txBox="1"/>
          <p:nvPr/>
        </p:nvSpPr>
        <p:spPr>
          <a:xfrm>
            <a:off x="7582231" y="4230117"/>
            <a:ext cx="66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F(1)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A95B179-C385-4E86-B71A-5C78884E201D}"/>
              </a:ext>
            </a:extLst>
          </p:cNvPr>
          <p:cNvSpPr txBox="1"/>
          <p:nvPr/>
        </p:nvSpPr>
        <p:spPr>
          <a:xfrm>
            <a:off x="8413402" y="4230118"/>
            <a:ext cx="66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F(2)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72B6767-9E15-4378-9E93-A46B83D685A7}"/>
              </a:ext>
            </a:extLst>
          </p:cNvPr>
          <p:cNvSpPr txBox="1"/>
          <p:nvPr/>
        </p:nvSpPr>
        <p:spPr>
          <a:xfrm>
            <a:off x="9244574" y="4230117"/>
            <a:ext cx="66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F(3)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511E7FF-557A-4C77-853B-8429E3099329}"/>
              </a:ext>
            </a:extLst>
          </p:cNvPr>
          <p:cNvSpPr txBox="1"/>
          <p:nvPr/>
        </p:nvSpPr>
        <p:spPr>
          <a:xfrm>
            <a:off x="6687572" y="3025177"/>
            <a:ext cx="66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F(4)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4BB0B30-CA06-43FF-82EF-804FF18EDCC7}"/>
              </a:ext>
            </a:extLst>
          </p:cNvPr>
          <p:cNvSpPr txBox="1"/>
          <p:nvPr/>
        </p:nvSpPr>
        <p:spPr>
          <a:xfrm>
            <a:off x="7518743" y="3025178"/>
            <a:ext cx="66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F(5)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4E2797C-15E1-466F-8FBE-A93D40FF2849}"/>
              </a:ext>
            </a:extLst>
          </p:cNvPr>
          <p:cNvSpPr txBox="1"/>
          <p:nvPr/>
        </p:nvSpPr>
        <p:spPr>
          <a:xfrm>
            <a:off x="8349915" y="3025177"/>
            <a:ext cx="66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F(6)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A933A74-FCFF-4FBE-A3EE-BC9B37EA5E35}"/>
              </a:ext>
            </a:extLst>
          </p:cNvPr>
          <p:cNvSpPr txBox="1"/>
          <p:nvPr/>
        </p:nvSpPr>
        <p:spPr>
          <a:xfrm>
            <a:off x="7518743" y="1775236"/>
            <a:ext cx="66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F(7)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DCE9F8D1-EEF5-4CA9-91E0-86E72D0C3B1B}"/>
              </a:ext>
            </a:extLst>
          </p:cNvPr>
          <p:cNvCxnSpPr>
            <a:cxnSpLocks/>
          </p:cNvCxnSpPr>
          <p:nvPr/>
        </p:nvCxnSpPr>
        <p:spPr>
          <a:xfrm flipV="1">
            <a:off x="7021157" y="2435640"/>
            <a:ext cx="539142" cy="57039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9D74E58D-D219-4C8E-BD85-716802EFD87C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7852328" y="2435640"/>
            <a:ext cx="0" cy="58953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528E28CB-38F9-45DA-9F25-3A083C04AE21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8185914" y="2435641"/>
            <a:ext cx="497586" cy="58953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B3ED2801-AE52-48F8-B448-860D3CBC69C3}"/>
              </a:ext>
            </a:extLst>
          </p:cNvPr>
          <p:cNvCxnSpPr>
            <a:cxnSpLocks/>
          </p:cNvCxnSpPr>
          <p:nvPr/>
        </p:nvCxnSpPr>
        <p:spPr>
          <a:xfrm flipV="1">
            <a:off x="7867729" y="3602250"/>
            <a:ext cx="539142" cy="57039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9CDD6104-07AB-4F6B-873A-18FD35D91DCD}"/>
              </a:ext>
            </a:extLst>
          </p:cNvPr>
          <p:cNvCxnSpPr>
            <a:cxnSpLocks/>
          </p:cNvCxnSpPr>
          <p:nvPr/>
        </p:nvCxnSpPr>
        <p:spPr>
          <a:xfrm flipV="1">
            <a:off x="8698900" y="3602250"/>
            <a:ext cx="0" cy="58953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4ACE4949-8AE1-40A1-9610-412F31993CD4}"/>
              </a:ext>
            </a:extLst>
          </p:cNvPr>
          <p:cNvCxnSpPr>
            <a:cxnSpLocks/>
          </p:cNvCxnSpPr>
          <p:nvPr/>
        </p:nvCxnSpPr>
        <p:spPr>
          <a:xfrm flipH="1" flipV="1">
            <a:off x="9032486" y="3602251"/>
            <a:ext cx="497586" cy="58953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879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1C90DD-F131-4C4A-BABD-47422E6E0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4CB689E-45B6-4893-B4EA-9BBC530953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41028B4-2386-461A-945A-212329387790}"/>
              </a:ext>
            </a:extLst>
          </p:cNvPr>
          <p:cNvSpPr txBox="1"/>
          <p:nvPr/>
        </p:nvSpPr>
        <p:spPr>
          <a:xfrm>
            <a:off x="3657600" y="2055813"/>
            <a:ext cx="42947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0" b="1" dirty="0">
                <a:solidFill>
                  <a:schemeClr val="bg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</a:rPr>
              <a:t>解題思路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5C95DAA2-370C-4776-98C0-489A9A88B6AA}"/>
              </a:ext>
            </a:extLst>
          </p:cNvPr>
          <p:cNvGrpSpPr/>
          <p:nvPr/>
        </p:nvGrpSpPr>
        <p:grpSpPr>
          <a:xfrm>
            <a:off x="828940" y="4373175"/>
            <a:ext cx="10254398" cy="1200329"/>
            <a:chOff x="1097442" y="4373175"/>
            <a:chExt cx="10254398" cy="1200329"/>
          </a:xfrm>
        </p:grpSpPr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D02A9E0F-756A-49BB-9BE5-08BE48E524E4}"/>
                </a:ext>
              </a:extLst>
            </p:cNvPr>
            <p:cNvSpPr txBox="1"/>
            <p:nvPr/>
          </p:nvSpPr>
          <p:spPr>
            <a:xfrm>
              <a:off x="1097442" y="4373175"/>
              <a:ext cx="237116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3600" b="1" dirty="0">
                  <a:solidFill>
                    <a:schemeClr val="bg1"/>
                  </a:solidFill>
                  <a:latin typeface="華康細圓體(P)" panose="020F0300000000000000" pitchFamily="34" charset="-120"/>
                  <a:ea typeface="華康細圓體(P)" panose="020F0300000000000000" pitchFamily="34" charset="-120"/>
                </a:rPr>
                <a:t>影響</a:t>
              </a:r>
              <a:r>
                <a:rPr lang="en-US" altLang="zh-TW" sz="3600" b="1" dirty="0">
                  <a:solidFill>
                    <a:schemeClr val="bg1"/>
                  </a:solidFill>
                  <a:latin typeface="華康細圓體(P)" panose="020F0300000000000000" pitchFamily="34" charset="-120"/>
                  <a:ea typeface="華康細圓體(P)" panose="020F0300000000000000" pitchFamily="34" charset="-120"/>
                </a:rPr>
                <a:t>N-1</a:t>
              </a:r>
            </a:p>
            <a:p>
              <a:pPr algn="ctr"/>
              <a:r>
                <a:rPr lang="zh-TW" altLang="en-US" sz="3600" b="1" dirty="0">
                  <a:solidFill>
                    <a:schemeClr val="bg1"/>
                  </a:solidFill>
                  <a:latin typeface="華康細圓體(P)" panose="020F0300000000000000" pitchFamily="34" charset="-120"/>
                  <a:ea typeface="華康細圓體(P)" panose="020F0300000000000000" pitchFamily="34" charset="-120"/>
                </a:rPr>
                <a:t>不影響</a:t>
              </a:r>
              <a:r>
                <a:rPr lang="en-US" altLang="zh-TW" sz="3600" b="1" dirty="0">
                  <a:solidFill>
                    <a:schemeClr val="bg1"/>
                  </a:solidFill>
                  <a:latin typeface="華康細圓體(P)" panose="020F0300000000000000" pitchFamily="34" charset="-120"/>
                  <a:ea typeface="華康細圓體(P)" panose="020F0300000000000000" pitchFamily="34" charset="-120"/>
                </a:rPr>
                <a:t>P, R</a:t>
              </a:r>
              <a:endParaRPr lang="zh-TW" altLang="en-US" sz="3600" b="1" dirty="0">
                <a:solidFill>
                  <a:schemeClr val="bg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98903EF5-89F9-4FFB-8AB0-E7C5C13339BA}"/>
                </a:ext>
              </a:extLst>
            </p:cNvPr>
            <p:cNvSpPr txBox="1"/>
            <p:nvPr/>
          </p:nvSpPr>
          <p:spPr>
            <a:xfrm>
              <a:off x="5190143" y="4373175"/>
              <a:ext cx="232627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3600" b="1" dirty="0">
                  <a:solidFill>
                    <a:schemeClr val="bg1"/>
                  </a:solidFill>
                  <a:latin typeface="華康細圓體(P)" panose="020F0300000000000000" pitchFamily="34" charset="-120"/>
                  <a:ea typeface="華康細圓體(P)" panose="020F0300000000000000" pitchFamily="34" charset="-120"/>
                </a:rPr>
                <a:t>影響</a:t>
              </a:r>
              <a:r>
                <a:rPr lang="en-US" altLang="zh-TW" sz="3600" b="1" dirty="0">
                  <a:solidFill>
                    <a:schemeClr val="bg1"/>
                  </a:solidFill>
                  <a:latin typeface="華康細圓體(P)" panose="020F0300000000000000" pitchFamily="34" charset="-120"/>
                  <a:ea typeface="華康細圓體(P)" panose="020F0300000000000000" pitchFamily="34" charset="-120"/>
                </a:rPr>
                <a:t>N-1, P</a:t>
              </a:r>
            </a:p>
            <a:p>
              <a:pPr algn="ctr"/>
              <a:r>
                <a:rPr lang="zh-TW" altLang="en-US" sz="3600" b="1" dirty="0">
                  <a:solidFill>
                    <a:schemeClr val="bg1"/>
                  </a:solidFill>
                  <a:latin typeface="華康細圓體(P)" panose="020F0300000000000000" pitchFamily="34" charset="-120"/>
                  <a:ea typeface="華康細圓體(P)" panose="020F0300000000000000" pitchFamily="34" charset="-120"/>
                </a:rPr>
                <a:t>不影響</a:t>
              </a:r>
              <a:r>
                <a:rPr lang="en-US" altLang="zh-TW" sz="3600" b="1" dirty="0">
                  <a:solidFill>
                    <a:schemeClr val="bg1"/>
                  </a:solidFill>
                  <a:latin typeface="華康細圓體(P)" panose="020F0300000000000000" pitchFamily="34" charset="-120"/>
                  <a:ea typeface="華康細圓體(P)" panose="020F0300000000000000" pitchFamily="34" charset="-120"/>
                </a:rPr>
                <a:t>R</a:t>
              </a:r>
              <a:endParaRPr lang="zh-TW" altLang="en-US" sz="3600" b="1" dirty="0">
                <a:solidFill>
                  <a:schemeClr val="bg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8C020B5D-1F47-48AF-A6F0-D83AB945E90D}"/>
                </a:ext>
              </a:extLst>
            </p:cNvPr>
            <p:cNvSpPr txBox="1"/>
            <p:nvPr/>
          </p:nvSpPr>
          <p:spPr>
            <a:xfrm>
              <a:off x="9003120" y="4373175"/>
              <a:ext cx="234872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3600" b="1" dirty="0">
                  <a:solidFill>
                    <a:schemeClr val="bg1"/>
                  </a:solidFill>
                  <a:latin typeface="華康細圓體(P)" panose="020F0300000000000000" pitchFamily="34" charset="-120"/>
                  <a:ea typeface="華康細圓體(P)" panose="020F0300000000000000" pitchFamily="34" charset="-120"/>
                </a:rPr>
                <a:t>影響</a:t>
              </a:r>
              <a:r>
                <a:rPr lang="en-US" altLang="zh-TW" sz="3600" b="1" dirty="0">
                  <a:solidFill>
                    <a:schemeClr val="bg1"/>
                  </a:solidFill>
                  <a:latin typeface="華康細圓體(P)" panose="020F0300000000000000" pitchFamily="34" charset="-120"/>
                  <a:ea typeface="華康細圓體(P)" panose="020F0300000000000000" pitchFamily="34" charset="-120"/>
                </a:rPr>
                <a:t>N-1, R</a:t>
              </a:r>
            </a:p>
            <a:p>
              <a:pPr algn="ctr"/>
              <a:r>
                <a:rPr lang="zh-TW" altLang="en-US" sz="3600" b="1" dirty="0">
                  <a:solidFill>
                    <a:schemeClr val="bg1"/>
                  </a:solidFill>
                  <a:latin typeface="華康細圓體(P)" panose="020F0300000000000000" pitchFamily="34" charset="-120"/>
                  <a:ea typeface="華康細圓體(P)" panose="020F0300000000000000" pitchFamily="34" charset="-120"/>
                </a:rPr>
                <a:t>不影響</a:t>
              </a:r>
              <a:r>
                <a:rPr lang="en-US" altLang="zh-TW" sz="3600" b="1" dirty="0">
                  <a:solidFill>
                    <a:schemeClr val="bg1"/>
                  </a:solidFill>
                  <a:latin typeface="華康細圓體(P)" panose="020F0300000000000000" pitchFamily="34" charset="-120"/>
                  <a:ea typeface="華康細圓體(P)" panose="020F0300000000000000" pitchFamily="34" charset="-120"/>
                </a:rPr>
                <a:t>P</a:t>
              </a:r>
              <a:endParaRPr lang="zh-TW" altLang="en-US" sz="3600" b="1" dirty="0">
                <a:solidFill>
                  <a:schemeClr val="bg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3529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1ED381-6E36-4470-A26C-3C3CA7365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3FE67F5-94E7-4C15-8DB2-2E3663876E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ABB15C31-874C-42FB-887D-A2D8192F704E}"/>
              </a:ext>
            </a:extLst>
          </p:cNvPr>
          <p:cNvSpPr/>
          <p:nvPr/>
        </p:nvSpPr>
        <p:spPr>
          <a:xfrm>
            <a:off x="683581" y="2183907"/>
            <a:ext cx="4509856" cy="2441359"/>
          </a:xfrm>
          <a:prstGeom prst="rect">
            <a:avLst/>
          </a:prstGeom>
          <a:solidFill>
            <a:schemeClr val="bg1"/>
          </a:solidFill>
          <a:ln w="38100">
            <a:solidFill>
              <a:srgbClr val="0434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" name="表格 7">
            <a:extLst>
              <a:ext uri="{FF2B5EF4-FFF2-40B4-BE49-F238E27FC236}">
                <a16:creationId xmlns:a16="http://schemas.microsoft.com/office/drawing/2014/main" id="{72D66080-C219-4D53-A275-38B144C904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79350"/>
              </p:ext>
            </p:extLst>
          </p:nvPr>
        </p:nvGraphicFramePr>
        <p:xfrm>
          <a:off x="1280160" y="2292066"/>
          <a:ext cx="331669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522">
                  <a:extLst>
                    <a:ext uri="{9D8B030D-6E8A-4147-A177-3AD203B41FA5}">
                      <a16:colId xmlns:a16="http://schemas.microsoft.com/office/drawing/2014/main" val="3600746168"/>
                    </a:ext>
                  </a:extLst>
                </a:gridCol>
                <a:gridCol w="368522">
                  <a:extLst>
                    <a:ext uri="{9D8B030D-6E8A-4147-A177-3AD203B41FA5}">
                      <a16:colId xmlns:a16="http://schemas.microsoft.com/office/drawing/2014/main" val="3156674905"/>
                    </a:ext>
                  </a:extLst>
                </a:gridCol>
                <a:gridCol w="368522">
                  <a:extLst>
                    <a:ext uri="{9D8B030D-6E8A-4147-A177-3AD203B41FA5}">
                      <a16:colId xmlns:a16="http://schemas.microsoft.com/office/drawing/2014/main" val="3018290669"/>
                    </a:ext>
                  </a:extLst>
                </a:gridCol>
                <a:gridCol w="368522">
                  <a:extLst>
                    <a:ext uri="{9D8B030D-6E8A-4147-A177-3AD203B41FA5}">
                      <a16:colId xmlns:a16="http://schemas.microsoft.com/office/drawing/2014/main" val="205229852"/>
                    </a:ext>
                  </a:extLst>
                </a:gridCol>
                <a:gridCol w="368522">
                  <a:extLst>
                    <a:ext uri="{9D8B030D-6E8A-4147-A177-3AD203B41FA5}">
                      <a16:colId xmlns:a16="http://schemas.microsoft.com/office/drawing/2014/main" val="25384244"/>
                    </a:ext>
                  </a:extLst>
                </a:gridCol>
                <a:gridCol w="368522">
                  <a:extLst>
                    <a:ext uri="{9D8B030D-6E8A-4147-A177-3AD203B41FA5}">
                      <a16:colId xmlns:a16="http://schemas.microsoft.com/office/drawing/2014/main" val="1104309919"/>
                    </a:ext>
                  </a:extLst>
                </a:gridCol>
                <a:gridCol w="368522">
                  <a:extLst>
                    <a:ext uri="{9D8B030D-6E8A-4147-A177-3AD203B41FA5}">
                      <a16:colId xmlns:a16="http://schemas.microsoft.com/office/drawing/2014/main" val="370895413"/>
                    </a:ext>
                  </a:extLst>
                </a:gridCol>
                <a:gridCol w="368522">
                  <a:extLst>
                    <a:ext uri="{9D8B030D-6E8A-4147-A177-3AD203B41FA5}">
                      <a16:colId xmlns:a16="http://schemas.microsoft.com/office/drawing/2014/main" val="3910712925"/>
                    </a:ext>
                  </a:extLst>
                </a:gridCol>
                <a:gridCol w="368522">
                  <a:extLst>
                    <a:ext uri="{9D8B030D-6E8A-4147-A177-3AD203B41FA5}">
                      <a16:colId xmlns:a16="http://schemas.microsoft.com/office/drawing/2014/main" val="12415683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4638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8489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7717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8940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918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366234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FACC7004-B156-49B4-9457-5F8FFE46820E}"/>
              </a:ext>
            </a:extLst>
          </p:cNvPr>
          <p:cNvSpPr/>
          <p:nvPr/>
        </p:nvSpPr>
        <p:spPr>
          <a:xfrm>
            <a:off x="6998565" y="2176656"/>
            <a:ext cx="4509856" cy="2441359"/>
          </a:xfrm>
          <a:prstGeom prst="rect">
            <a:avLst/>
          </a:prstGeom>
          <a:solidFill>
            <a:schemeClr val="bg1"/>
          </a:solidFill>
          <a:ln w="38100">
            <a:solidFill>
              <a:srgbClr val="0434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1" name="表格 7">
            <a:extLst>
              <a:ext uri="{FF2B5EF4-FFF2-40B4-BE49-F238E27FC236}">
                <a16:creationId xmlns:a16="http://schemas.microsoft.com/office/drawing/2014/main" id="{1153EF19-D58E-4380-9318-7162E58E47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135926"/>
              </p:ext>
            </p:extLst>
          </p:nvPr>
        </p:nvGraphicFramePr>
        <p:xfrm>
          <a:off x="7595144" y="2284815"/>
          <a:ext cx="331669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522">
                  <a:extLst>
                    <a:ext uri="{9D8B030D-6E8A-4147-A177-3AD203B41FA5}">
                      <a16:colId xmlns:a16="http://schemas.microsoft.com/office/drawing/2014/main" val="3600746168"/>
                    </a:ext>
                  </a:extLst>
                </a:gridCol>
                <a:gridCol w="368522">
                  <a:extLst>
                    <a:ext uri="{9D8B030D-6E8A-4147-A177-3AD203B41FA5}">
                      <a16:colId xmlns:a16="http://schemas.microsoft.com/office/drawing/2014/main" val="3156674905"/>
                    </a:ext>
                  </a:extLst>
                </a:gridCol>
                <a:gridCol w="368522">
                  <a:extLst>
                    <a:ext uri="{9D8B030D-6E8A-4147-A177-3AD203B41FA5}">
                      <a16:colId xmlns:a16="http://schemas.microsoft.com/office/drawing/2014/main" val="3018290669"/>
                    </a:ext>
                  </a:extLst>
                </a:gridCol>
                <a:gridCol w="368522">
                  <a:extLst>
                    <a:ext uri="{9D8B030D-6E8A-4147-A177-3AD203B41FA5}">
                      <a16:colId xmlns:a16="http://schemas.microsoft.com/office/drawing/2014/main" val="205229852"/>
                    </a:ext>
                  </a:extLst>
                </a:gridCol>
                <a:gridCol w="368522">
                  <a:extLst>
                    <a:ext uri="{9D8B030D-6E8A-4147-A177-3AD203B41FA5}">
                      <a16:colId xmlns:a16="http://schemas.microsoft.com/office/drawing/2014/main" val="25384244"/>
                    </a:ext>
                  </a:extLst>
                </a:gridCol>
                <a:gridCol w="368522">
                  <a:extLst>
                    <a:ext uri="{9D8B030D-6E8A-4147-A177-3AD203B41FA5}">
                      <a16:colId xmlns:a16="http://schemas.microsoft.com/office/drawing/2014/main" val="1104309919"/>
                    </a:ext>
                  </a:extLst>
                </a:gridCol>
                <a:gridCol w="368522">
                  <a:extLst>
                    <a:ext uri="{9D8B030D-6E8A-4147-A177-3AD203B41FA5}">
                      <a16:colId xmlns:a16="http://schemas.microsoft.com/office/drawing/2014/main" val="370895413"/>
                    </a:ext>
                  </a:extLst>
                </a:gridCol>
                <a:gridCol w="368522">
                  <a:extLst>
                    <a:ext uri="{9D8B030D-6E8A-4147-A177-3AD203B41FA5}">
                      <a16:colId xmlns:a16="http://schemas.microsoft.com/office/drawing/2014/main" val="3910712925"/>
                    </a:ext>
                  </a:extLst>
                </a:gridCol>
                <a:gridCol w="368522">
                  <a:extLst>
                    <a:ext uri="{9D8B030D-6E8A-4147-A177-3AD203B41FA5}">
                      <a16:colId xmlns:a16="http://schemas.microsoft.com/office/drawing/2014/main" val="12415683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4638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8489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7717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8940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04345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918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rgbClr val="04345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38100" cap="flat" cmpd="sng" algn="ctr">
                      <a:solidFill>
                        <a:srgbClr val="04345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4345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4345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4345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38100" cap="flat" cmpd="sng" algn="ctr">
                      <a:solidFill>
                        <a:srgbClr val="04345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366234"/>
                  </a:ext>
                </a:extLst>
              </a:tr>
            </a:tbl>
          </a:graphicData>
        </a:graphic>
      </p:graphicFrame>
      <p:sp>
        <p:nvSpPr>
          <p:cNvPr id="12" name="文字方塊 11">
            <a:extLst>
              <a:ext uri="{FF2B5EF4-FFF2-40B4-BE49-F238E27FC236}">
                <a16:creationId xmlns:a16="http://schemas.microsoft.com/office/drawing/2014/main" id="{23E4A93A-78F3-4151-8FFB-53C8823B2FF9}"/>
              </a:ext>
            </a:extLst>
          </p:cNvPr>
          <p:cNvSpPr txBox="1"/>
          <p:nvPr/>
        </p:nvSpPr>
        <p:spPr>
          <a:xfrm>
            <a:off x="811012" y="1483158"/>
            <a:ext cx="3270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04345C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</a:rPr>
              <a:t>影響</a:t>
            </a:r>
            <a:r>
              <a:rPr lang="en-US" altLang="zh-TW" sz="2800" b="1" dirty="0">
                <a:solidFill>
                  <a:srgbClr val="04345C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</a:rPr>
              <a:t>N-1 </a:t>
            </a:r>
            <a:r>
              <a:rPr lang="zh-TW" altLang="en-US" sz="2800" b="1" dirty="0">
                <a:solidFill>
                  <a:srgbClr val="04345C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</a:rPr>
              <a:t>不影響</a:t>
            </a:r>
            <a:r>
              <a:rPr lang="en-US" altLang="zh-TW" sz="2800" b="1" dirty="0">
                <a:solidFill>
                  <a:srgbClr val="04345C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</a:rPr>
              <a:t>P, R</a:t>
            </a:r>
            <a:endParaRPr lang="zh-TW" altLang="en-US" sz="2800" b="1" dirty="0">
              <a:solidFill>
                <a:srgbClr val="04345C"/>
              </a:solidFill>
              <a:latin typeface="華康細圓體(P)" panose="020F0300000000000000" pitchFamily="34" charset="-120"/>
              <a:ea typeface="華康細圓體(P)" panose="020F03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99682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</TotalTime>
  <Words>851</Words>
  <Application>Microsoft Office PowerPoint</Application>
  <PresentationFormat>寬螢幕</PresentationFormat>
  <Paragraphs>353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8" baseType="lpstr">
      <vt:lpstr>華康細圓體</vt:lpstr>
      <vt:lpstr>華康細圓體(P)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勛皓 張</dc:creator>
  <cp:lastModifiedBy>勛皓 張</cp:lastModifiedBy>
  <cp:revision>16</cp:revision>
  <dcterms:created xsi:type="dcterms:W3CDTF">2021-10-22T12:58:28Z</dcterms:created>
  <dcterms:modified xsi:type="dcterms:W3CDTF">2021-10-27T16:02:33Z</dcterms:modified>
</cp:coreProperties>
</file>