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63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67" autoAdjust="0"/>
  </p:normalViewPr>
  <p:slideViewPr>
    <p:cSldViewPr>
      <p:cViewPr varScale="1">
        <p:scale>
          <a:sx n="70" d="100"/>
          <a:sy n="70" d="100"/>
        </p:scale>
        <p:origin x="10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165A4-25FF-41C6-82AA-B0EF90190C53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44BD-454D-484F-B206-689176FF9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97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17647" y="2427821"/>
            <a:ext cx="16652707" cy="3559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altLang="zh-TW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Multi-Lingual ESG Impact Type Identification</a:t>
            </a:r>
            <a:endParaRPr lang="en-US" sz="9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49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Chang Xunhaoz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17647" y="3464002"/>
            <a:ext cx="16652707" cy="3358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Impact Type Identification</a:t>
            </a:r>
          </a:p>
          <a:p>
            <a:pPr algn="ctr">
              <a:lnSpc>
                <a:spcPts val="1462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"Opportunity", "Risk", "Cannot Distinguish", “Not related to company", " Not related to ESG topic "</a:t>
            </a:r>
            <a:endParaRPr lang="en-US" sz="3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49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Chang Xunhaoz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5426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093752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endParaRPr lang="en-US" sz="6607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422DCFA-2520-4019-87CF-CB8BB777C4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90" y="2685503"/>
            <a:ext cx="8828329" cy="6621247"/>
          </a:xfrm>
          <a:prstGeom prst="rect">
            <a:avLst/>
          </a:prstGeom>
        </p:spPr>
      </p:pic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0207603-BE46-4F09-8AD7-8B7530807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30266"/>
              </p:ext>
            </p:extLst>
          </p:nvPr>
        </p:nvGraphicFramePr>
        <p:xfrm>
          <a:off x="11539674" y="3701378"/>
          <a:ext cx="3956058" cy="4525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91849">
                  <a:extLst>
                    <a:ext uri="{9D8B030D-6E8A-4147-A177-3AD203B41FA5}">
                      <a16:colId xmlns:a16="http://schemas.microsoft.com/office/drawing/2014/main" val="1360818775"/>
                    </a:ext>
                  </a:extLst>
                </a:gridCol>
                <a:gridCol w="1064209">
                  <a:extLst>
                    <a:ext uri="{9D8B030D-6E8A-4147-A177-3AD203B41FA5}">
                      <a16:colId xmlns:a16="http://schemas.microsoft.com/office/drawing/2014/main" val="3044988095"/>
                    </a:ext>
                  </a:extLst>
                </a:gridCol>
              </a:tblGrid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loss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0.4617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157884726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acc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0.8786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3344648455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 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41318258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7443611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093752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Albert</a:t>
            </a:r>
            <a:endParaRPr lang="en-US" sz="6607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D6ACFC-1018-4427-A501-ABBB5E3DB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61" y="2683858"/>
            <a:ext cx="8765923" cy="6574442"/>
          </a:xfrm>
          <a:prstGeom prst="rect">
            <a:avLst/>
          </a:prstGeom>
        </p:spPr>
      </p:pic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0207603-BE46-4F09-8AD7-8B7530807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4136"/>
              </p:ext>
            </p:extLst>
          </p:nvPr>
        </p:nvGraphicFramePr>
        <p:xfrm>
          <a:off x="11539674" y="3701378"/>
          <a:ext cx="3956058" cy="4525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91849">
                  <a:extLst>
                    <a:ext uri="{9D8B030D-6E8A-4147-A177-3AD203B41FA5}">
                      <a16:colId xmlns:a16="http://schemas.microsoft.com/office/drawing/2014/main" val="1360818775"/>
                    </a:ext>
                  </a:extLst>
                </a:gridCol>
                <a:gridCol w="1064209">
                  <a:extLst>
                    <a:ext uri="{9D8B030D-6E8A-4147-A177-3AD203B41FA5}">
                      <a16:colId xmlns:a16="http://schemas.microsoft.com/office/drawing/2014/main" val="3044988095"/>
                    </a:ext>
                  </a:extLst>
                </a:gridCol>
              </a:tblGrid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loss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0.8414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157884726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</a:t>
                      </a:r>
                      <a:r>
                        <a:rPr 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acc</a:t>
                      </a: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0.7071</a:t>
                      </a: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3344648455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 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41318258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0.86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74436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4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093752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DistilBert</a:t>
            </a:r>
            <a:endParaRPr lang="en-US" sz="6607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0207603-BE46-4F09-8AD7-8B7530807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91600"/>
              </p:ext>
            </p:extLst>
          </p:nvPr>
        </p:nvGraphicFramePr>
        <p:xfrm>
          <a:off x="11539674" y="3701378"/>
          <a:ext cx="3956058" cy="4525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91849">
                  <a:extLst>
                    <a:ext uri="{9D8B030D-6E8A-4147-A177-3AD203B41FA5}">
                      <a16:colId xmlns:a16="http://schemas.microsoft.com/office/drawing/2014/main" val="1360818775"/>
                    </a:ext>
                  </a:extLst>
                </a:gridCol>
                <a:gridCol w="1064209">
                  <a:extLst>
                    <a:ext uri="{9D8B030D-6E8A-4147-A177-3AD203B41FA5}">
                      <a16:colId xmlns:a16="http://schemas.microsoft.com/office/drawing/2014/main" val="3044988095"/>
                    </a:ext>
                  </a:extLst>
                </a:gridCol>
              </a:tblGrid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loss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0.7839</a:t>
                      </a: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157884726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acc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0.7429</a:t>
                      </a: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3344648455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 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41318258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744361132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91826BCF-AF45-40B6-A358-03E32B4D62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41" y="2669015"/>
            <a:ext cx="8765923" cy="65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6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093752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endParaRPr lang="en-US" sz="6607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0207603-BE46-4F09-8AD7-8B7530807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17296"/>
              </p:ext>
            </p:extLst>
          </p:nvPr>
        </p:nvGraphicFramePr>
        <p:xfrm>
          <a:off x="11539674" y="3701378"/>
          <a:ext cx="3956058" cy="4525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91849">
                  <a:extLst>
                    <a:ext uri="{9D8B030D-6E8A-4147-A177-3AD203B41FA5}">
                      <a16:colId xmlns:a16="http://schemas.microsoft.com/office/drawing/2014/main" val="1360818775"/>
                    </a:ext>
                  </a:extLst>
                </a:gridCol>
                <a:gridCol w="1064209">
                  <a:extLst>
                    <a:ext uri="{9D8B030D-6E8A-4147-A177-3AD203B41FA5}">
                      <a16:colId xmlns:a16="http://schemas.microsoft.com/office/drawing/2014/main" val="3044988095"/>
                    </a:ext>
                  </a:extLst>
                </a:gridCol>
              </a:tblGrid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loss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0.9431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157884726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acc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0.6571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3344648455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 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41318258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744361132"/>
                  </a:ext>
                </a:extLst>
              </a:tr>
            </a:tbl>
          </a:graphicData>
        </a:graphic>
      </p:graphicFrame>
      <p:pic>
        <p:nvPicPr>
          <p:cNvPr id="20" name="圖片 19">
            <a:extLst>
              <a:ext uri="{FF2B5EF4-FFF2-40B4-BE49-F238E27FC236}">
                <a16:creationId xmlns:a16="http://schemas.microsoft.com/office/drawing/2014/main" id="{1E2761A5-167B-40B8-A8A8-2A42B0A5E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40" y="2640941"/>
            <a:ext cx="8765923" cy="65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3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83</Words>
  <Application>Microsoft Office PowerPoint</Application>
  <PresentationFormat>自訂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 </dc:title>
  <cp:lastModifiedBy>勛皓 張</cp:lastModifiedBy>
  <cp:revision>48</cp:revision>
  <dcterms:created xsi:type="dcterms:W3CDTF">2006-08-16T00:00:00Z</dcterms:created>
  <dcterms:modified xsi:type="dcterms:W3CDTF">2023-09-11T08:29:35Z</dcterms:modified>
  <dc:identifier>DAFj2V9dYDk</dc:identifier>
</cp:coreProperties>
</file>