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257" r:id="rId4"/>
    <p:sldId id="259" r:id="rId5"/>
    <p:sldId id="275" r:id="rId6"/>
    <p:sldId id="276" r:id="rId7"/>
    <p:sldId id="260" r:id="rId8"/>
    <p:sldId id="299" r:id="rId9"/>
    <p:sldId id="261" r:id="rId10"/>
    <p:sldId id="300" r:id="rId11"/>
    <p:sldId id="302" r:id="rId12"/>
    <p:sldId id="301" r:id="rId13"/>
    <p:sldId id="263" r:id="rId14"/>
    <p:sldId id="264" r:id="rId15"/>
    <p:sldId id="265" r:id="rId16"/>
    <p:sldId id="266" r:id="rId17"/>
    <p:sldId id="267" r:id="rId18"/>
    <p:sldId id="268" r:id="rId19"/>
    <p:sldId id="277" r:id="rId20"/>
    <p:sldId id="270" r:id="rId21"/>
    <p:sldId id="303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4" r:id="rId31"/>
    <p:sldId id="305" r:id="rId32"/>
    <p:sldId id="306" r:id="rId33"/>
    <p:sldId id="307" r:id="rId34"/>
    <p:sldId id="308" r:id="rId35"/>
    <p:sldId id="309" r:id="rId36"/>
    <p:sldId id="285" r:id="rId37"/>
    <p:sldId id="286" r:id="rId38"/>
    <p:sldId id="287" r:id="rId39"/>
    <p:sldId id="293" r:id="rId40"/>
    <p:sldId id="294" r:id="rId41"/>
    <p:sldId id="295" r:id="rId42"/>
    <p:sldId id="296" r:id="rId43"/>
    <p:sldId id="291" r:id="rId44"/>
    <p:sldId id="273" r:id="rId45"/>
    <p:sldId id="310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13" r:id="rId55"/>
    <p:sldId id="298" r:id="rId56"/>
    <p:sldId id="29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D7D"/>
    <a:srgbClr val="50A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89158" autoAdjust="0"/>
  </p:normalViewPr>
  <p:slideViewPr>
    <p:cSldViewPr snapToGrid="0">
      <p:cViewPr>
        <p:scale>
          <a:sx n="75" d="100"/>
          <a:sy n="75" d="100"/>
        </p:scale>
        <p:origin x="9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e19a3389e82212" providerId="LiveId" clId="{C5DE2FE0-B1B3-453F-86A1-91806B6E6206}"/>
    <pc:docChg chg="undo custSel addSld delSld modSld sldOrd">
      <pc:chgData name="" userId="cce19a3389e82212" providerId="LiveId" clId="{C5DE2FE0-B1B3-453F-86A1-91806B6E6206}" dt="2022-04-19T06:35:24.155" v="654" actId="1076"/>
      <pc:docMkLst>
        <pc:docMk/>
      </pc:docMkLst>
      <pc:sldChg chg="ord">
        <pc:chgData name="" userId="cce19a3389e82212" providerId="LiveId" clId="{C5DE2FE0-B1B3-453F-86A1-91806B6E6206}" dt="2022-04-17T02:46:49.620" v="0"/>
        <pc:sldMkLst>
          <pc:docMk/>
          <pc:sldMk cId="235115660" sldId="260"/>
        </pc:sldMkLst>
      </pc:sldChg>
      <pc:sldChg chg="modSp">
        <pc:chgData name="" userId="cce19a3389e82212" providerId="LiveId" clId="{C5DE2FE0-B1B3-453F-86A1-91806B6E6206}" dt="2022-04-18T14:48:04.512" v="74" actId="113"/>
        <pc:sldMkLst>
          <pc:docMk/>
          <pc:sldMk cId="3302638238" sldId="262"/>
        </pc:sldMkLst>
        <pc:spChg chg="mod">
          <ac:chgData name="" userId="cce19a3389e82212" providerId="LiveId" clId="{C5DE2FE0-B1B3-453F-86A1-91806B6E6206}" dt="2022-04-18T14:48:04.512" v="74" actId="113"/>
          <ac:spMkLst>
            <pc:docMk/>
            <pc:sldMk cId="3302638238" sldId="262"/>
            <ac:spMk id="4" creationId="{88753AF1-4189-4C8E-BAD9-F2EF463619DD}"/>
          </ac:spMkLst>
        </pc:spChg>
      </pc:sldChg>
      <pc:sldChg chg="addSp delSp modSp add del">
        <pc:chgData name="" userId="cce19a3389e82212" providerId="LiveId" clId="{C5DE2FE0-B1B3-453F-86A1-91806B6E6206}" dt="2022-04-18T15:02:48.367" v="271" actId="2696"/>
        <pc:sldMkLst>
          <pc:docMk/>
          <pc:sldMk cId="412787545" sldId="269"/>
        </pc:sldMkLst>
        <pc:spChg chg="del mod">
          <ac:chgData name="" userId="cce19a3389e82212" providerId="LiveId" clId="{C5DE2FE0-B1B3-453F-86A1-91806B6E6206}" dt="2022-04-18T15:02:14.423" v="264"/>
          <ac:spMkLst>
            <pc:docMk/>
            <pc:sldMk cId="412787545" sldId="269"/>
            <ac:spMk id="3" creationId="{AA12DAD5-9F2B-4F6E-8CE6-E4E2507EA75A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412787545" sldId="269"/>
            <ac:spMk id="4" creationId="{FB04B6C8-A557-40C8-A05F-617790C52FFD}"/>
          </ac:spMkLst>
        </pc:spChg>
      </pc:sldChg>
      <pc:sldChg chg="addSp delSp modSp">
        <pc:chgData name="" userId="cce19a3389e82212" providerId="LiveId" clId="{C5DE2FE0-B1B3-453F-86A1-91806B6E6206}" dt="2022-04-19T06:28:23.048" v="553" actId="2711"/>
        <pc:sldMkLst>
          <pc:docMk/>
          <pc:sldMk cId="4146513635" sldId="271"/>
        </pc:sldMkLst>
        <pc:spChg chg="mod">
          <ac:chgData name="" userId="cce19a3389e82212" providerId="LiveId" clId="{C5DE2FE0-B1B3-453F-86A1-91806B6E6206}" dt="2022-04-19T06:28:23.048" v="553" actId="2711"/>
          <ac:spMkLst>
            <pc:docMk/>
            <pc:sldMk cId="4146513635" sldId="271"/>
            <ac:spMk id="2" creationId="{70CFA2C1-C284-41D5-BDEF-91F0B302279D}"/>
          </ac:spMkLst>
        </pc:spChg>
        <pc:spChg chg="del mod">
          <ac:chgData name="" userId="cce19a3389e82212" providerId="LiveId" clId="{C5DE2FE0-B1B3-453F-86A1-91806B6E6206}" dt="2022-04-18T15:14:54.595" v="343"/>
          <ac:spMkLst>
            <pc:docMk/>
            <pc:sldMk cId="4146513635" sldId="271"/>
            <ac:spMk id="3" creationId="{367A9878-B48A-4A9D-AD4F-2A6400ABF4AE}"/>
          </ac:spMkLst>
        </pc:spChg>
        <pc:picChg chg="add mod modCrop">
          <ac:chgData name="" userId="cce19a3389e82212" providerId="LiveId" clId="{C5DE2FE0-B1B3-453F-86A1-91806B6E6206}" dt="2022-04-18T15:16:55.614" v="374" actId="1076"/>
          <ac:picMkLst>
            <pc:docMk/>
            <pc:sldMk cId="4146513635" sldId="271"/>
            <ac:picMk id="4" creationId="{A00E4167-E7B4-40C8-B641-AADCE5E04810}"/>
          </ac:picMkLst>
        </pc:picChg>
        <pc:picChg chg="add mod modCrop">
          <ac:chgData name="" userId="cce19a3389e82212" providerId="LiveId" clId="{C5DE2FE0-B1B3-453F-86A1-91806B6E6206}" dt="2022-04-18T15:16:53.806" v="373" actId="1076"/>
          <ac:picMkLst>
            <pc:docMk/>
            <pc:sldMk cId="4146513635" sldId="271"/>
            <ac:picMk id="5" creationId="{095A8767-FD2F-46A2-B37A-DA0DF9FCEFFB}"/>
          </ac:picMkLst>
        </pc:picChg>
      </pc:sldChg>
      <pc:sldChg chg="addSp delSp modSp add">
        <pc:chgData name="" userId="cce19a3389e82212" providerId="LiveId" clId="{C5DE2FE0-B1B3-453F-86A1-91806B6E6206}" dt="2022-04-18T15:06:05.889" v="314" actId="255"/>
        <pc:sldMkLst>
          <pc:docMk/>
          <pc:sldMk cId="1362518254" sldId="273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1362518254" sldId="273"/>
            <ac:spMk id="3" creationId="{244EAB3E-3407-4EF1-978A-6B3924CCB6D2}"/>
          </ac:spMkLst>
        </pc:spChg>
        <pc:spChg chg="mod">
          <ac:chgData name="" userId="cce19a3389e82212" providerId="LiveId" clId="{C5DE2FE0-B1B3-453F-86A1-91806B6E6206}" dt="2022-04-18T15:05:04.599" v="295" actId="255"/>
          <ac:spMkLst>
            <pc:docMk/>
            <pc:sldMk cId="1362518254" sldId="273"/>
            <ac:spMk id="14" creationId="{E03150E3-B02A-4DAA-B5E2-11429BAA4936}"/>
          </ac:spMkLst>
        </pc:spChg>
        <pc:spChg chg="mod">
          <ac:chgData name="" userId="cce19a3389e82212" providerId="LiveId" clId="{C5DE2FE0-B1B3-453F-86A1-91806B6E6206}" dt="2022-04-18T15:05:08.222" v="296" actId="255"/>
          <ac:spMkLst>
            <pc:docMk/>
            <pc:sldMk cId="1362518254" sldId="273"/>
            <ac:spMk id="15" creationId="{4184B5C9-1596-4BDD-92CA-5D360BAAB6D4}"/>
          </ac:spMkLst>
        </pc:spChg>
        <pc:spChg chg="mod">
          <ac:chgData name="" userId="cce19a3389e82212" providerId="LiveId" clId="{C5DE2FE0-B1B3-453F-86A1-91806B6E6206}" dt="2022-04-18T15:05:10.561" v="297" actId="255"/>
          <ac:spMkLst>
            <pc:docMk/>
            <pc:sldMk cId="1362518254" sldId="273"/>
            <ac:spMk id="16" creationId="{337D972F-F32E-408B-8D18-A15CE9A098A2}"/>
          </ac:spMkLst>
        </pc:spChg>
        <pc:spChg chg="mod">
          <ac:chgData name="" userId="cce19a3389e82212" providerId="LiveId" clId="{C5DE2FE0-B1B3-453F-86A1-91806B6E6206}" dt="2022-04-18T15:05:13.232" v="298" actId="255"/>
          <ac:spMkLst>
            <pc:docMk/>
            <pc:sldMk cId="1362518254" sldId="273"/>
            <ac:spMk id="17" creationId="{E67B37FB-CFE8-44C7-A487-18268ABFB0A2}"/>
          </ac:spMkLst>
        </pc:spChg>
        <pc:spChg chg="mod">
          <ac:chgData name="" userId="cce19a3389e82212" providerId="LiveId" clId="{C5DE2FE0-B1B3-453F-86A1-91806B6E6206}" dt="2022-04-18T15:05:15.282" v="299" actId="255"/>
          <ac:spMkLst>
            <pc:docMk/>
            <pc:sldMk cId="1362518254" sldId="273"/>
            <ac:spMk id="18" creationId="{075C9BD6-9198-4234-977F-684FA87E42FD}"/>
          </ac:spMkLst>
        </pc:spChg>
        <pc:spChg chg="mod">
          <ac:chgData name="" userId="cce19a3389e82212" providerId="LiveId" clId="{C5DE2FE0-B1B3-453F-86A1-91806B6E6206}" dt="2022-04-18T15:05:17.779" v="300" actId="255"/>
          <ac:spMkLst>
            <pc:docMk/>
            <pc:sldMk cId="1362518254" sldId="273"/>
            <ac:spMk id="19" creationId="{518DC3D8-B8F0-4D2F-B301-A724C7026BFC}"/>
          </ac:spMkLst>
        </pc:spChg>
        <pc:spChg chg="mod">
          <ac:chgData name="" userId="cce19a3389e82212" providerId="LiveId" clId="{C5DE2FE0-B1B3-453F-86A1-91806B6E6206}" dt="2022-04-18T15:05:19.902" v="301" actId="255"/>
          <ac:spMkLst>
            <pc:docMk/>
            <pc:sldMk cId="1362518254" sldId="273"/>
            <ac:spMk id="21" creationId="{7F9D9C71-4B4B-43D8-8C36-4CC73898207A}"/>
          </ac:spMkLst>
        </pc:spChg>
        <pc:spChg chg="mod">
          <ac:chgData name="" userId="cce19a3389e82212" providerId="LiveId" clId="{C5DE2FE0-B1B3-453F-86A1-91806B6E6206}" dt="2022-04-18T15:05:21.749" v="302" actId="255"/>
          <ac:spMkLst>
            <pc:docMk/>
            <pc:sldMk cId="1362518254" sldId="273"/>
            <ac:spMk id="22" creationId="{362E04EC-C67E-4521-964D-0A00AD6E6DD5}"/>
          </ac:spMkLst>
        </pc:spChg>
        <pc:spChg chg="mod">
          <ac:chgData name="" userId="cce19a3389e82212" providerId="LiveId" clId="{C5DE2FE0-B1B3-453F-86A1-91806B6E6206}" dt="2022-04-18T15:05:28.158" v="305" actId="255"/>
          <ac:spMkLst>
            <pc:docMk/>
            <pc:sldMk cId="1362518254" sldId="273"/>
            <ac:spMk id="23" creationId="{73727694-BAF8-4328-A6A3-B5C3476FC29D}"/>
          </ac:spMkLst>
        </pc:spChg>
        <pc:spChg chg="mod">
          <ac:chgData name="" userId="cce19a3389e82212" providerId="LiveId" clId="{C5DE2FE0-B1B3-453F-86A1-91806B6E6206}" dt="2022-04-18T15:05:31.066" v="306" actId="255"/>
          <ac:spMkLst>
            <pc:docMk/>
            <pc:sldMk cId="1362518254" sldId="273"/>
            <ac:spMk id="24" creationId="{3D7119AB-C763-4031-B534-19CE6A556939}"/>
          </ac:spMkLst>
        </pc:spChg>
        <pc:spChg chg="mod">
          <ac:chgData name="" userId="cce19a3389e82212" providerId="LiveId" clId="{C5DE2FE0-B1B3-453F-86A1-91806B6E6206}" dt="2022-04-18T15:05:33.566" v="307" actId="255"/>
          <ac:spMkLst>
            <pc:docMk/>
            <pc:sldMk cId="1362518254" sldId="273"/>
            <ac:spMk id="25" creationId="{0E8F4250-F9B1-4208-BF0A-F83C691AEBB6}"/>
          </ac:spMkLst>
        </pc:spChg>
        <pc:spChg chg="mod">
          <ac:chgData name="" userId="cce19a3389e82212" providerId="LiveId" clId="{C5DE2FE0-B1B3-453F-86A1-91806B6E6206}" dt="2022-04-18T15:05:38.552" v="310" actId="255"/>
          <ac:spMkLst>
            <pc:docMk/>
            <pc:sldMk cId="1362518254" sldId="273"/>
            <ac:spMk id="26" creationId="{7F0A10E3-04BC-4413-97D9-E8DA5F21C222}"/>
          </ac:spMkLst>
        </pc:spChg>
        <pc:spChg chg="mod">
          <ac:chgData name="" userId="cce19a3389e82212" providerId="LiveId" clId="{C5DE2FE0-B1B3-453F-86A1-91806B6E6206}" dt="2022-04-18T15:05:59.370" v="311" actId="255"/>
          <ac:spMkLst>
            <pc:docMk/>
            <pc:sldMk cId="1362518254" sldId="273"/>
            <ac:spMk id="27" creationId="{A1034DD6-E1FA-447D-B959-A5DD3864FF96}"/>
          </ac:spMkLst>
        </pc:spChg>
        <pc:spChg chg="mod">
          <ac:chgData name="" userId="cce19a3389e82212" providerId="LiveId" clId="{C5DE2FE0-B1B3-453F-86A1-91806B6E6206}" dt="2022-04-18T15:06:01.340" v="312" actId="255"/>
          <ac:spMkLst>
            <pc:docMk/>
            <pc:sldMk cId="1362518254" sldId="273"/>
            <ac:spMk id="28" creationId="{A43DFCFA-C2BA-484A-8258-B4445DDEAB0D}"/>
          </ac:spMkLst>
        </pc:spChg>
        <pc:spChg chg="mod">
          <ac:chgData name="" userId="cce19a3389e82212" providerId="LiveId" clId="{C5DE2FE0-B1B3-453F-86A1-91806B6E6206}" dt="2022-04-18T15:06:03.734" v="313" actId="255"/>
          <ac:spMkLst>
            <pc:docMk/>
            <pc:sldMk cId="1362518254" sldId="273"/>
            <ac:spMk id="29" creationId="{ECAAFC84-E869-4AFF-A063-7DF950F75F4A}"/>
          </ac:spMkLst>
        </pc:spChg>
        <pc:spChg chg="mod">
          <ac:chgData name="" userId="cce19a3389e82212" providerId="LiveId" clId="{C5DE2FE0-B1B3-453F-86A1-91806B6E6206}" dt="2022-04-18T15:06:05.889" v="314" actId="255"/>
          <ac:spMkLst>
            <pc:docMk/>
            <pc:sldMk cId="1362518254" sldId="273"/>
            <ac:spMk id="30" creationId="{B77A6067-B281-4EA0-9934-AD8FDC0E176D}"/>
          </ac:spMkLst>
        </pc:spChg>
      </pc:sldChg>
      <pc:sldChg chg="addSp delSp modSp add">
        <pc:chgData name="" userId="cce19a3389e82212" providerId="LiveId" clId="{C5DE2FE0-B1B3-453F-86A1-91806B6E6206}" dt="2022-04-18T14:50:39.160" v="78"/>
        <pc:sldMkLst>
          <pc:docMk/>
          <pc:sldMk cId="3526160289" sldId="278"/>
        </pc:sldMkLst>
        <pc:spChg chg="add del">
          <ac:chgData name="" userId="cce19a3389e82212" providerId="LiveId" clId="{C5DE2FE0-B1B3-453F-86A1-91806B6E6206}" dt="2022-04-18T14:50:39.160" v="78"/>
          <ac:spMkLst>
            <pc:docMk/>
            <pc:sldMk cId="3526160289" sldId="278"/>
            <ac:spMk id="3" creationId="{873B688C-0E18-4D1C-BA77-120DD29EC04E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3526160289" sldId="278"/>
            <ac:spMk id="4" creationId="{8582E5F4-3D11-4D28-9449-3D6822CEE3BA}"/>
          </ac:spMkLst>
        </pc:spChg>
        <pc:spChg chg="add mod">
          <ac:chgData name="" userId="cce19a3389e82212" providerId="LiveId" clId="{C5DE2FE0-B1B3-453F-86A1-91806B6E6206}" dt="2022-04-18T14:50:39.160" v="78"/>
          <ac:spMkLst>
            <pc:docMk/>
            <pc:sldMk cId="3526160289" sldId="278"/>
            <ac:spMk id="5" creationId="{2120346E-94AF-4A48-BB5C-064A233A2A67}"/>
          </ac:spMkLst>
        </pc:spChg>
      </pc:sldChg>
      <pc:sldChg chg="addSp delSp modSp add">
        <pc:chgData name="" userId="cce19a3389e82212" providerId="LiveId" clId="{C5DE2FE0-B1B3-453F-86A1-91806B6E6206}" dt="2022-04-18T14:59:34.851" v="226" actId="113"/>
        <pc:sldMkLst>
          <pc:docMk/>
          <pc:sldMk cId="3880629461" sldId="279"/>
        </pc:sldMkLst>
        <pc:spChg chg="mod">
          <ac:chgData name="" userId="cce19a3389e82212" providerId="LiveId" clId="{C5DE2FE0-B1B3-453F-86A1-91806B6E6206}" dt="2022-04-18T14:51:32.654" v="101" actId="20577"/>
          <ac:spMkLst>
            <pc:docMk/>
            <pc:sldMk cId="3880629461" sldId="279"/>
            <ac:spMk id="2" creationId="{3310CCCA-B033-4A92-A1A7-DE8E4CB85208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3880629461" sldId="279"/>
            <ac:spMk id="3" creationId="{4D5ED4ED-B017-44F9-8DF7-FAF3F02B09E2}"/>
          </ac:spMkLst>
        </pc:spChg>
        <pc:spChg chg="mod">
          <ac:chgData name="" userId="cce19a3389e82212" providerId="LiveId" clId="{C5DE2FE0-B1B3-453F-86A1-91806B6E6206}" dt="2022-04-18T14:51:14.944" v="83" actId="255"/>
          <ac:spMkLst>
            <pc:docMk/>
            <pc:sldMk cId="3880629461" sldId="279"/>
            <ac:spMk id="6" creationId="{EE2C6907-68E4-42EF-89A5-DE04072FB375}"/>
          </ac:spMkLst>
        </pc:spChg>
        <pc:spChg chg="mod">
          <ac:chgData name="" userId="cce19a3389e82212" providerId="LiveId" clId="{C5DE2FE0-B1B3-453F-86A1-91806B6E6206}" dt="2022-04-18T14:51:18.025" v="84" actId="255"/>
          <ac:spMkLst>
            <pc:docMk/>
            <pc:sldMk cId="3880629461" sldId="279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4:51:20.747" v="85" actId="255"/>
          <ac:spMkLst>
            <pc:docMk/>
            <pc:sldMk cId="3880629461" sldId="279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4:51:23.426" v="86" actId="255"/>
          <ac:spMkLst>
            <pc:docMk/>
            <pc:sldMk cId="3880629461" sldId="279"/>
            <ac:spMk id="9" creationId="{CF992BE1-9EF2-4EE3-8B74-6B4D1B9640AF}"/>
          </ac:spMkLst>
        </pc:spChg>
        <pc:spChg chg="mod">
          <ac:chgData name="" userId="cce19a3389e82212" providerId="LiveId" clId="{C5DE2FE0-B1B3-453F-86A1-91806B6E6206}" dt="2022-04-18T14:51:26.125" v="87" actId="255"/>
          <ac:spMkLst>
            <pc:docMk/>
            <pc:sldMk cId="3880629461" sldId="279"/>
            <ac:spMk id="10" creationId="{4B1ED9BD-9AA9-44CC-BBEA-13D5B755781F}"/>
          </ac:spMkLst>
        </pc:spChg>
        <pc:spChg chg="mod">
          <ac:chgData name="" userId="cce19a3389e82212" providerId="LiveId" clId="{C5DE2FE0-B1B3-453F-86A1-91806B6E6206}" dt="2022-04-18T14:51:28.465" v="88" actId="255"/>
          <ac:spMkLst>
            <pc:docMk/>
            <pc:sldMk cId="3880629461" sldId="279"/>
            <ac:spMk id="11" creationId="{FC8B2ACC-AE4F-45E0-B2F5-FBAD53CFC491}"/>
          </ac:spMkLst>
        </pc:spChg>
        <pc:spChg chg="mod">
          <ac:chgData name="" userId="cce19a3389e82212" providerId="LiveId" clId="{C5DE2FE0-B1B3-453F-86A1-91806B6E6206}" dt="2022-04-18T14:50:55.165" v="79" actId="255"/>
          <ac:spMkLst>
            <pc:docMk/>
            <pc:sldMk cId="3880629461" sldId="279"/>
            <ac:spMk id="12" creationId="{0CED57DA-1140-47C1-AC09-7F2593738C1D}"/>
          </ac:spMkLst>
        </pc:spChg>
        <pc:spChg chg="mod">
          <ac:chgData name="" userId="cce19a3389e82212" providerId="LiveId" clId="{C5DE2FE0-B1B3-453F-86A1-91806B6E6206}" dt="2022-04-18T14:51:10.246" v="82" actId="1076"/>
          <ac:spMkLst>
            <pc:docMk/>
            <pc:sldMk cId="3880629461" sldId="279"/>
            <ac:spMk id="13" creationId="{5EC8D4F1-EFD6-49B5-91B4-2A9072FB79E4}"/>
          </ac:spMkLst>
        </pc:spChg>
        <pc:spChg chg="mod">
          <ac:chgData name="" userId="cce19a3389e82212" providerId="LiveId" clId="{C5DE2FE0-B1B3-453F-86A1-91806B6E6206}" dt="2022-04-18T14:59:34.851" v="226" actId="113"/>
          <ac:spMkLst>
            <pc:docMk/>
            <pc:sldMk cId="3880629461" sldId="279"/>
            <ac:spMk id="17" creationId="{65E1A40C-C5E9-449B-9025-42BAA9A56799}"/>
          </ac:spMkLst>
        </pc:spChg>
      </pc:sldChg>
      <pc:sldChg chg="addSp delSp modSp add">
        <pc:chgData name="" userId="cce19a3389e82212" providerId="LiveId" clId="{C5DE2FE0-B1B3-453F-86A1-91806B6E6206}" dt="2022-04-18T14:59:30.195" v="224" actId="113"/>
        <pc:sldMkLst>
          <pc:docMk/>
          <pc:sldMk cId="735935432" sldId="280"/>
        </pc:sldMkLst>
        <pc:spChg chg="mod">
          <ac:chgData name="" userId="cce19a3389e82212" providerId="LiveId" clId="{C5DE2FE0-B1B3-453F-86A1-91806B6E6206}" dt="2022-04-18T14:51:37.974" v="102"/>
          <ac:spMkLst>
            <pc:docMk/>
            <pc:sldMk cId="735935432" sldId="280"/>
            <ac:spMk id="2" creationId="{3310CCCA-B033-4A92-A1A7-DE8E4CB85208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735935432" sldId="280"/>
            <ac:spMk id="3" creationId="{52FB95D0-E183-4624-8639-D633533C0E6D}"/>
          </ac:spMkLst>
        </pc:spChg>
        <pc:spChg chg="mod">
          <ac:chgData name="" userId="cce19a3389e82212" providerId="LiveId" clId="{C5DE2FE0-B1B3-453F-86A1-91806B6E6206}" dt="2022-04-18T14:52:28.089" v="113" actId="255"/>
          <ac:spMkLst>
            <pc:docMk/>
            <pc:sldMk cId="735935432" sldId="280"/>
            <ac:spMk id="6" creationId="{EE2C6907-68E4-42EF-89A5-DE04072FB375}"/>
          </ac:spMkLst>
        </pc:spChg>
        <pc:spChg chg="mod">
          <ac:chgData name="" userId="cce19a3389e82212" providerId="LiveId" clId="{C5DE2FE0-B1B3-453F-86A1-91806B6E6206}" dt="2022-04-18T14:53:16.175" v="126" actId="207"/>
          <ac:spMkLst>
            <pc:docMk/>
            <pc:sldMk cId="735935432" sldId="280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4:53:23.951" v="127" actId="207"/>
          <ac:spMkLst>
            <pc:docMk/>
            <pc:sldMk cId="735935432" sldId="280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4:52:37.292" v="116" actId="255"/>
          <ac:spMkLst>
            <pc:docMk/>
            <pc:sldMk cId="735935432" sldId="280"/>
            <ac:spMk id="9" creationId="{CF992BE1-9EF2-4EE3-8B74-6B4D1B9640AF}"/>
          </ac:spMkLst>
        </pc:spChg>
        <pc:spChg chg="mod">
          <ac:chgData name="" userId="cce19a3389e82212" providerId="LiveId" clId="{C5DE2FE0-B1B3-453F-86A1-91806B6E6206}" dt="2022-04-18T14:52:39.970" v="117" actId="255"/>
          <ac:spMkLst>
            <pc:docMk/>
            <pc:sldMk cId="735935432" sldId="280"/>
            <ac:spMk id="10" creationId="{4B1ED9BD-9AA9-44CC-BBEA-13D5B755781F}"/>
          </ac:spMkLst>
        </pc:spChg>
        <pc:spChg chg="mod">
          <ac:chgData name="" userId="cce19a3389e82212" providerId="LiveId" clId="{C5DE2FE0-B1B3-453F-86A1-91806B6E6206}" dt="2022-04-18T14:52:42.895" v="118" actId="255"/>
          <ac:spMkLst>
            <pc:docMk/>
            <pc:sldMk cId="735935432" sldId="280"/>
            <ac:spMk id="11" creationId="{FC8B2ACC-AE4F-45E0-B2F5-FBAD53CFC491}"/>
          </ac:spMkLst>
        </pc:spChg>
        <pc:spChg chg="mod">
          <ac:chgData name="" userId="cce19a3389e82212" providerId="LiveId" clId="{C5DE2FE0-B1B3-453F-86A1-91806B6E6206}" dt="2022-04-18T14:51:42.865" v="103" actId="255"/>
          <ac:spMkLst>
            <pc:docMk/>
            <pc:sldMk cId="735935432" sldId="280"/>
            <ac:spMk id="12" creationId="{0CED57DA-1140-47C1-AC09-7F2593738C1D}"/>
          </ac:spMkLst>
        </pc:spChg>
        <pc:spChg chg="mod">
          <ac:chgData name="" userId="cce19a3389e82212" providerId="LiveId" clId="{C5DE2FE0-B1B3-453F-86A1-91806B6E6206}" dt="2022-04-18T14:51:54.680" v="105" actId="1076"/>
          <ac:spMkLst>
            <pc:docMk/>
            <pc:sldMk cId="735935432" sldId="280"/>
            <ac:spMk id="13" creationId="{5EC8D4F1-EFD6-49B5-91B4-2A9072FB79E4}"/>
          </ac:spMkLst>
        </pc:spChg>
        <pc:spChg chg="mod">
          <ac:chgData name="" userId="cce19a3389e82212" providerId="LiveId" clId="{C5DE2FE0-B1B3-453F-86A1-91806B6E6206}" dt="2022-04-18T14:52:46.563" v="119" actId="255"/>
          <ac:spMkLst>
            <pc:docMk/>
            <pc:sldMk cId="735935432" sldId="280"/>
            <ac:spMk id="15" creationId="{50DFEB75-B291-4DB6-9739-B7F94AB028FD}"/>
          </ac:spMkLst>
        </pc:spChg>
        <pc:spChg chg="mod">
          <ac:chgData name="" userId="cce19a3389e82212" providerId="LiveId" clId="{C5DE2FE0-B1B3-453F-86A1-91806B6E6206}" dt="2022-04-18T14:53:25.963" v="128" actId="207"/>
          <ac:spMkLst>
            <pc:docMk/>
            <pc:sldMk cId="735935432" sldId="280"/>
            <ac:spMk id="18" creationId="{34372FE3-6FE9-4780-862D-F61A1E0946B4}"/>
          </ac:spMkLst>
        </pc:spChg>
        <pc:spChg chg="mod">
          <ac:chgData name="" userId="cce19a3389e82212" providerId="LiveId" clId="{C5DE2FE0-B1B3-453F-86A1-91806B6E6206}" dt="2022-04-18T14:52:50.950" v="121" actId="255"/>
          <ac:spMkLst>
            <pc:docMk/>
            <pc:sldMk cId="735935432" sldId="280"/>
            <ac:spMk id="19" creationId="{4B3FAFF3-0432-4DCC-82FA-93E596AE5BD0}"/>
          </ac:spMkLst>
        </pc:spChg>
        <pc:spChg chg="mod">
          <ac:chgData name="" userId="cce19a3389e82212" providerId="LiveId" clId="{C5DE2FE0-B1B3-453F-86A1-91806B6E6206}" dt="2022-04-18T14:53:27.600" v="129" actId="207"/>
          <ac:spMkLst>
            <pc:docMk/>
            <pc:sldMk cId="735935432" sldId="280"/>
            <ac:spMk id="20" creationId="{83C9788B-90EE-4491-A315-48A350A812E5}"/>
          </ac:spMkLst>
        </pc:spChg>
        <pc:spChg chg="mod">
          <ac:chgData name="" userId="cce19a3389e82212" providerId="LiveId" clId="{C5DE2FE0-B1B3-453F-86A1-91806B6E6206}" dt="2022-04-18T14:52:55.360" v="123" actId="255"/>
          <ac:spMkLst>
            <pc:docMk/>
            <pc:sldMk cId="735935432" sldId="280"/>
            <ac:spMk id="21" creationId="{327CCA1D-F9B5-442F-BE50-5906685D3E8F}"/>
          </ac:spMkLst>
        </pc:spChg>
        <pc:spChg chg="mod">
          <ac:chgData name="" userId="cce19a3389e82212" providerId="LiveId" clId="{C5DE2FE0-B1B3-453F-86A1-91806B6E6206}" dt="2022-04-18T14:52:57.925" v="124" actId="255"/>
          <ac:spMkLst>
            <pc:docMk/>
            <pc:sldMk cId="735935432" sldId="280"/>
            <ac:spMk id="22" creationId="{3F51C303-99D0-403B-910D-1BDB393A7ED6}"/>
          </ac:spMkLst>
        </pc:spChg>
        <pc:spChg chg="mod">
          <ac:chgData name="" userId="cce19a3389e82212" providerId="LiveId" clId="{C5DE2FE0-B1B3-453F-86A1-91806B6E6206}" dt="2022-04-18T14:51:59.201" v="106" actId="255"/>
          <ac:spMkLst>
            <pc:docMk/>
            <pc:sldMk cId="735935432" sldId="280"/>
            <ac:spMk id="23" creationId="{852D8801-A7D0-473D-A99A-72BE06AE3C99}"/>
          </ac:spMkLst>
        </pc:spChg>
        <pc:spChg chg="mod">
          <ac:chgData name="" userId="cce19a3389e82212" providerId="LiveId" clId="{C5DE2FE0-B1B3-453F-86A1-91806B6E6206}" dt="2022-04-18T14:52:23.030" v="112" actId="1076"/>
          <ac:spMkLst>
            <pc:docMk/>
            <pc:sldMk cId="735935432" sldId="280"/>
            <ac:spMk id="24" creationId="{F1FDC2F6-F8AD-4480-9B34-02453AB4939F}"/>
          </ac:spMkLst>
        </pc:spChg>
        <pc:spChg chg="mod">
          <ac:chgData name="" userId="cce19a3389e82212" providerId="LiveId" clId="{C5DE2FE0-B1B3-453F-86A1-91806B6E6206}" dt="2022-04-18T14:59:30.195" v="224" actId="113"/>
          <ac:spMkLst>
            <pc:docMk/>
            <pc:sldMk cId="735935432" sldId="280"/>
            <ac:spMk id="26" creationId="{CDDDA49D-4832-4AD6-A60D-8FCA0650945C}"/>
          </ac:spMkLst>
        </pc:spChg>
      </pc:sldChg>
      <pc:sldChg chg="addSp delSp modSp add">
        <pc:chgData name="" userId="cce19a3389e82212" providerId="LiveId" clId="{C5DE2FE0-B1B3-453F-86A1-91806B6E6206}" dt="2022-04-18T14:59:47.097" v="228" actId="113"/>
        <pc:sldMkLst>
          <pc:docMk/>
          <pc:sldMk cId="4032204872" sldId="281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4032204872" sldId="281"/>
            <ac:spMk id="3" creationId="{1C1349D2-3FA7-434A-894F-E14790809B59}"/>
          </ac:spMkLst>
        </pc:spChg>
        <pc:spChg chg="mod">
          <ac:chgData name="" userId="cce19a3389e82212" providerId="LiveId" clId="{C5DE2FE0-B1B3-453F-86A1-91806B6E6206}" dt="2022-04-18T14:53:51.204" v="133" actId="255"/>
          <ac:spMkLst>
            <pc:docMk/>
            <pc:sldMk cId="4032204872" sldId="281"/>
            <ac:spMk id="25" creationId="{88097E4D-8D01-4A06-99D0-A05E79FAF92B}"/>
          </ac:spMkLst>
        </pc:spChg>
        <pc:spChg chg="mod">
          <ac:chgData name="" userId="cce19a3389e82212" providerId="LiveId" clId="{C5DE2FE0-B1B3-453F-86A1-91806B6E6206}" dt="2022-04-18T14:53:52.981" v="134" actId="255"/>
          <ac:spMkLst>
            <pc:docMk/>
            <pc:sldMk cId="4032204872" sldId="281"/>
            <ac:spMk id="27" creationId="{B7428AFF-6BE8-48B1-8981-DE5F3FA92D2C}"/>
          </ac:spMkLst>
        </pc:spChg>
        <pc:spChg chg="mod">
          <ac:chgData name="" userId="cce19a3389e82212" providerId="LiveId" clId="{C5DE2FE0-B1B3-453F-86A1-91806B6E6206}" dt="2022-04-18T14:53:56.694" v="135" actId="255"/>
          <ac:spMkLst>
            <pc:docMk/>
            <pc:sldMk cId="4032204872" sldId="281"/>
            <ac:spMk id="28" creationId="{51C3D324-50C3-4A4A-B9C8-62A9AC96C5A4}"/>
          </ac:spMkLst>
        </pc:spChg>
        <pc:spChg chg="mod">
          <ac:chgData name="" userId="cce19a3389e82212" providerId="LiveId" clId="{C5DE2FE0-B1B3-453F-86A1-91806B6E6206}" dt="2022-04-18T14:54:00.730" v="136" actId="255"/>
          <ac:spMkLst>
            <pc:docMk/>
            <pc:sldMk cId="4032204872" sldId="281"/>
            <ac:spMk id="29" creationId="{871B9A0E-6307-4526-A9AC-F595844B14A2}"/>
          </ac:spMkLst>
        </pc:spChg>
        <pc:spChg chg="mod">
          <ac:chgData name="" userId="cce19a3389e82212" providerId="LiveId" clId="{C5DE2FE0-B1B3-453F-86A1-91806B6E6206}" dt="2022-04-18T14:54:03.714" v="137" actId="255"/>
          <ac:spMkLst>
            <pc:docMk/>
            <pc:sldMk cId="4032204872" sldId="281"/>
            <ac:spMk id="30" creationId="{B02A00D3-7F55-4462-9A1A-B346233707FA}"/>
          </ac:spMkLst>
        </pc:spChg>
        <pc:spChg chg="mod">
          <ac:chgData name="" userId="cce19a3389e82212" providerId="LiveId" clId="{C5DE2FE0-B1B3-453F-86A1-91806B6E6206}" dt="2022-04-18T14:54:07.966" v="140" actId="255"/>
          <ac:spMkLst>
            <pc:docMk/>
            <pc:sldMk cId="4032204872" sldId="281"/>
            <ac:spMk id="31" creationId="{A8A275AD-8F49-44D7-903B-20F0451726E5}"/>
          </ac:spMkLst>
        </pc:spChg>
        <pc:spChg chg="mod">
          <ac:chgData name="" userId="cce19a3389e82212" providerId="LiveId" clId="{C5DE2FE0-B1B3-453F-86A1-91806B6E6206}" dt="2022-04-18T14:53:36.962" v="130" actId="255"/>
          <ac:spMkLst>
            <pc:docMk/>
            <pc:sldMk cId="4032204872" sldId="281"/>
            <ac:spMk id="32" creationId="{AF1E15C2-E610-4FE5-9F46-C05D1A6A5E74}"/>
          </ac:spMkLst>
        </pc:spChg>
        <pc:spChg chg="mod">
          <ac:chgData name="" userId="cce19a3389e82212" providerId="LiveId" clId="{C5DE2FE0-B1B3-453F-86A1-91806B6E6206}" dt="2022-04-18T14:53:45.432" v="132" actId="1076"/>
          <ac:spMkLst>
            <pc:docMk/>
            <pc:sldMk cId="4032204872" sldId="281"/>
            <ac:spMk id="33" creationId="{1F4C49D3-A843-45BC-AB99-CE6C99AE470F}"/>
          </ac:spMkLst>
        </pc:spChg>
        <pc:spChg chg="mod">
          <ac:chgData name="" userId="cce19a3389e82212" providerId="LiveId" clId="{C5DE2FE0-B1B3-453F-86A1-91806B6E6206}" dt="2022-04-18T14:59:47.097" v="228" actId="113"/>
          <ac:spMkLst>
            <pc:docMk/>
            <pc:sldMk cId="4032204872" sldId="281"/>
            <ac:spMk id="34" creationId="{800B7545-2782-4608-A925-0C72AA573EE9}"/>
          </ac:spMkLst>
        </pc:spChg>
      </pc:sldChg>
      <pc:sldChg chg="addSp delSp modSp add">
        <pc:chgData name="" userId="cce19a3389e82212" providerId="LiveId" clId="{C5DE2FE0-B1B3-453F-86A1-91806B6E6206}" dt="2022-04-18T15:13:35.699" v="338" actId="478"/>
        <pc:sldMkLst>
          <pc:docMk/>
          <pc:sldMk cId="1376156500" sldId="282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1376156500" sldId="282"/>
            <ac:spMk id="3" creationId="{C47140B2-BAA4-4DC3-8E86-04EF08896FB6}"/>
          </ac:spMkLst>
        </pc:spChg>
        <pc:spChg chg="add del mod">
          <ac:chgData name="" userId="cce19a3389e82212" providerId="LiveId" clId="{C5DE2FE0-B1B3-453F-86A1-91806B6E6206}" dt="2022-04-18T14:56:03.180" v="144"/>
          <ac:spMkLst>
            <pc:docMk/>
            <pc:sldMk cId="1376156500" sldId="282"/>
            <ac:spMk id="4" creationId="{C78B0D34-1048-4F25-BE55-E535DF2A0A83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6" creationId="{EE2C6907-68E4-42EF-89A5-DE04072FB375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7" creationId="{939DC065-E57D-4897-A438-C17BC6415BAE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8" creationId="{E235E6B2-7DAC-4F2F-B748-2D1B5E531F78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9" creationId="{CF992BE1-9EF2-4EE3-8B74-6B4D1B9640AF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10" creationId="{4B1ED9BD-9AA9-44CC-BBEA-13D5B755781F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11" creationId="{FC8B2ACC-AE4F-45E0-B2F5-FBAD53CFC491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12" creationId="{0CED57DA-1140-47C1-AC09-7F2593738C1D}"/>
          </ac:spMkLst>
        </pc:spChg>
        <pc:spChg chg="del mod">
          <ac:chgData name="" userId="cce19a3389e82212" providerId="LiveId" clId="{C5DE2FE0-B1B3-453F-86A1-91806B6E6206}" dt="2022-04-18T14:58:26.061" v="210" actId="478"/>
          <ac:spMkLst>
            <pc:docMk/>
            <pc:sldMk cId="1376156500" sldId="282"/>
            <ac:spMk id="13" creationId="{5EC8D4F1-EFD6-49B5-91B4-2A9072FB79E4}"/>
          </ac:spMkLst>
        </pc:spChg>
        <pc:spChg chg="add del mod">
          <ac:chgData name="" userId="cce19a3389e82212" providerId="LiveId" clId="{C5DE2FE0-B1B3-453F-86A1-91806B6E6206}" dt="2022-04-18T15:13:35.699" v="338" actId="478"/>
          <ac:spMkLst>
            <pc:docMk/>
            <pc:sldMk cId="1376156500" sldId="282"/>
            <ac:spMk id="14" creationId="{301C9D65-9A17-4002-A77A-4CCFFA44365C}"/>
          </ac:spMkLst>
        </pc:spChg>
        <pc:spChg chg="del">
          <ac:chgData name="" userId="cce19a3389e82212" providerId="LiveId" clId="{C5DE2FE0-B1B3-453F-86A1-91806B6E6206}" dt="2022-04-18T14:55:56.974" v="142" actId="478"/>
          <ac:spMkLst>
            <pc:docMk/>
            <pc:sldMk cId="1376156500" sldId="282"/>
            <ac:spMk id="15" creationId="{BAE9997F-E1D8-4612-AE78-335425E0ABC1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16" creationId="{2B84C7E0-BC78-4CA6-BF0C-A3B4ED47B6D6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17" creationId="{75D5AC67-A3C3-4670-8EF7-A048FCFFA33A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18" creationId="{B4CD05BE-C4DA-4EEB-AB38-099E82700BF1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19" creationId="{2279D59E-904F-470A-A06D-6598883B3AF3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20" creationId="{D60F9CE7-9BD9-4588-A1FF-DBF48DCE2BA8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21" creationId="{80A6665C-5D2B-400A-B914-12485444F66B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22" creationId="{3D04F743-694E-41B0-8275-22556A14F255}"/>
          </ac:spMkLst>
        </pc:spChg>
        <pc:spChg chg="add del">
          <ac:chgData name="" userId="cce19a3389e82212" providerId="LiveId" clId="{C5DE2FE0-B1B3-453F-86A1-91806B6E6206}" dt="2022-04-18T14:58:25.030" v="209"/>
          <ac:spMkLst>
            <pc:docMk/>
            <pc:sldMk cId="1376156500" sldId="282"/>
            <ac:spMk id="23" creationId="{A4764A5A-D15D-4A92-BFE9-5EF922D955B9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4" creationId="{B5416CC7-E260-4DCB-ADCF-81CD400EB3B6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5" creationId="{65F8DCB5-14D6-4B88-9FCF-174C8B8A925B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6" creationId="{C3DD37B8-5858-494D-B690-A803D710E90A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7" creationId="{62960157-7E9F-4CC6-8B29-605CEDD09DBD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8" creationId="{FC5DE5ED-30CA-4768-AAC1-9752A44ECB5B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29" creationId="{C8E94925-141E-48ED-B61B-6276837EF6C1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30" creationId="{F5C6B40A-D6BC-487D-A288-9805154E4DF5}"/>
          </ac:spMkLst>
        </pc:spChg>
        <pc:spChg chg="add mod">
          <ac:chgData name="" userId="cce19a3389e82212" providerId="LiveId" clId="{C5DE2FE0-B1B3-453F-86A1-91806B6E6206}" dt="2022-04-18T15:08:11.505" v="335" actId="1037"/>
          <ac:spMkLst>
            <pc:docMk/>
            <pc:sldMk cId="1376156500" sldId="282"/>
            <ac:spMk id="31" creationId="{66807936-2CE9-449F-928F-1CAACC97507E}"/>
          </ac:spMkLst>
        </pc:spChg>
        <pc:picChg chg="add mod modCrop">
          <ac:chgData name="" userId="cce19a3389e82212" providerId="LiveId" clId="{C5DE2FE0-B1B3-453F-86A1-91806B6E6206}" dt="2022-04-18T15:07:58.694" v="327" actId="1076"/>
          <ac:picMkLst>
            <pc:docMk/>
            <pc:sldMk cId="1376156500" sldId="282"/>
            <ac:picMk id="5" creationId="{62DD0648-7F80-4F93-B6E2-AE424D0BB408}"/>
          </ac:picMkLst>
        </pc:picChg>
      </pc:sldChg>
      <pc:sldChg chg="addSp delSp modSp add">
        <pc:chgData name="" userId="cce19a3389e82212" providerId="LiveId" clId="{C5DE2FE0-B1B3-453F-86A1-91806B6E6206}" dt="2022-04-18T15:06:34.458" v="321" actId="1076"/>
        <pc:sldMkLst>
          <pc:docMk/>
          <pc:sldMk cId="3697028716" sldId="283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3697028716" sldId="283"/>
            <ac:spMk id="3" creationId="{CB84B066-F1F7-45F8-A351-A196852C2964}"/>
          </ac:spMkLst>
        </pc:spChg>
        <pc:spChg chg="mod">
          <ac:chgData name="" userId="cce19a3389e82212" providerId="LiveId" clId="{C5DE2FE0-B1B3-453F-86A1-91806B6E6206}" dt="2022-04-18T15:06:34.458" v="321" actId="1076"/>
          <ac:spMkLst>
            <pc:docMk/>
            <pc:sldMk cId="3697028716" sldId="283"/>
            <ac:spMk id="14" creationId="{53A2349A-9A14-4E7C-80E9-35D9F560B052}"/>
          </ac:spMkLst>
        </pc:spChg>
      </pc:sldChg>
      <pc:sldChg chg="addSp delSp modSp add">
        <pc:chgData name="" userId="cce19a3389e82212" providerId="LiveId" clId="{C5DE2FE0-B1B3-453F-86A1-91806B6E6206}" dt="2022-04-18T15:26:31.195" v="406" actId="1076"/>
        <pc:sldMkLst>
          <pc:docMk/>
          <pc:sldMk cId="1551065608" sldId="284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1551065608" sldId="284"/>
            <ac:spMk id="3" creationId="{0382046D-740D-4D2F-ADE4-84407CFB2F19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6" creationId="{EE2C6907-68E4-42EF-89A5-DE04072FB375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7" creationId="{939DC065-E57D-4897-A438-C17BC6415BAE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8" creationId="{E235E6B2-7DAC-4F2F-B748-2D1B5E531F78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9" creationId="{CF992BE1-9EF2-4EE3-8B74-6B4D1B9640AF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10" creationId="{4B1ED9BD-9AA9-44CC-BBEA-13D5B755781F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11" creationId="{FC8B2ACC-AE4F-45E0-B2F5-FBAD53CFC491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12" creationId="{0CED57DA-1140-47C1-AC09-7F2593738C1D}"/>
          </ac:spMkLst>
        </pc:spChg>
        <pc:spChg chg="del">
          <ac:chgData name="" userId="cce19a3389e82212" providerId="LiveId" clId="{C5DE2FE0-B1B3-453F-86A1-91806B6E6206}" dt="2022-04-18T15:00:05.324" v="229" actId="478"/>
          <ac:spMkLst>
            <pc:docMk/>
            <pc:sldMk cId="1551065608" sldId="284"/>
            <ac:spMk id="13" creationId="{5EC8D4F1-EFD6-49B5-91B4-2A9072FB79E4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4" creationId="{4B01304F-E849-490F-9886-BFE3CAD84F3A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5" creationId="{608CBCEC-6C4F-4573-960F-9616F09CEA21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6" creationId="{07A3FB2D-72E0-4762-9A3B-80F25DB11AF8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7" creationId="{6F41412E-73D0-4FDD-B8FD-9DE3B2B1AECF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8" creationId="{8C7B7B79-22FC-4EE5-AF11-B45331DD62D3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19" creationId="{DED49593-A232-41B5-9BB8-A4984DFD5357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20" creationId="{B5EB3D9A-391D-4D54-8F8F-5C082F4A9D4F}"/>
          </ac:spMkLst>
        </pc:spChg>
        <pc:spChg chg="add mod">
          <ac:chgData name="" userId="cce19a3389e82212" providerId="LiveId" clId="{C5DE2FE0-B1B3-453F-86A1-91806B6E6206}" dt="2022-04-18T15:26:31.195" v="406" actId="1076"/>
          <ac:spMkLst>
            <pc:docMk/>
            <pc:sldMk cId="1551065608" sldId="284"/>
            <ac:spMk id="21" creationId="{15699E92-43A2-4A08-94B8-C7EE05FA7640}"/>
          </ac:spMkLst>
        </pc:spChg>
      </pc:sldChg>
      <pc:sldChg chg="addSp delSp modSp add">
        <pc:chgData name="" userId="cce19a3389e82212" providerId="LiveId" clId="{C5DE2FE0-B1B3-453F-86A1-91806B6E6206}" dt="2022-04-18T15:06:24.984" v="320" actId="1076"/>
        <pc:sldMkLst>
          <pc:docMk/>
          <pc:sldMk cId="3446411339" sldId="285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3446411339" sldId="285"/>
            <ac:spMk id="3" creationId="{D5935474-EB20-478A-BD41-4A7102203728}"/>
          </ac:spMkLst>
        </pc:spChg>
        <pc:spChg chg="mod">
          <ac:chgData name="" userId="cce19a3389e82212" providerId="LiveId" clId="{C5DE2FE0-B1B3-453F-86A1-91806B6E6206}" dt="2022-04-18T15:06:24.984" v="320" actId="1076"/>
          <ac:spMkLst>
            <pc:docMk/>
            <pc:sldMk cId="3446411339" sldId="285"/>
            <ac:spMk id="14" creationId="{7AC21F75-9EBE-43FF-B4B3-D806F9C62662}"/>
          </ac:spMkLst>
        </pc:spChg>
      </pc:sldChg>
      <pc:sldChg chg="addSp delSp modSp add">
        <pc:chgData name="" userId="cce19a3389e82212" providerId="LiveId" clId="{C5DE2FE0-B1B3-453F-86A1-91806B6E6206}" dt="2022-04-18T15:00:44.439" v="234"/>
        <pc:sldMkLst>
          <pc:docMk/>
          <pc:sldMk cId="1718157265" sldId="286"/>
        </pc:sldMkLst>
        <pc:spChg chg="add del">
          <ac:chgData name="" userId="cce19a3389e82212" providerId="LiveId" clId="{C5DE2FE0-B1B3-453F-86A1-91806B6E6206}" dt="2022-04-18T15:00:44.439" v="234"/>
          <ac:spMkLst>
            <pc:docMk/>
            <pc:sldMk cId="1718157265" sldId="286"/>
            <ac:spMk id="3" creationId="{873B688C-0E18-4D1C-BA77-120DD29EC04E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1718157265" sldId="286"/>
            <ac:spMk id="4" creationId="{0AD4C8A8-4DC5-4D26-AF14-124E08809A9B}"/>
          </ac:spMkLst>
        </pc:spChg>
        <pc:spChg chg="add mod">
          <ac:chgData name="" userId="cce19a3389e82212" providerId="LiveId" clId="{C5DE2FE0-B1B3-453F-86A1-91806B6E6206}" dt="2022-04-18T15:00:44.439" v="234"/>
          <ac:spMkLst>
            <pc:docMk/>
            <pc:sldMk cId="1718157265" sldId="286"/>
            <ac:spMk id="5" creationId="{49A277F5-A148-45D9-B7C1-BD0426D6CCE8}"/>
          </ac:spMkLst>
        </pc:spChg>
      </pc:sldChg>
      <pc:sldChg chg="addSp delSp modSp add">
        <pc:chgData name="" userId="cce19a3389e82212" providerId="LiveId" clId="{C5DE2FE0-B1B3-453F-86A1-91806B6E6206}" dt="2022-04-18T15:01:35.396" v="256" actId="255"/>
        <pc:sldMkLst>
          <pc:docMk/>
          <pc:sldMk cId="594092921" sldId="287"/>
        </pc:sldMkLst>
        <pc:spChg chg="mod">
          <ac:chgData name="" userId="cce19a3389e82212" providerId="LiveId" clId="{C5DE2FE0-B1B3-453F-86A1-91806B6E6206}" dt="2022-04-18T15:00:50.535" v="243" actId="20577"/>
          <ac:spMkLst>
            <pc:docMk/>
            <pc:sldMk cId="594092921" sldId="287"/>
            <ac:spMk id="2" creationId="{3310CCCA-B033-4A92-A1A7-DE8E4CB85208}"/>
          </ac:spMkLst>
        </pc:spChg>
        <pc:spChg chg="mod">
          <ac:chgData name="" userId="cce19a3389e82212" providerId="LiveId" clId="{C5DE2FE0-B1B3-453F-86A1-91806B6E6206}" dt="2022-04-18T15:01:06.026" v="248" actId="1076"/>
          <ac:spMkLst>
            <pc:docMk/>
            <pc:sldMk cId="594092921" sldId="287"/>
            <ac:spMk id="3" creationId="{AA12DAD5-9F2B-4F6E-8CE6-E4E2507EA75A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594092921" sldId="287"/>
            <ac:spMk id="4" creationId="{BC3FC6C2-47DC-445A-AE0F-41AEC07E7F83}"/>
          </ac:spMkLst>
        </pc:spChg>
        <pc:spChg chg="mod">
          <ac:chgData name="" userId="cce19a3389e82212" providerId="LiveId" clId="{C5DE2FE0-B1B3-453F-86A1-91806B6E6206}" dt="2022-04-18T15:01:18.679" v="249" actId="255"/>
          <ac:spMkLst>
            <pc:docMk/>
            <pc:sldMk cId="594092921" sldId="287"/>
            <ac:spMk id="6" creationId="{EE2C6907-68E4-42EF-89A5-DE04072FB375}"/>
          </ac:spMkLst>
        </pc:spChg>
        <pc:spChg chg="mod">
          <ac:chgData name="" userId="cce19a3389e82212" providerId="LiveId" clId="{C5DE2FE0-B1B3-453F-86A1-91806B6E6206}" dt="2022-04-18T15:01:20.974" v="250" actId="255"/>
          <ac:spMkLst>
            <pc:docMk/>
            <pc:sldMk cId="594092921" sldId="287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5:01:23.089" v="251" actId="255"/>
          <ac:spMkLst>
            <pc:docMk/>
            <pc:sldMk cId="594092921" sldId="287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5:01:26.061" v="252" actId="255"/>
          <ac:spMkLst>
            <pc:docMk/>
            <pc:sldMk cId="594092921" sldId="287"/>
            <ac:spMk id="9" creationId="{CF992BE1-9EF2-4EE3-8B74-6B4D1B9640AF}"/>
          </ac:spMkLst>
        </pc:spChg>
        <pc:spChg chg="mod">
          <ac:chgData name="" userId="cce19a3389e82212" providerId="LiveId" clId="{C5DE2FE0-B1B3-453F-86A1-91806B6E6206}" dt="2022-04-18T15:01:33.146" v="255" actId="255"/>
          <ac:spMkLst>
            <pc:docMk/>
            <pc:sldMk cId="594092921" sldId="287"/>
            <ac:spMk id="10" creationId="{4B1ED9BD-9AA9-44CC-BBEA-13D5B755781F}"/>
          </ac:spMkLst>
        </pc:spChg>
        <pc:spChg chg="mod">
          <ac:chgData name="" userId="cce19a3389e82212" providerId="LiveId" clId="{C5DE2FE0-B1B3-453F-86A1-91806B6E6206}" dt="2022-04-18T15:01:35.396" v="256" actId="255"/>
          <ac:spMkLst>
            <pc:docMk/>
            <pc:sldMk cId="594092921" sldId="287"/>
            <ac:spMk id="11" creationId="{FC8B2ACC-AE4F-45E0-B2F5-FBAD53CFC491}"/>
          </ac:spMkLst>
        </pc:spChg>
      </pc:sldChg>
      <pc:sldChg chg="addSp delSp modSp add del">
        <pc:chgData name="" userId="cce19a3389e82212" providerId="LiveId" clId="{C5DE2FE0-B1B3-453F-86A1-91806B6E6206}" dt="2022-04-18T15:02:00.724" v="260" actId="2696"/>
        <pc:sldMkLst>
          <pc:docMk/>
          <pc:sldMk cId="4216982815" sldId="288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4216982815" sldId="288"/>
            <ac:spMk id="4" creationId="{BE106BAB-8CBF-42DB-8B39-9FBFD5C62B4D}"/>
          </ac:spMkLst>
        </pc:spChg>
      </pc:sldChg>
      <pc:sldChg chg="addSp delSp modSp add del">
        <pc:chgData name="" userId="cce19a3389e82212" providerId="LiveId" clId="{C5DE2FE0-B1B3-453F-86A1-91806B6E6206}" dt="2022-04-18T15:03:55.416" v="287" actId="2696"/>
        <pc:sldMkLst>
          <pc:docMk/>
          <pc:sldMk cId="3734049551" sldId="289"/>
        </pc:sldMkLst>
        <pc:spChg chg="mod">
          <ac:chgData name="" userId="cce19a3389e82212" providerId="LiveId" clId="{C5DE2FE0-B1B3-453F-86A1-91806B6E6206}" dt="2022-04-18T15:02:58.132" v="277" actId="20577"/>
          <ac:spMkLst>
            <pc:docMk/>
            <pc:sldMk cId="3734049551" sldId="289"/>
            <ac:spMk id="2" creationId="{3310CCCA-B033-4A92-A1A7-DE8E4CB85208}"/>
          </ac:spMkLst>
        </pc:spChg>
        <pc:spChg chg="add del mod">
          <ac:chgData name="" userId="cce19a3389e82212" providerId="LiveId" clId="{C5DE2FE0-B1B3-453F-86A1-91806B6E6206}" dt="2022-04-18T14:50:31.844" v="77"/>
          <ac:spMkLst>
            <pc:docMk/>
            <pc:sldMk cId="3734049551" sldId="289"/>
            <ac:spMk id="4" creationId="{1E13664A-BF7E-4E77-9A09-394124CC654A}"/>
          </ac:spMkLst>
        </pc:spChg>
      </pc:sldChg>
      <pc:sldChg chg="addSp delSp modSp add del">
        <pc:chgData name="" userId="cce19a3389e82212" providerId="LiveId" clId="{C5DE2FE0-B1B3-453F-86A1-91806B6E6206}" dt="2022-04-18T15:04:27.619" v="294" actId="2696"/>
        <pc:sldMkLst>
          <pc:docMk/>
          <pc:sldMk cId="3483211416" sldId="290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3483211416" sldId="290"/>
            <ac:spMk id="4" creationId="{F049C432-C857-4DAD-8B94-A6617501D203}"/>
          </ac:spMkLst>
        </pc:spChg>
      </pc:sldChg>
      <pc:sldChg chg="addSp delSp modSp add">
        <pc:chgData name="" userId="cce19a3389e82212" providerId="LiveId" clId="{C5DE2FE0-B1B3-453F-86A1-91806B6E6206}" dt="2022-04-18T15:22:06.178" v="382" actId="1076"/>
        <pc:sldMkLst>
          <pc:docMk/>
          <pc:sldMk cId="103689004" sldId="291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103689004" sldId="291"/>
            <ac:spMk id="3" creationId="{66FFD53C-539D-4847-9BFA-8204A1FA7380}"/>
          </ac:spMkLst>
        </pc:spChg>
        <pc:spChg chg="mod">
          <ac:chgData name="" userId="cce19a3389e82212" providerId="LiveId" clId="{C5DE2FE0-B1B3-453F-86A1-91806B6E6206}" dt="2022-04-18T15:22:06.178" v="382" actId="1076"/>
          <ac:spMkLst>
            <pc:docMk/>
            <pc:sldMk cId="103689004" sldId="291"/>
            <ac:spMk id="14" creationId="{697BE0BD-A3E5-4EBF-ABDF-C2387BF11A93}"/>
          </ac:spMkLst>
        </pc:spChg>
        <pc:spChg chg="mod">
          <ac:chgData name="" userId="cce19a3389e82212" providerId="LiveId" clId="{C5DE2FE0-B1B3-453F-86A1-91806B6E6206}" dt="2022-04-18T15:22:01.004" v="380" actId="1076"/>
          <ac:spMkLst>
            <pc:docMk/>
            <pc:sldMk cId="103689004" sldId="291"/>
            <ac:spMk id="16" creationId="{9FE6383C-C4E0-4C8A-A497-60D535B93E15}"/>
          </ac:spMkLst>
        </pc:spChg>
      </pc:sldChg>
      <pc:sldChg chg="addSp delSp modSp add">
        <pc:chgData name="" userId="cce19a3389e82212" providerId="LiveId" clId="{C5DE2FE0-B1B3-453F-86A1-91806B6E6206}" dt="2022-04-18T15:06:46.582" v="322" actId="1076"/>
        <pc:sldMkLst>
          <pc:docMk/>
          <pc:sldMk cId="4102628109" sldId="292"/>
        </pc:sldMkLst>
        <pc:spChg chg="add del mod">
          <ac:chgData name="" userId="cce19a3389e82212" providerId="LiveId" clId="{C5DE2FE0-B1B3-453F-86A1-91806B6E6206}" dt="2022-04-18T14:50:31.844" v="77"/>
          <ac:spMkLst>
            <pc:docMk/>
            <pc:sldMk cId="4102628109" sldId="292"/>
            <ac:spMk id="3" creationId="{8501A0B1-A469-4B53-995F-87E57D90492A}"/>
          </ac:spMkLst>
        </pc:spChg>
        <pc:spChg chg="mod">
          <ac:chgData name="" userId="cce19a3389e82212" providerId="LiveId" clId="{C5DE2FE0-B1B3-453F-86A1-91806B6E6206}" dt="2022-04-18T15:06:46.582" v="322" actId="1076"/>
          <ac:spMkLst>
            <pc:docMk/>
            <pc:sldMk cId="4102628109" sldId="292"/>
            <ac:spMk id="16" creationId="{9FE6383C-C4E0-4C8A-A497-60D535B93E15}"/>
          </ac:spMkLst>
        </pc:spChg>
      </pc:sldChg>
      <pc:sldChg chg="modSp add">
        <pc:chgData name="" userId="cce19a3389e82212" providerId="LiveId" clId="{C5DE2FE0-B1B3-453F-86A1-91806B6E6206}" dt="2022-04-18T15:01:51.841" v="259" actId="207"/>
        <pc:sldMkLst>
          <pc:docMk/>
          <pc:sldMk cId="2867131122" sldId="293"/>
        </pc:sldMkLst>
        <pc:spChg chg="mod">
          <ac:chgData name="" userId="cce19a3389e82212" providerId="LiveId" clId="{C5DE2FE0-B1B3-453F-86A1-91806B6E6206}" dt="2022-04-18T15:01:48.965" v="258" actId="207"/>
          <ac:spMkLst>
            <pc:docMk/>
            <pc:sldMk cId="2867131122" sldId="293"/>
            <ac:spMk id="6" creationId="{EE2C6907-68E4-42EF-89A5-DE04072FB375}"/>
          </ac:spMkLst>
        </pc:spChg>
        <pc:spChg chg="mod">
          <ac:chgData name="" userId="cce19a3389e82212" providerId="LiveId" clId="{C5DE2FE0-B1B3-453F-86A1-91806B6E6206}" dt="2022-04-18T15:01:51.841" v="259" actId="207"/>
          <ac:spMkLst>
            <pc:docMk/>
            <pc:sldMk cId="2867131122" sldId="293"/>
            <ac:spMk id="10" creationId="{4B1ED9BD-9AA9-44CC-BBEA-13D5B755781F}"/>
          </ac:spMkLst>
        </pc:spChg>
      </pc:sldChg>
      <pc:sldChg chg="modSp add">
        <pc:chgData name="" userId="cce19a3389e82212" providerId="LiveId" clId="{C5DE2FE0-B1B3-453F-86A1-91806B6E6206}" dt="2022-04-18T15:02:37.304" v="270" actId="207"/>
        <pc:sldMkLst>
          <pc:docMk/>
          <pc:sldMk cId="1646829704" sldId="294"/>
        </pc:sldMkLst>
        <pc:spChg chg="mod">
          <ac:chgData name="" userId="cce19a3389e82212" providerId="LiveId" clId="{C5DE2FE0-B1B3-453F-86A1-91806B6E6206}" dt="2022-04-18T15:02:19.714" v="267" actId="207"/>
          <ac:spMkLst>
            <pc:docMk/>
            <pc:sldMk cId="1646829704" sldId="294"/>
            <ac:spMk id="3" creationId="{AA12DAD5-9F2B-4F6E-8CE6-E4E2507EA75A}"/>
          </ac:spMkLst>
        </pc:spChg>
        <pc:spChg chg="mod">
          <ac:chgData name="" userId="cce19a3389e82212" providerId="LiveId" clId="{C5DE2FE0-B1B3-453F-86A1-91806B6E6206}" dt="2022-04-18T15:02:33.060" v="268" actId="207"/>
          <ac:spMkLst>
            <pc:docMk/>
            <pc:sldMk cId="1646829704" sldId="294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5:02:35.312" v="269" actId="207"/>
          <ac:spMkLst>
            <pc:docMk/>
            <pc:sldMk cId="1646829704" sldId="294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5:02:37.304" v="270" actId="207"/>
          <ac:spMkLst>
            <pc:docMk/>
            <pc:sldMk cId="1646829704" sldId="294"/>
            <ac:spMk id="9" creationId="{CF992BE1-9EF2-4EE3-8B74-6B4D1B9640AF}"/>
          </ac:spMkLst>
        </pc:spChg>
      </pc:sldChg>
      <pc:sldChg chg="modSp add">
        <pc:chgData name="" userId="cce19a3389e82212" providerId="LiveId" clId="{C5DE2FE0-B1B3-453F-86A1-91806B6E6206}" dt="2022-04-18T15:03:45.744" v="286" actId="207"/>
        <pc:sldMkLst>
          <pc:docMk/>
          <pc:sldMk cId="3281320470" sldId="295"/>
        </pc:sldMkLst>
        <pc:spChg chg="mod">
          <ac:chgData name="" userId="cce19a3389e82212" providerId="LiveId" clId="{C5DE2FE0-B1B3-453F-86A1-91806B6E6206}" dt="2022-04-18T15:03:22.673" v="281"/>
          <ac:spMkLst>
            <pc:docMk/>
            <pc:sldMk cId="3281320470" sldId="295"/>
            <ac:spMk id="3" creationId="{AA12DAD5-9F2B-4F6E-8CE6-E4E2507EA75A}"/>
          </ac:spMkLst>
        </pc:spChg>
        <pc:spChg chg="mod">
          <ac:chgData name="" userId="cce19a3389e82212" providerId="LiveId" clId="{C5DE2FE0-B1B3-453F-86A1-91806B6E6206}" dt="2022-04-18T15:03:45.744" v="286" actId="207"/>
          <ac:spMkLst>
            <pc:docMk/>
            <pc:sldMk cId="3281320470" sldId="295"/>
            <ac:spMk id="6" creationId="{EE2C6907-68E4-42EF-89A5-DE04072FB375}"/>
          </ac:spMkLst>
        </pc:spChg>
        <pc:spChg chg="mod">
          <ac:chgData name="" userId="cce19a3389e82212" providerId="LiveId" clId="{C5DE2FE0-B1B3-453F-86A1-91806B6E6206}" dt="2022-04-18T15:03:44.129" v="285" actId="207"/>
          <ac:spMkLst>
            <pc:docMk/>
            <pc:sldMk cId="3281320470" sldId="295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5:03:35.952" v="282" actId="207"/>
          <ac:spMkLst>
            <pc:docMk/>
            <pc:sldMk cId="3281320470" sldId="295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5:03:41.663" v="284" actId="207"/>
          <ac:spMkLst>
            <pc:docMk/>
            <pc:sldMk cId="3281320470" sldId="295"/>
            <ac:spMk id="10" creationId="{4B1ED9BD-9AA9-44CC-BBEA-13D5B755781F}"/>
          </ac:spMkLst>
        </pc:spChg>
        <pc:spChg chg="mod">
          <ac:chgData name="" userId="cce19a3389e82212" providerId="LiveId" clId="{C5DE2FE0-B1B3-453F-86A1-91806B6E6206}" dt="2022-04-18T15:03:38.384" v="283" actId="207"/>
          <ac:spMkLst>
            <pc:docMk/>
            <pc:sldMk cId="3281320470" sldId="295"/>
            <ac:spMk id="11" creationId="{FC8B2ACC-AE4F-45E0-B2F5-FBAD53CFC491}"/>
          </ac:spMkLst>
        </pc:spChg>
      </pc:sldChg>
      <pc:sldChg chg="modSp add">
        <pc:chgData name="" userId="cce19a3389e82212" providerId="LiveId" clId="{C5DE2FE0-B1B3-453F-86A1-91806B6E6206}" dt="2022-04-18T15:04:21.174" v="293" actId="207"/>
        <pc:sldMkLst>
          <pc:docMk/>
          <pc:sldMk cId="1911234891" sldId="296"/>
        </pc:sldMkLst>
        <pc:spChg chg="mod">
          <ac:chgData name="" userId="cce19a3389e82212" providerId="LiveId" clId="{C5DE2FE0-B1B3-453F-86A1-91806B6E6206}" dt="2022-04-18T15:04:06.904" v="289"/>
          <ac:spMkLst>
            <pc:docMk/>
            <pc:sldMk cId="1911234891" sldId="296"/>
            <ac:spMk id="3" creationId="{AA12DAD5-9F2B-4F6E-8CE6-E4E2507EA75A}"/>
          </ac:spMkLst>
        </pc:spChg>
        <pc:spChg chg="mod">
          <ac:chgData name="" userId="cce19a3389e82212" providerId="LiveId" clId="{C5DE2FE0-B1B3-453F-86A1-91806B6E6206}" dt="2022-04-18T15:04:19.137" v="292" actId="207"/>
          <ac:spMkLst>
            <pc:docMk/>
            <pc:sldMk cId="1911234891" sldId="296"/>
            <ac:spMk id="7" creationId="{939DC065-E57D-4897-A438-C17BC6415BAE}"/>
          </ac:spMkLst>
        </pc:spChg>
        <pc:spChg chg="mod">
          <ac:chgData name="" userId="cce19a3389e82212" providerId="LiveId" clId="{C5DE2FE0-B1B3-453F-86A1-91806B6E6206}" dt="2022-04-18T15:04:12.850" v="290" actId="207"/>
          <ac:spMkLst>
            <pc:docMk/>
            <pc:sldMk cId="1911234891" sldId="296"/>
            <ac:spMk id="8" creationId="{E235E6B2-7DAC-4F2F-B748-2D1B5E531F78}"/>
          </ac:spMkLst>
        </pc:spChg>
        <pc:spChg chg="mod">
          <ac:chgData name="" userId="cce19a3389e82212" providerId="LiveId" clId="{C5DE2FE0-B1B3-453F-86A1-91806B6E6206}" dt="2022-04-18T15:04:21.174" v="293" actId="207"/>
          <ac:spMkLst>
            <pc:docMk/>
            <pc:sldMk cId="1911234891" sldId="296"/>
            <ac:spMk id="9" creationId="{CF992BE1-9EF2-4EE3-8B74-6B4D1B9640AF}"/>
          </ac:spMkLst>
        </pc:spChg>
        <pc:spChg chg="mod">
          <ac:chgData name="" userId="cce19a3389e82212" providerId="LiveId" clId="{C5DE2FE0-B1B3-453F-86A1-91806B6E6206}" dt="2022-04-18T15:04:15.365" v="291" actId="207"/>
          <ac:spMkLst>
            <pc:docMk/>
            <pc:sldMk cId="1911234891" sldId="296"/>
            <ac:spMk id="11" creationId="{FC8B2ACC-AE4F-45E0-B2F5-FBAD53CFC491}"/>
          </ac:spMkLst>
        </pc:spChg>
      </pc:sldChg>
      <pc:sldChg chg="addSp delSp modSp add">
        <pc:chgData name="" userId="cce19a3389e82212" providerId="LiveId" clId="{C5DE2FE0-B1B3-453F-86A1-91806B6E6206}" dt="2022-04-18T15:26:09.304" v="405" actId="1076"/>
        <pc:sldMkLst>
          <pc:docMk/>
          <pc:sldMk cId="498315223" sldId="297"/>
        </pc:sldMkLst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4" creationId="{4B01304F-E849-490F-9886-BFE3CAD84F3A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5" creationId="{608CBCEC-6C4F-4573-960F-9616F09CEA21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6" creationId="{07A3FB2D-72E0-4762-9A3B-80F25DB11AF8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7" creationId="{6F41412E-73D0-4FDD-B8FD-9DE3B2B1AECF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8" creationId="{8C7B7B79-22FC-4EE5-AF11-B45331DD62D3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19" creationId="{DED49593-A232-41B5-9BB8-A4984DFD5357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20" creationId="{B5EB3D9A-391D-4D54-8F8F-5C082F4A9D4F}"/>
          </ac:spMkLst>
        </pc:spChg>
        <pc:spChg chg="del">
          <ac:chgData name="" userId="cce19a3389e82212" providerId="LiveId" clId="{C5DE2FE0-B1B3-453F-86A1-91806B6E6206}" dt="2022-04-18T15:24:54.085" v="390" actId="478"/>
          <ac:spMkLst>
            <pc:docMk/>
            <pc:sldMk cId="498315223" sldId="297"/>
            <ac:spMk id="21" creationId="{15699E92-43A2-4A08-94B8-C7EE05FA7640}"/>
          </ac:spMkLst>
        </pc:spChg>
        <pc:picChg chg="add mod modCrop">
          <ac:chgData name="" userId="cce19a3389e82212" providerId="LiveId" clId="{C5DE2FE0-B1B3-453F-86A1-91806B6E6206}" dt="2022-04-18T15:26:06.998" v="404" actId="1076"/>
          <ac:picMkLst>
            <pc:docMk/>
            <pc:sldMk cId="498315223" sldId="297"/>
            <ac:picMk id="3" creationId="{D7893A7B-3DFF-4CAA-9A94-BE75ECB8D4DA}"/>
          </ac:picMkLst>
        </pc:picChg>
        <pc:picChg chg="add mod modCrop">
          <ac:chgData name="" userId="cce19a3389e82212" providerId="LiveId" clId="{C5DE2FE0-B1B3-453F-86A1-91806B6E6206}" dt="2022-04-18T15:26:09.304" v="405" actId="1076"/>
          <ac:picMkLst>
            <pc:docMk/>
            <pc:sldMk cId="498315223" sldId="297"/>
            <ac:picMk id="12" creationId="{B9C5519B-2972-437E-9CDF-F1D9C42E8DA1}"/>
          </ac:picMkLst>
        </pc:picChg>
      </pc:sldChg>
      <pc:sldChg chg="addSp delSp modSp add ord">
        <pc:chgData name="" userId="cce19a3389e82212" providerId="LiveId" clId="{C5DE2FE0-B1B3-453F-86A1-91806B6E6206}" dt="2022-04-18T15:30:10.772" v="431" actId="1076"/>
        <pc:sldMkLst>
          <pc:docMk/>
          <pc:sldMk cId="1689691697" sldId="298"/>
        </pc:sldMkLst>
        <pc:spChg chg="del">
          <ac:chgData name="" userId="cce19a3389e82212" providerId="LiveId" clId="{C5DE2FE0-B1B3-453F-86A1-91806B6E6206}" dt="2022-04-18T15:27:07.847" v="409" actId="478"/>
          <ac:spMkLst>
            <pc:docMk/>
            <pc:sldMk cId="1689691697" sldId="298"/>
            <ac:spMk id="16" creationId="{9FE6383C-C4E0-4C8A-A497-60D535B93E15}"/>
          </ac:spMkLst>
        </pc:spChg>
        <pc:picChg chg="add mod modCrop">
          <ac:chgData name="" userId="cce19a3389e82212" providerId="LiveId" clId="{C5DE2FE0-B1B3-453F-86A1-91806B6E6206}" dt="2022-04-18T15:30:01.709" v="429" actId="1076"/>
          <ac:picMkLst>
            <pc:docMk/>
            <pc:sldMk cId="1689691697" sldId="298"/>
            <ac:picMk id="3" creationId="{C45AADCC-7C34-4C6B-94F2-F33B7FE74BE2}"/>
          </ac:picMkLst>
        </pc:picChg>
        <pc:picChg chg="add mod modCrop">
          <ac:chgData name="" userId="cce19a3389e82212" providerId="LiveId" clId="{C5DE2FE0-B1B3-453F-86A1-91806B6E6206}" dt="2022-04-18T15:30:10.772" v="431" actId="1076"/>
          <ac:picMkLst>
            <pc:docMk/>
            <pc:sldMk cId="1689691697" sldId="298"/>
            <ac:picMk id="5" creationId="{B6C9E718-B8B2-4EA8-8244-338B33D8A5F1}"/>
          </ac:picMkLst>
        </pc:picChg>
      </pc:sldChg>
      <pc:sldChg chg="addSp delSp modSp add">
        <pc:chgData name="" userId="cce19a3389e82212" providerId="LiveId" clId="{C5DE2FE0-B1B3-453F-86A1-91806B6E6206}" dt="2022-04-19T06:21:14.479" v="437"/>
        <pc:sldMkLst>
          <pc:docMk/>
          <pc:sldMk cId="1456136452" sldId="299"/>
        </pc:sldMkLst>
        <pc:spChg chg="add del">
          <ac:chgData name="" userId="cce19a3389e82212" providerId="LiveId" clId="{C5DE2FE0-B1B3-453F-86A1-91806B6E6206}" dt="2022-04-19T06:21:14.479" v="437"/>
          <ac:spMkLst>
            <pc:docMk/>
            <pc:sldMk cId="1456136452" sldId="299"/>
            <ac:spMk id="3" creationId="{3EEE7361-2027-4CC9-B705-16BF2BC589AE}"/>
          </ac:spMkLst>
        </pc:spChg>
        <pc:spChg chg="add del mod">
          <ac:chgData name="" userId="cce19a3389e82212" providerId="LiveId" clId="{C5DE2FE0-B1B3-453F-86A1-91806B6E6206}" dt="2022-04-19T06:21:10.998" v="436"/>
          <ac:spMkLst>
            <pc:docMk/>
            <pc:sldMk cId="1456136452" sldId="299"/>
            <ac:spMk id="4" creationId="{34C771E6-AB68-4F2B-B0A4-5ABE74C7076E}"/>
          </ac:spMkLst>
        </pc:spChg>
        <pc:spChg chg="add mod">
          <ac:chgData name="" userId="cce19a3389e82212" providerId="LiveId" clId="{C5DE2FE0-B1B3-453F-86A1-91806B6E6206}" dt="2022-04-19T06:21:14.479" v="437"/>
          <ac:spMkLst>
            <pc:docMk/>
            <pc:sldMk cId="1456136452" sldId="299"/>
            <ac:spMk id="5" creationId="{1F9937A6-253A-4823-938D-E38E92777E65}"/>
          </ac:spMkLst>
        </pc:spChg>
      </pc:sldChg>
      <pc:sldChg chg="add del">
        <pc:chgData name="" userId="cce19a3389e82212" providerId="LiveId" clId="{C5DE2FE0-B1B3-453F-86A1-91806B6E6206}" dt="2022-04-19T06:21:01.566" v="433"/>
        <pc:sldMkLst>
          <pc:docMk/>
          <pc:sldMk cId="4275777786" sldId="299"/>
        </pc:sldMkLst>
      </pc:sldChg>
      <pc:sldChg chg="addSp delSp modSp add">
        <pc:chgData name="" userId="cce19a3389e82212" providerId="LiveId" clId="{C5DE2FE0-B1B3-453F-86A1-91806B6E6206}" dt="2022-04-19T06:24:33.428" v="509" actId="208"/>
        <pc:sldMkLst>
          <pc:docMk/>
          <pc:sldMk cId="2892650839" sldId="300"/>
        </pc:sldMkLst>
        <pc:spChg chg="add del mod">
          <ac:chgData name="" userId="cce19a3389e82212" providerId="LiveId" clId="{C5DE2FE0-B1B3-453F-86A1-91806B6E6206}" dt="2022-04-19T06:21:10.998" v="436"/>
          <ac:spMkLst>
            <pc:docMk/>
            <pc:sldMk cId="2892650839" sldId="300"/>
            <ac:spMk id="2" creationId="{B71BD81E-482F-4202-8A29-0E646B20A0B1}"/>
          </ac:spMkLst>
        </pc:spChg>
        <pc:spChg chg="add del mod">
          <ac:chgData name="" userId="cce19a3389e82212" providerId="LiveId" clId="{C5DE2FE0-B1B3-453F-86A1-91806B6E6206}" dt="2022-04-19T06:21:10.998" v="436"/>
          <ac:spMkLst>
            <pc:docMk/>
            <pc:sldMk cId="2892650839" sldId="300"/>
            <ac:spMk id="3" creationId="{0C16A2E7-25E0-4E37-B457-ACBAF06BB0E2}"/>
          </ac:spMkLst>
        </pc:spChg>
        <pc:spChg chg="mod">
          <ac:chgData name="" userId="cce19a3389e82212" providerId="LiveId" clId="{C5DE2FE0-B1B3-453F-86A1-91806B6E6206}" dt="2022-04-19T06:24:23.340" v="503" actId="208"/>
          <ac:spMkLst>
            <pc:docMk/>
            <pc:sldMk cId="2892650839" sldId="300"/>
            <ac:spMk id="4" creationId="{7CE87CAF-620B-4A10-A17D-13E83CFDA0A7}"/>
          </ac:spMkLst>
        </pc:spChg>
        <pc:spChg chg="mod">
          <ac:chgData name="" userId="cce19a3389e82212" providerId="LiveId" clId="{C5DE2FE0-B1B3-453F-86A1-91806B6E6206}" dt="2022-04-19T06:24:28.161" v="505" actId="208"/>
          <ac:spMkLst>
            <pc:docMk/>
            <pc:sldMk cId="2892650839" sldId="300"/>
            <ac:spMk id="5" creationId="{3C5C98B6-CADE-4600-8DF6-96ED530D0A9F}"/>
          </ac:spMkLst>
        </pc:spChg>
        <pc:spChg chg="mod">
          <ac:chgData name="" userId="cce19a3389e82212" providerId="LiveId" clId="{C5DE2FE0-B1B3-453F-86A1-91806B6E6206}" dt="2022-04-19T06:24:30.472" v="507" actId="208"/>
          <ac:spMkLst>
            <pc:docMk/>
            <pc:sldMk cId="2892650839" sldId="300"/>
            <ac:spMk id="6" creationId="{CAC50806-4987-46F4-A2F5-7FB5868B9EC5}"/>
          </ac:spMkLst>
        </pc:spChg>
        <pc:spChg chg="mod">
          <ac:chgData name="" userId="cce19a3389e82212" providerId="LiveId" clId="{C5DE2FE0-B1B3-453F-86A1-91806B6E6206}" dt="2022-04-19T06:24:33.428" v="509" actId="208"/>
          <ac:spMkLst>
            <pc:docMk/>
            <pc:sldMk cId="2892650839" sldId="300"/>
            <ac:spMk id="7" creationId="{97FFAD03-C5B2-4E2A-92AD-F4EEA5D3E30A}"/>
          </ac:spMkLst>
        </pc:spChg>
        <pc:spChg chg="mod">
          <ac:chgData name="" userId="cce19a3389e82212" providerId="LiveId" clId="{C5DE2FE0-B1B3-453F-86A1-91806B6E6206}" dt="2022-04-19T06:22:56.070" v="494" actId="1076"/>
          <ac:spMkLst>
            <pc:docMk/>
            <pc:sldMk cId="2892650839" sldId="300"/>
            <ac:spMk id="8" creationId="{5C84161B-86AE-403B-9503-72AC673712DD}"/>
          </ac:spMkLst>
        </pc:spChg>
      </pc:sldChg>
      <pc:sldChg chg="addSp delSp modSp add">
        <pc:chgData name="" userId="cce19a3389e82212" providerId="LiveId" clId="{C5DE2FE0-B1B3-453F-86A1-91806B6E6206}" dt="2022-04-19T06:26:10.174" v="534" actId="14100"/>
        <pc:sldMkLst>
          <pc:docMk/>
          <pc:sldMk cId="4046614458" sldId="301"/>
        </pc:sldMkLst>
        <pc:spChg chg="mod">
          <ac:chgData name="" userId="cce19a3389e82212" providerId="LiveId" clId="{C5DE2FE0-B1B3-453F-86A1-91806B6E6206}" dt="2022-04-19T06:24:56.683" v="513" actId="255"/>
          <ac:spMkLst>
            <pc:docMk/>
            <pc:sldMk cId="4046614458" sldId="301"/>
            <ac:spMk id="3" creationId="{E4A14059-0B20-4389-8B37-3B1F65C307B4}"/>
          </ac:spMkLst>
        </pc:spChg>
        <pc:spChg chg="mod">
          <ac:chgData name="" userId="cce19a3389e82212" providerId="LiveId" clId="{C5DE2FE0-B1B3-453F-86A1-91806B6E6206}" dt="2022-04-19T06:25:01.073" v="514" actId="255"/>
          <ac:spMkLst>
            <pc:docMk/>
            <pc:sldMk cId="4046614458" sldId="301"/>
            <ac:spMk id="4" creationId="{B9D786BB-C47F-45FF-8298-09B28A2F5FAE}"/>
          </ac:spMkLst>
        </pc:spChg>
        <pc:spChg chg="mod">
          <ac:chgData name="" userId="cce19a3389e82212" providerId="LiveId" clId="{C5DE2FE0-B1B3-453F-86A1-91806B6E6206}" dt="2022-04-19T06:26:10.174" v="534" actId="14100"/>
          <ac:spMkLst>
            <pc:docMk/>
            <pc:sldMk cId="4046614458" sldId="301"/>
            <ac:spMk id="5" creationId="{0295862E-7C14-4942-A70D-573FE8440ADC}"/>
          </ac:spMkLst>
        </pc:spChg>
        <pc:spChg chg="mod">
          <ac:chgData name="" userId="cce19a3389e82212" providerId="LiveId" clId="{C5DE2FE0-B1B3-453F-86A1-91806B6E6206}" dt="2022-04-19T06:25:16.528" v="520" actId="255"/>
          <ac:spMkLst>
            <pc:docMk/>
            <pc:sldMk cId="4046614458" sldId="301"/>
            <ac:spMk id="6" creationId="{65967D5D-7185-4784-B954-9FC208AC4FE3}"/>
          </ac:spMkLst>
        </pc:spChg>
        <pc:spChg chg="mod">
          <ac:chgData name="" userId="cce19a3389e82212" providerId="LiveId" clId="{C5DE2FE0-B1B3-453F-86A1-91806B6E6206}" dt="2022-04-19T06:25:12.907" v="519" actId="255"/>
          <ac:spMkLst>
            <pc:docMk/>
            <pc:sldMk cId="4046614458" sldId="301"/>
            <ac:spMk id="7" creationId="{2F0E34F1-DB0D-416B-8F4C-A6A04CB7A5B9}"/>
          </ac:spMkLst>
        </pc:spChg>
        <pc:spChg chg="mod">
          <ac:chgData name="" userId="cce19a3389e82212" providerId="LiveId" clId="{C5DE2FE0-B1B3-453F-86A1-91806B6E6206}" dt="2022-04-19T06:25:03.704" v="515" actId="255"/>
          <ac:spMkLst>
            <pc:docMk/>
            <pc:sldMk cId="4046614458" sldId="301"/>
            <ac:spMk id="8" creationId="{2A3AF970-BA94-4C46-AC30-70BDA7990679}"/>
          </ac:spMkLst>
        </pc:spChg>
        <pc:spChg chg="add del mod">
          <ac:chgData name="" userId="cce19a3389e82212" providerId="LiveId" clId="{C5DE2FE0-B1B3-453F-86A1-91806B6E6206}" dt="2022-04-19T06:21:10.998" v="436"/>
          <ac:spMkLst>
            <pc:docMk/>
            <pc:sldMk cId="4046614458" sldId="301"/>
            <ac:spMk id="9" creationId="{BFFFFC70-6A59-48F1-BF3A-6F6468F06CEF}"/>
          </ac:spMkLst>
        </pc:spChg>
        <pc:spChg chg="mod">
          <ac:chgData name="" userId="cce19a3389e82212" providerId="LiveId" clId="{C5DE2FE0-B1B3-453F-86A1-91806B6E6206}" dt="2022-04-19T06:25:06.720" v="516" actId="255"/>
          <ac:spMkLst>
            <pc:docMk/>
            <pc:sldMk cId="4046614458" sldId="301"/>
            <ac:spMk id="11" creationId="{E610294D-7016-4D57-A80E-80A5C657513B}"/>
          </ac:spMkLst>
        </pc:spChg>
        <pc:cxnChg chg="mod">
          <ac:chgData name="" userId="cce19a3389e82212" providerId="LiveId" clId="{C5DE2FE0-B1B3-453F-86A1-91806B6E6206}" dt="2022-04-19T06:25:09.285" v="518" actId="1076"/>
          <ac:cxnSpMkLst>
            <pc:docMk/>
            <pc:sldMk cId="4046614458" sldId="301"/>
            <ac:cxnSpMk id="17" creationId="{72AB94EA-202A-4A24-B1F0-214CB3EB78DD}"/>
          </ac:cxnSpMkLst>
        </pc:cxnChg>
        <pc:cxnChg chg="mod">
          <ac:chgData name="" userId="cce19a3389e82212" providerId="LiveId" clId="{C5DE2FE0-B1B3-453F-86A1-91806B6E6206}" dt="2022-04-19T06:24:44.423" v="511" actId="1076"/>
          <ac:cxnSpMkLst>
            <pc:docMk/>
            <pc:sldMk cId="4046614458" sldId="301"/>
            <ac:cxnSpMk id="20" creationId="{5540C46C-C336-4C0E-A6EB-BA1BB524B2F7}"/>
          </ac:cxnSpMkLst>
        </pc:cxnChg>
        <pc:cxnChg chg="mod">
          <ac:chgData name="" userId="cce19a3389e82212" providerId="LiveId" clId="{C5DE2FE0-B1B3-453F-86A1-91806B6E6206}" dt="2022-04-19T06:25:09.285" v="518" actId="1076"/>
          <ac:cxnSpMkLst>
            <pc:docMk/>
            <pc:sldMk cId="4046614458" sldId="301"/>
            <ac:cxnSpMk id="55" creationId="{E74CCD86-484C-4283-9EAE-F8E7527DCCDB}"/>
          </ac:cxnSpMkLst>
        </pc:cxnChg>
        <pc:cxnChg chg="mod">
          <ac:chgData name="" userId="cce19a3389e82212" providerId="LiveId" clId="{C5DE2FE0-B1B3-453F-86A1-91806B6E6206}" dt="2022-04-19T06:25:09.285" v="518" actId="1076"/>
          <ac:cxnSpMkLst>
            <pc:docMk/>
            <pc:sldMk cId="4046614458" sldId="301"/>
            <ac:cxnSpMk id="57" creationId="{C27D6A8A-C52B-4FBE-90BA-345AAA50A525}"/>
          </ac:cxnSpMkLst>
        </pc:cxnChg>
      </pc:sldChg>
      <pc:sldChg chg="addSp delSp modSp add">
        <pc:chgData name="" userId="cce19a3389e82212" providerId="LiveId" clId="{C5DE2FE0-B1B3-453F-86A1-91806B6E6206}" dt="2022-04-19T06:26:05.905" v="533" actId="14100"/>
        <pc:sldMkLst>
          <pc:docMk/>
          <pc:sldMk cId="3940876516" sldId="302"/>
        </pc:sldMkLst>
        <pc:spChg chg="mod">
          <ac:chgData name="" userId="cce19a3389e82212" providerId="LiveId" clId="{C5DE2FE0-B1B3-453F-86A1-91806B6E6206}" dt="2022-04-19T06:25:37.993" v="524" actId="1076"/>
          <ac:spMkLst>
            <pc:docMk/>
            <pc:sldMk cId="3940876516" sldId="302"/>
            <ac:spMk id="3" creationId="{3B4372DC-5652-4A5E-A68E-22B2A86A84D9}"/>
          </ac:spMkLst>
        </pc:spChg>
        <pc:spChg chg="add del mod">
          <ac:chgData name="" userId="cce19a3389e82212" providerId="LiveId" clId="{C5DE2FE0-B1B3-453F-86A1-91806B6E6206}" dt="2022-04-19T06:21:10.998" v="436"/>
          <ac:spMkLst>
            <pc:docMk/>
            <pc:sldMk cId="3940876516" sldId="302"/>
            <ac:spMk id="4" creationId="{48366D85-8F6B-49C0-86BE-F8F8BAFFCE6C}"/>
          </ac:spMkLst>
        </pc:spChg>
        <pc:spChg chg="del">
          <ac:chgData name="" userId="cce19a3389e82212" providerId="LiveId" clId="{C5DE2FE0-B1B3-453F-86A1-91806B6E6206}" dt="2022-04-19T06:26:00.557" v="529" actId="478"/>
          <ac:spMkLst>
            <pc:docMk/>
            <pc:sldMk cId="3940876516" sldId="302"/>
            <ac:spMk id="5" creationId="{0295862E-7C14-4942-A70D-573FE8440ADC}"/>
          </ac:spMkLst>
        </pc:spChg>
        <pc:spChg chg="add del mod">
          <ac:chgData name="" userId="cce19a3389e82212" providerId="LiveId" clId="{C5DE2FE0-B1B3-453F-86A1-91806B6E6206}" dt="2022-04-19T06:25:58.178" v="528"/>
          <ac:spMkLst>
            <pc:docMk/>
            <pc:sldMk cId="3940876516" sldId="302"/>
            <ac:spMk id="6" creationId="{93265F76-6374-4566-9ADF-A2A651457865}"/>
          </ac:spMkLst>
        </pc:spChg>
        <pc:spChg chg="add mod">
          <ac:chgData name="" userId="cce19a3389e82212" providerId="LiveId" clId="{C5DE2FE0-B1B3-453F-86A1-91806B6E6206}" dt="2022-04-19T06:26:05.905" v="533" actId="14100"/>
          <ac:spMkLst>
            <pc:docMk/>
            <pc:sldMk cId="3940876516" sldId="302"/>
            <ac:spMk id="7" creationId="{8925569E-2EBF-455D-991D-2195236C7CF0}"/>
          </ac:spMkLst>
        </pc:spChg>
      </pc:sldChg>
      <pc:sldChg chg="addSp delSp modSp add">
        <pc:chgData name="" userId="cce19a3389e82212" providerId="LiveId" clId="{C5DE2FE0-B1B3-453F-86A1-91806B6E6206}" dt="2022-04-19T06:26:43.483" v="542" actId="1076"/>
        <pc:sldMkLst>
          <pc:docMk/>
          <pc:sldMk cId="2103858608" sldId="303"/>
        </pc:sldMkLst>
        <pc:spChg chg="add del mod">
          <ac:chgData name="" userId="cce19a3389e82212" providerId="LiveId" clId="{C5DE2FE0-B1B3-453F-86A1-91806B6E6206}" dt="2022-04-19T06:21:10.998" v="436"/>
          <ac:spMkLst>
            <pc:docMk/>
            <pc:sldMk cId="2103858608" sldId="303"/>
            <ac:spMk id="3" creationId="{216F0EDB-B5D0-40C4-B45B-267A72C51F89}"/>
          </ac:spMkLst>
        </pc:spChg>
        <pc:spChg chg="mod">
          <ac:chgData name="" userId="cce19a3389e82212" providerId="LiveId" clId="{C5DE2FE0-B1B3-453F-86A1-91806B6E6206}" dt="2022-04-19T06:26:43.483" v="542" actId="1076"/>
          <ac:spMkLst>
            <pc:docMk/>
            <pc:sldMk cId="2103858608" sldId="303"/>
            <ac:spMk id="4" creationId="{5A02AB8B-CFE0-46E0-93C8-6B2837D7642E}"/>
          </ac:spMkLst>
        </pc:spChg>
        <pc:spChg chg="del">
          <ac:chgData name="" userId="cce19a3389e82212" providerId="LiveId" clId="{C5DE2FE0-B1B3-453F-86A1-91806B6E6206}" dt="2022-04-19T06:26:16.261" v="535" actId="478"/>
          <ac:spMkLst>
            <pc:docMk/>
            <pc:sldMk cId="2103858608" sldId="303"/>
            <ac:spMk id="5" creationId="{0295862E-7C14-4942-A70D-573FE8440ADC}"/>
          </ac:spMkLst>
        </pc:spChg>
        <pc:spChg chg="add">
          <ac:chgData name="" userId="cce19a3389e82212" providerId="LiveId" clId="{C5DE2FE0-B1B3-453F-86A1-91806B6E6206}" dt="2022-04-19T06:26:20.188" v="536"/>
          <ac:spMkLst>
            <pc:docMk/>
            <pc:sldMk cId="2103858608" sldId="303"/>
            <ac:spMk id="6" creationId="{CADAB1D9-35B4-48BC-8946-9D981F270FCB}"/>
          </ac:spMkLst>
        </pc:spChg>
      </pc:sldChg>
      <pc:sldChg chg="addSp delSp modSp add">
        <pc:chgData name="" userId="cce19a3389e82212" providerId="LiveId" clId="{C5DE2FE0-B1B3-453F-86A1-91806B6E6206}" dt="2022-04-19T06:27:20.520" v="547" actId="20577"/>
        <pc:sldMkLst>
          <pc:docMk/>
          <pc:sldMk cId="1080149133" sldId="304"/>
        </pc:sldMkLst>
        <pc:spChg chg="add del mod">
          <ac:chgData name="" userId="cce19a3389e82212" providerId="LiveId" clId="{C5DE2FE0-B1B3-453F-86A1-91806B6E6206}" dt="2022-04-19T06:21:10.998" v="436"/>
          <ac:spMkLst>
            <pc:docMk/>
            <pc:sldMk cId="1080149133" sldId="304"/>
            <ac:spMk id="3" creationId="{AC83D71E-B86B-4A09-9954-DEDACE12BB30}"/>
          </ac:spMkLst>
        </pc:spChg>
        <pc:spChg chg="del">
          <ac:chgData name="" userId="cce19a3389e82212" providerId="LiveId" clId="{C5DE2FE0-B1B3-453F-86A1-91806B6E6206}" dt="2022-04-19T06:26:23.754" v="537" actId="478"/>
          <ac:spMkLst>
            <pc:docMk/>
            <pc:sldMk cId="1080149133" sldId="304"/>
            <ac:spMk id="5" creationId="{0295862E-7C14-4942-A70D-573FE8440ADC}"/>
          </ac:spMkLst>
        </pc:spChg>
        <pc:spChg chg="mod">
          <ac:chgData name="" userId="cce19a3389e82212" providerId="LiveId" clId="{C5DE2FE0-B1B3-453F-86A1-91806B6E6206}" dt="2022-04-19T06:27:20.520" v="547" actId="20577"/>
          <ac:spMkLst>
            <pc:docMk/>
            <pc:sldMk cId="1080149133" sldId="304"/>
            <ac:spMk id="6" creationId="{C0FCB7BA-4AC1-48C2-A167-B570958326A1}"/>
          </ac:spMkLst>
        </pc:spChg>
        <pc:spChg chg="add">
          <ac:chgData name="" userId="cce19a3389e82212" providerId="LiveId" clId="{C5DE2FE0-B1B3-453F-86A1-91806B6E6206}" dt="2022-04-19T06:26:24.058" v="538"/>
          <ac:spMkLst>
            <pc:docMk/>
            <pc:sldMk cId="1080149133" sldId="304"/>
            <ac:spMk id="7" creationId="{87B2C4D3-15ED-4909-856B-52AD380038E9}"/>
          </ac:spMkLst>
        </pc:spChg>
      </pc:sldChg>
      <pc:sldChg chg="addSp delSp modSp add">
        <pc:chgData name="" userId="cce19a3389e82212" providerId="LiveId" clId="{C5DE2FE0-B1B3-453F-86A1-91806B6E6206}" dt="2022-04-19T06:35:24.155" v="654" actId="1076"/>
        <pc:sldMkLst>
          <pc:docMk/>
          <pc:sldMk cId="814317634" sldId="305"/>
        </pc:sldMkLst>
        <pc:spChg chg="mod">
          <ac:chgData name="" userId="cce19a3389e82212" providerId="LiveId" clId="{C5DE2FE0-B1B3-453F-86A1-91806B6E6206}" dt="2022-04-19T06:28:44.870" v="555" actId="2711"/>
          <ac:spMkLst>
            <pc:docMk/>
            <pc:sldMk cId="814317634" sldId="305"/>
            <ac:spMk id="2" creationId="{3BC85FCB-F913-4274-ADF5-300CB380C353}"/>
          </ac:spMkLst>
        </pc:spChg>
        <pc:spChg chg="add del mod">
          <ac:chgData name="" userId="cce19a3389e82212" providerId="LiveId" clId="{C5DE2FE0-B1B3-453F-86A1-91806B6E6206}" dt="2022-04-19T06:21:10.998" v="436"/>
          <ac:spMkLst>
            <pc:docMk/>
            <pc:sldMk cId="814317634" sldId="305"/>
            <ac:spMk id="3" creationId="{ED306C3F-DCC7-4C9F-9082-D50800F489D1}"/>
          </ac:spMkLst>
        </pc:spChg>
        <pc:picChg chg="add del mod modCrop">
          <ac:chgData name="" userId="cce19a3389e82212" providerId="LiveId" clId="{C5DE2FE0-B1B3-453F-86A1-91806B6E6206}" dt="2022-04-19T06:31:33.780" v="585" actId="478"/>
          <ac:picMkLst>
            <pc:docMk/>
            <pc:sldMk cId="814317634" sldId="305"/>
            <ac:picMk id="4" creationId="{708DABB5-339B-40D4-B90F-AB35BCDCDA7D}"/>
          </ac:picMkLst>
        </pc:picChg>
        <pc:picChg chg="add del mod modCrop">
          <ac:chgData name="" userId="cce19a3389e82212" providerId="LiveId" clId="{C5DE2FE0-B1B3-453F-86A1-91806B6E6206}" dt="2022-04-19T06:31:34.244" v="586" actId="478"/>
          <ac:picMkLst>
            <pc:docMk/>
            <pc:sldMk cId="814317634" sldId="305"/>
            <ac:picMk id="5" creationId="{74C162FF-7518-419F-9866-D76EF1CE5C53}"/>
          </ac:picMkLst>
        </pc:picChg>
        <pc:picChg chg="add del mod modCrop">
          <ac:chgData name="" userId="cce19a3389e82212" providerId="LiveId" clId="{C5DE2FE0-B1B3-453F-86A1-91806B6E6206}" dt="2022-04-19T06:31:33.347" v="584" actId="478"/>
          <ac:picMkLst>
            <pc:docMk/>
            <pc:sldMk cId="814317634" sldId="305"/>
            <ac:picMk id="6" creationId="{85EB0288-4161-4F56-9F28-CEB285980F1A}"/>
          </ac:picMkLst>
        </pc:picChg>
        <pc:picChg chg="add del">
          <ac:chgData name="" userId="cce19a3389e82212" providerId="LiveId" clId="{C5DE2FE0-B1B3-453F-86A1-91806B6E6206}" dt="2022-04-19T06:31:36.797" v="588"/>
          <ac:picMkLst>
            <pc:docMk/>
            <pc:sldMk cId="814317634" sldId="305"/>
            <ac:picMk id="7" creationId="{9F3116F1-04ED-4F5D-848B-772283B5E267}"/>
          </ac:picMkLst>
        </pc:picChg>
        <pc:picChg chg="add mod modCrop">
          <ac:chgData name="" userId="cce19a3389e82212" providerId="LiveId" clId="{C5DE2FE0-B1B3-453F-86A1-91806B6E6206}" dt="2022-04-19T06:35:24.155" v="654" actId="1076"/>
          <ac:picMkLst>
            <pc:docMk/>
            <pc:sldMk cId="814317634" sldId="305"/>
            <ac:picMk id="8" creationId="{CC6576F0-58DE-47D9-9395-23DE2586805E}"/>
          </ac:picMkLst>
        </pc:picChg>
        <pc:picChg chg="add mod modCrop">
          <ac:chgData name="" userId="cce19a3389e82212" providerId="LiveId" clId="{C5DE2FE0-B1B3-453F-86A1-91806B6E6206}" dt="2022-04-19T06:35:21.755" v="653" actId="1076"/>
          <ac:picMkLst>
            <pc:docMk/>
            <pc:sldMk cId="814317634" sldId="305"/>
            <ac:picMk id="9" creationId="{8F845E81-4692-4021-97B5-01EAFF94D680}"/>
          </ac:picMkLst>
        </pc:picChg>
        <pc:picChg chg="add mod">
          <ac:chgData name="" userId="cce19a3389e82212" providerId="LiveId" clId="{C5DE2FE0-B1B3-453F-86A1-91806B6E6206}" dt="2022-04-19T06:31:58.957" v="592" actId="571"/>
          <ac:picMkLst>
            <pc:docMk/>
            <pc:sldMk cId="814317634" sldId="305"/>
            <ac:picMk id="10" creationId="{6B649EE5-02CA-4A42-81D0-022C8AB530F0}"/>
          </ac:picMkLst>
        </pc:picChg>
        <pc:picChg chg="add mod">
          <ac:chgData name="" userId="cce19a3389e82212" providerId="LiveId" clId="{C5DE2FE0-B1B3-453F-86A1-91806B6E6206}" dt="2022-04-19T06:31:58.957" v="592" actId="571"/>
          <ac:picMkLst>
            <pc:docMk/>
            <pc:sldMk cId="814317634" sldId="305"/>
            <ac:picMk id="11" creationId="{5FE6070E-C46A-4F59-B1F7-B7D9A3DE6BCB}"/>
          </ac:picMkLst>
        </pc:picChg>
        <pc:picChg chg="add mod modCrop">
          <ac:chgData name="" userId="cce19a3389e82212" providerId="LiveId" clId="{C5DE2FE0-B1B3-453F-86A1-91806B6E6206}" dt="2022-04-19T06:35:17.207" v="651" actId="1076"/>
          <ac:picMkLst>
            <pc:docMk/>
            <pc:sldMk cId="814317634" sldId="305"/>
            <ac:picMk id="12" creationId="{325927FA-93EB-44FA-952C-79BA3E09E5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674F5-F5FF-4570-AB07-9DB70C9D422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6C28-1340-4A76-A4AB-742E30CAF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5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6C28-1340-4A76-A4AB-742E30CAFB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1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47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23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346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3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2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4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7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123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D74104-AA6D-4B80-9FD2-41739BFC618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329C76-AE1C-496A-BB19-EB03DA1AC4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76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60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000" i="0" kern="1200" baseline="0">
          <a:solidFill>
            <a:schemeClr val="tx2"/>
          </a:solidFill>
          <a:latin typeface="Cambria Math" panose="02040503050406030204" pitchFamily="18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FB0CE-C314-40C1-833C-E3AB3669D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C610BF-8186-4D2F-8B39-207E5C564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66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8DA84-6E1E-4F95-8CC1-EB730F1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0D562-1007-4849-9EC4-69195213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300" dirty="0"/>
              <a:t>拆分：</a:t>
            </a:r>
            <a:endParaRPr lang="en-US" altLang="zh-TW" sz="4300" dirty="0"/>
          </a:p>
          <a:p>
            <a:pPr marL="0" indent="0">
              <a:buNone/>
            </a:pPr>
            <a:r>
              <a:rPr lang="zh-TW" altLang="en-US" sz="3200" b="0" dirty="0"/>
              <a:t>有幾個間隔拆幾次，左圖有六個數字，五個間隔，所以為五次。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4300" dirty="0"/>
              <a:t>時間複雜</a:t>
            </a:r>
            <a:r>
              <a:rPr lang="zh-TW" altLang="en-US" sz="4300" dirty="0">
                <a:latin typeface="Cambria Math" panose="02040503050406030204" pitchFamily="18" charset="0"/>
              </a:rPr>
              <a:t>度 </a:t>
            </a:r>
            <a:r>
              <a:rPr lang="en-US" altLang="zh-TW" sz="43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>
              <a:buNone/>
            </a:pPr>
            <a:r>
              <a:rPr lang="zh-TW" altLang="en-US" sz="4300" dirty="0"/>
              <a:t>最差執行</a:t>
            </a:r>
            <a:r>
              <a:rPr lang="zh-TW" altLang="en-US" sz="4300" dirty="0">
                <a:latin typeface="Cambria Math" panose="02040503050406030204" pitchFamily="18" charset="0"/>
              </a:rPr>
              <a:t>次數 </a:t>
            </a:r>
            <a:r>
              <a:rPr lang="en-US" altLang="zh-TW" sz="43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421D25-AD95-4580-9A69-1B70537EB433}"/>
              </a:ext>
            </a:extLst>
          </p:cNvPr>
          <p:cNvSpPr/>
          <p:nvPr/>
        </p:nvSpPr>
        <p:spPr>
          <a:xfrm>
            <a:off x="5715000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81B0F4-7222-4F95-ADFF-C22CBF15CE59}"/>
              </a:ext>
            </a:extLst>
          </p:cNvPr>
          <p:cNvSpPr/>
          <p:nvPr/>
        </p:nvSpPr>
        <p:spPr>
          <a:xfrm>
            <a:off x="6749891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DCFB7A-4A97-46B8-96B8-2572B2516E14}"/>
              </a:ext>
            </a:extLst>
          </p:cNvPr>
          <p:cNvSpPr/>
          <p:nvPr/>
        </p:nvSpPr>
        <p:spPr>
          <a:xfrm>
            <a:off x="7784782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5C43A6-E77B-4777-9BFE-4B5D71C0920E}"/>
              </a:ext>
            </a:extLst>
          </p:cNvPr>
          <p:cNvSpPr/>
          <p:nvPr/>
        </p:nvSpPr>
        <p:spPr>
          <a:xfrm>
            <a:off x="8819673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10E79-5C70-4F5D-9050-1492F9F6E817}"/>
              </a:ext>
            </a:extLst>
          </p:cNvPr>
          <p:cNvSpPr/>
          <p:nvPr/>
        </p:nvSpPr>
        <p:spPr>
          <a:xfrm>
            <a:off x="9854564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092AE6-5765-4D76-BC32-98641DA444C4}"/>
              </a:ext>
            </a:extLst>
          </p:cNvPr>
          <p:cNvSpPr/>
          <p:nvPr/>
        </p:nvSpPr>
        <p:spPr>
          <a:xfrm>
            <a:off x="10889457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5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5565B-C1F2-48DA-A544-BAA6BF8B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FB55F6-6474-49AB-B81F-93AB4864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60" y="1726511"/>
            <a:ext cx="6717079" cy="46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5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TW" altLang="en-US" dirty="0"/>
              <a:t>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F4CE4-0836-4755-9412-C68D1124A623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C03C3-A1A4-4DA9-96CC-DD6DD04ECE03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62DA4-6B6D-4807-B4D1-C4026ECB47CE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9DB95-100B-4F49-83B5-9101DA5966C3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164E9E-B28E-4E03-BE60-F28C942149E1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779E5-BE0A-4381-8CCF-5EAE98FFDCC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737FE0-2013-4913-BAF3-96F9C84A0254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AC547-AAE3-4ACB-96DB-93F890310F16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359148-6F8C-4A8E-8226-95B0D26507A2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CCB0A-071F-4E92-B605-D5642601FFD9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CFCD8-D3B7-41B8-BA85-B76F2BABD33C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71F1BF-8320-4610-89CA-DD058C944D8D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5736724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840905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TW" altLang="en-US" dirty="0"/>
              <a:t>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F4CE4-0836-4755-9412-C68D1124A623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C03C3-A1A4-4DA9-96CC-DD6DD04ECE03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62DA4-6B6D-4807-B4D1-C4026ECB47CE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9DB95-100B-4F49-83B5-9101DA5966C3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164E9E-B28E-4E03-BE60-F28C942149E1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779E5-BE0A-4381-8CCF-5EAE98FFDCC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737FE0-2013-4913-BAF3-96F9C84A0254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AC547-AAE3-4ACB-96DB-93F890310F16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359148-6F8C-4A8E-8226-95B0D26507A2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CCB0A-071F-4E92-B605-D5642601FFD9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CFCD8-D3B7-41B8-BA85-B76F2BABD33C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71F1BF-8320-4610-89CA-DD058C944D8D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6508249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840905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19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dirty="0"/>
              <a:t>次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6498726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182488" y="385156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232730-CAB8-4B83-BA48-FDB709506858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66A203-6768-467A-90A8-03E99032C27E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D67FE2-49CD-4CE5-828C-9CAA04F3EAA8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D52501-ABFA-463E-9EE2-BAC0A49143AF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55ADBC-7779-437F-AF8B-825968C32D6E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34BACE-71AC-447E-80DC-3E771C1642D4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82E16C-2850-4896-B276-9549F086CF4C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162F71-25B0-4C2B-A466-C4A0839B875D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041052-D9CD-4514-9747-33AF3797D80F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7C5372-3852-4528-A7A1-EA40628D745A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D05E18-254B-4C91-B8D2-487F1C212019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93306B-33FC-4625-9666-8EE58A91721F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09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TW" altLang="en-US" dirty="0"/>
              <a:t>次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7279774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099051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7667B3-9715-43EF-84F9-07DEB9DB662B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D49FCC-63F5-499B-A92C-420E0D0C578D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CB3249-C007-4613-888C-7CAA903067CC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EDF17-E927-405F-910E-1BED85254D61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6AB405-B27D-4AD3-9EF4-D822517413BA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79B80F-BC6B-4EF5-895E-B00A1AF5078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298D8D-362C-4585-A906-354983ED1B35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925ECF-AC75-4C34-9ECE-CFF190BFFC3F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2E7BBB-5FC5-4F37-ABD6-C4928541DEE8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5CC7B0-241A-446E-9112-49DF21A42918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D9A3D5-73EF-49C9-8D8D-FDA91FDA4BC6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27DE49-A5F3-41D4-A090-358DE4A4F6BC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81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dirty="0"/>
              <a:t>次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733159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965824" y="385156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0C24EA-C53E-403B-A5A7-77F7AFD5F8EF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4B713F-E794-4BEA-B963-58244808C036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6EA7A5-BED9-405D-9341-677611FA510D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9E13C6-DB41-4C9E-BA05-F812D683F770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BFE3DD-8248-4076-91D7-FCBFB582D0AE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520CFA-307F-47BF-B82E-F3C8F490A4FA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4BC7DE-BB27-49B7-91E3-BAAD6415BE00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E85CFF-7B7F-4967-94DB-92D032BF236D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D3A701-238D-4333-A5FA-F13E036FEBDD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DB09FC-D348-41E7-A280-72975DC655C1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7A3187-891E-4FA4-AFBB-9FBE841C44FB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436BC0-180D-45E3-A177-FFEFC2675207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5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TW" altLang="en-US" dirty="0"/>
              <a:t>次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92353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569838-AD69-465B-8EA4-FB0DBF2566C4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A66DE0-566A-4B21-A27A-7532302D9E50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48DA5B-7C86-4403-B2DA-A2AE9BA77045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1A8B75-9DB9-448A-8D02-0C70A6B7008E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32CB8A-18F6-4BB0-B892-B6D3BE6C65CF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942932-B75F-4734-8FB3-50DAE3FF18ED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3BB932-1119-4AFC-A870-466888511AD3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64AA89-C08D-4A37-8668-1785C74BAC60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C2DED0-220A-4F48-A5AE-598169F741AA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929E25-23B3-4474-AF95-D884F5672ED2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4D0D634-CD45-47ED-A4B9-CFBB5A1F4BBE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425E21-E06C-4786-B807-95547677BEF3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3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TW" altLang="en-US" dirty="0"/>
              <a:t>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0B5BC0-C1E9-4C97-94E9-C2FBE77ADB96}"/>
              </a:ext>
            </a:extLst>
          </p:cNvPr>
          <p:cNvSpPr/>
          <p:nvPr/>
        </p:nvSpPr>
        <p:spPr>
          <a:xfrm>
            <a:off x="621030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402411-A58C-4F51-9A38-9F57D060F4F9}"/>
              </a:ext>
            </a:extLst>
          </p:cNvPr>
          <p:cNvSpPr/>
          <p:nvPr/>
        </p:nvSpPr>
        <p:spPr>
          <a:xfrm>
            <a:off x="697992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12B3A9-CBAC-487F-9BDD-3EC0CA115CD0}"/>
              </a:ext>
            </a:extLst>
          </p:cNvPr>
          <p:cNvSpPr/>
          <p:nvPr/>
        </p:nvSpPr>
        <p:spPr>
          <a:xfrm>
            <a:off x="774954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3BEC8D-0753-40ED-827D-0ED495618D57}"/>
              </a:ext>
            </a:extLst>
          </p:cNvPr>
          <p:cNvSpPr/>
          <p:nvPr/>
        </p:nvSpPr>
        <p:spPr>
          <a:xfrm>
            <a:off x="851916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01F1813-FF7A-413C-9F70-F9B895F94E99}"/>
              </a:ext>
            </a:extLst>
          </p:cNvPr>
          <p:cNvSpPr/>
          <p:nvPr/>
        </p:nvSpPr>
        <p:spPr>
          <a:xfrm>
            <a:off x="928878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F786E91-D91E-4B9F-88EF-32ADDE38CFE2}"/>
              </a:ext>
            </a:extLst>
          </p:cNvPr>
          <p:cNvSpPr/>
          <p:nvPr/>
        </p:nvSpPr>
        <p:spPr>
          <a:xfrm>
            <a:off x="1005840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0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TW" altLang="en-US" dirty="0"/>
              <a:t>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時間複雜度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>
              <a:buNone/>
            </a:pPr>
            <a:r>
              <a:rPr lang="zh-TW" altLang="en-US" dirty="0"/>
              <a:t>最差執行次數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0AB69C-9FA5-4180-9A84-E5C5A44A440E}"/>
              </a:ext>
            </a:extLst>
          </p:cNvPr>
          <p:cNvSpPr/>
          <p:nvPr/>
        </p:nvSpPr>
        <p:spPr>
          <a:xfrm>
            <a:off x="621030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C21E6C-FC83-4749-B3BD-8383A0BC725F}"/>
              </a:ext>
            </a:extLst>
          </p:cNvPr>
          <p:cNvSpPr/>
          <p:nvPr/>
        </p:nvSpPr>
        <p:spPr>
          <a:xfrm>
            <a:off x="697992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85023-A722-4126-95C6-391D4E03F167}"/>
              </a:ext>
            </a:extLst>
          </p:cNvPr>
          <p:cNvSpPr/>
          <p:nvPr/>
        </p:nvSpPr>
        <p:spPr>
          <a:xfrm>
            <a:off x="774954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44A497-6348-4B66-BB09-3C191583786D}"/>
              </a:ext>
            </a:extLst>
          </p:cNvPr>
          <p:cNvSpPr/>
          <p:nvPr/>
        </p:nvSpPr>
        <p:spPr>
          <a:xfrm>
            <a:off x="851916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238149D-E0E1-4160-978E-AEF026B2AF03}"/>
              </a:ext>
            </a:extLst>
          </p:cNvPr>
          <p:cNvSpPr/>
          <p:nvPr/>
        </p:nvSpPr>
        <p:spPr>
          <a:xfrm>
            <a:off x="928878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73AE71-FD08-4420-BC55-07BA3490166D}"/>
              </a:ext>
            </a:extLst>
          </p:cNvPr>
          <p:cNvSpPr/>
          <p:nvPr/>
        </p:nvSpPr>
        <p:spPr>
          <a:xfrm>
            <a:off x="10058400" y="3429000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03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38846-71A2-4028-B800-6085760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分治意義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1586E-5232-465D-9760-0D55D63AE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961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270996-7843-44F4-80BB-B69D2B1C0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499" y="2308977"/>
                <a:ext cx="6638433" cy="25988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dirty="0"/>
                  <a:t>合併回合數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TW" altLang="en-US" dirty="0"/>
                  <a:t>回合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時間複雜度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最差執行次數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270996-7843-44F4-80BB-B69D2B1C0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499" y="2308977"/>
                <a:ext cx="6638433" cy="2598815"/>
              </a:xfrm>
              <a:blipFill>
                <a:blip r:embed="rId6"/>
                <a:stretch>
                  <a:fillRect l="-3306" t="-5634" b="-47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3AB88A42-CC2C-4613-926D-F1D11CBDA5E1}"/>
              </a:ext>
            </a:extLst>
          </p:cNvPr>
          <p:cNvSpPr/>
          <p:nvPr/>
        </p:nvSpPr>
        <p:spPr>
          <a:xfrm>
            <a:off x="6069886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24B49C-25BB-4869-8EEC-FD6E022A4EBD}"/>
              </a:ext>
            </a:extLst>
          </p:cNvPr>
          <p:cNvSpPr/>
          <p:nvPr/>
        </p:nvSpPr>
        <p:spPr>
          <a:xfrm>
            <a:off x="6621760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0ED9E4-1680-4098-B49F-55903D97C558}"/>
              </a:ext>
            </a:extLst>
          </p:cNvPr>
          <p:cNvSpPr/>
          <p:nvPr/>
        </p:nvSpPr>
        <p:spPr>
          <a:xfrm>
            <a:off x="7173634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E6E2A5-4019-4B5B-9EE4-55D0966519FE}"/>
              </a:ext>
            </a:extLst>
          </p:cNvPr>
          <p:cNvSpPr/>
          <p:nvPr/>
        </p:nvSpPr>
        <p:spPr>
          <a:xfrm>
            <a:off x="7725508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3EF749-74DA-42D4-BF9C-3CB562339103}"/>
              </a:ext>
            </a:extLst>
          </p:cNvPr>
          <p:cNvSpPr/>
          <p:nvPr/>
        </p:nvSpPr>
        <p:spPr>
          <a:xfrm>
            <a:off x="8277382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DEFBBF-78E0-4223-907F-475FF43D9A90}"/>
              </a:ext>
            </a:extLst>
          </p:cNvPr>
          <p:cNvSpPr/>
          <p:nvPr/>
        </p:nvSpPr>
        <p:spPr>
          <a:xfrm>
            <a:off x="8829256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69F530-FB87-4C58-98C2-F8AFDD404D6A}"/>
              </a:ext>
            </a:extLst>
          </p:cNvPr>
          <p:cNvSpPr/>
          <p:nvPr/>
        </p:nvSpPr>
        <p:spPr>
          <a:xfrm>
            <a:off x="9374232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37FC23-8432-4408-B2DB-90C2302F9693}"/>
              </a:ext>
            </a:extLst>
          </p:cNvPr>
          <p:cNvSpPr/>
          <p:nvPr/>
        </p:nvSpPr>
        <p:spPr>
          <a:xfrm>
            <a:off x="9926106" y="187042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CB2994-D0DD-4012-BB9F-7F9F24ED9A9A}"/>
              </a:ext>
            </a:extLst>
          </p:cNvPr>
          <p:cNvSpPr/>
          <p:nvPr/>
        </p:nvSpPr>
        <p:spPr>
          <a:xfrm>
            <a:off x="5518012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B22FAC-EC0E-4C23-9DCD-AA5490DF7A7F}"/>
              </a:ext>
            </a:extLst>
          </p:cNvPr>
          <p:cNvSpPr/>
          <p:nvPr/>
        </p:nvSpPr>
        <p:spPr>
          <a:xfrm>
            <a:off x="6069886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1F563C-FDF6-420C-94A3-D7B0DB7EF440}"/>
              </a:ext>
            </a:extLst>
          </p:cNvPr>
          <p:cNvSpPr/>
          <p:nvPr/>
        </p:nvSpPr>
        <p:spPr>
          <a:xfrm>
            <a:off x="6621760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0514D7-D63D-46A7-8959-2D87076B869F}"/>
              </a:ext>
            </a:extLst>
          </p:cNvPr>
          <p:cNvSpPr/>
          <p:nvPr/>
        </p:nvSpPr>
        <p:spPr>
          <a:xfrm>
            <a:off x="7173634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50EA61-25A2-460A-BE02-5970FF0EADE2}"/>
              </a:ext>
            </a:extLst>
          </p:cNvPr>
          <p:cNvSpPr/>
          <p:nvPr/>
        </p:nvSpPr>
        <p:spPr>
          <a:xfrm>
            <a:off x="8829256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B573B1-7147-49D2-8472-8514AF6106F2}"/>
              </a:ext>
            </a:extLst>
          </p:cNvPr>
          <p:cNvSpPr/>
          <p:nvPr/>
        </p:nvSpPr>
        <p:spPr>
          <a:xfrm>
            <a:off x="9381130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2EDD6F-2D67-4689-A710-970454E0456D}"/>
              </a:ext>
            </a:extLst>
          </p:cNvPr>
          <p:cNvSpPr/>
          <p:nvPr/>
        </p:nvSpPr>
        <p:spPr>
          <a:xfrm>
            <a:off x="9926106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EC7A6-7A9D-4801-BED6-8F5002E01A28}"/>
              </a:ext>
            </a:extLst>
          </p:cNvPr>
          <p:cNvSpPr/>
          <p:nvPr/>
        </p:nvSpPr>
        <p:spPr>
          <a:xfrm>
            <a:off x="10477980" y="256601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312FFF-55EA-4D07-A76F-4740CCE16637}"/>
              </a:ext>
            </a:extLst>
          </p:cNvPr>
          <p:cNvSpPr/>
          <p:nvPr/>
        </p:nvSpPr>
        <p:spPr>
          <a:xfrm>
            <a:off x="5242075" y="3251720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F19A17-F55A-4917-9487-40A08AB61651}"/>
              </a:ext>
            </a:extLst>
          </p:cNvPr>
          <p:cNvSpPr/>
          <p:nvPr/>
        </p:nvSpPr>
        <p:spPr>
          <a:xfrm>
            <a:off x="5793949" y="3251720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C3E512-1BBC-4552-AEA5-C1595ECAE3CE}"/>
              </a:ext>
            </a:extLst>
          </p:cNvPr>
          <p:cNvSpPr/>
          <p:nvPr/>
        </p:nvSpPr>
        <p:spPr>
          <a:xfrm>
            <a:off x="10202043" y="3215615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ED2C8-F51B-44DF-9685-EDA6B77FEFF7}"/>
              </a:ext>
            </a:extLst>
          </p:cNvPr>
          <p:cNvSpPr/>
          <p:nvPr/>
        </p:nvSpPr>
        <p:spPr>
          <a:xfrm>
            <a:off x="10753917" y="3215615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F2D5AF-B479-4CFF-A99C-00AD41DE5132}"/>
              </a:ext>
            </a:extLst>
          </p:cNvPr>
          <p:cNvSpPr/>
          <p:nvPr/>
        </p:nvSpPr>
        <p:spPr>
          <a:xfrm>
            <a:off x="8546421" y="3259996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FEEE8A-D00E-4C6D-94B1-D42799ECE9D4}"/>
              </a:ext>
            </a:extLst>
          </p:cNvPr>
          <p:cNvSpPr/>
          <p:nvPr/>
        </p:nvSpPr>
        <p:spPr>
          <a:xfrm>
            <a:off x="9098295" y="3259996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C9DEB6-9B57-4BED-9CB8-5E376E561738}"/>
              </a:ext>
            </a:extLst>
          </p:cNvPr>
          <p:cNvSpPr/>
          <p:nvPr/>
        </p:nvSpPr>
        <p:spPr>
          <a:xfrm>
            <a:off x="6897697" y="327310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6B0F1F-5132-4DE7-B40F-E335AB58DDE3}"/>
              </a:ext>
            </a:extLst>
          </p:cNvPr>
          <p:cNvSpPr/>
          <p:nvPr/>
        </p:nvSpPr>
        <p:spPr>
          <a:xfrm>
            <a:off x="7449571" y="3273104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5572A9-F709-4A2B-A329-703FDE2E4DF7}"/>
              </a:ext>
            </a:extLst>
          </p:cNvPr>
          <p:cNvSpPr/>
          <p:nvPr/>
        </p:nvSpPr>
        <p:spPr>
          <a:xfrm>
            <a:off x="4690201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7C569FA-FC83-462A-BC36-968E1E3357E1}"/>
              </a:ext>
            </a:extLst>
          </p:cNvPr>
          <p:cNvSpPr/>
          <p:nvPr/>
        </p:nvSpPr>
        <p:spPr>
          <a:xfrm>
            <a:off x="5635286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8B7285E-54FB-436C-938C-8014CB0C52AF}"/>
              </a:ext>
            </a:extLst>
          </p:cNvPr>
          <p:cNvSpPr/>
          <p:nvPr/>
        </p:nvSpPr>
        <p:spPr>
          <a:xfrm>
            <a:off x="6580370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9B60A8-37FE-4914-9777-26A74120B23A}"/>
              </a:ext>
            </a:extLst>
          </p:cNvPr>
          <p:cNvSpPr/>
          <p:nvPr/>
        </p:nvSpPr>
        <p:spPr>
          <a:xfrm>
            <a:off x="7525454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D6BB9F9-9E78-43AB-B608-A3A97449C8A1}"/>
              </a:ext>
            </a:extLst>
          </p:cNvPr>
          <p:cNvSpPr/>
          <p:nvPr/>
        </p:nvSpPr>
        <p:spPr>
          <a:xfrm>
            <a:off x="8470538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A3257B-7F2C-4AED-AD61-BD4F78B789AD}"/>
              </a:ext>
            </a:extLst>
          </p:cNvPr>
          <p:cNvSpPr/>
          <p:nvPr/>
        </p:nvSpPr>
        <p:spPr>
          <a:xfrm>
            <a:off x="9415623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9F89B0D-E154-4275-A5E8-100F05BCFF41}"/>
              </a:ext>
            </a:extLst>
          </p:cNvPr>
          <p:cNvSpPr/>
          <p:nvPr/>
        </p:nvSpPr>
        <p:spPr>
          <a:xfrm>
            <a:off x="10360707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F1C6AF-78EA-48E0-9ED5-8CA64C18E8E9}"/>
              </a:ext>
            </a:extLst>
          </p:cNvPr>
          <p:cNvSpPr/>
          <p:nvPr/>
        </p:nvSpPr>
        <p:spPr>
          <a:xfrm>
            <a:off x="11305791" y="3961567"/>
            <a:ext cx="551874" cy="5518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箭號: 弧形右彎 57">
            <a:extLst>
              <a:ext uri="{FF2B5EF4-FFF2-40B4-BE49-F238E27FC236}">
                <a16:creationId xmlns:a16="http://schemas.microsoft.com/office/drawing/2014/main" id="{A206BF29-A373-4D23-9475-36D14685AF1B}"/>
              </a:ext>
            </a:extLst>
          </p:cNvPr>
          <p:cNvSpPr/>
          <p:nvPr/>
        </p:nvSpPr>
        <p:spPr>
          <a:xfrm rot="497075" flipV="1">
            <a:off x="4735185" y="2026271"/>
            <a:ext cx="554173" cy="7160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箭號: 弧形右彎 45">
            <a:extLst>
              <a:ext uri="{FF2B5EF4-FFF2-40B4-BE49-F238E27FC236}">
                <a16:creationId xmlns:a16="http://schemas.microsoft.com/office/drawing/2014/main" id="{D6D6FA90-2523-4217-89C9-5E2ECF0B08E7}"/>
              </a:ext>
            </a:extLst>
          </p:cNvPr>
          <p:cNvSpPr/>
          <p:nvPr/>
        </p:nvSpPr>
        <p:spPr>
          <a:xfrm rot="497075" flipV="1">
            <a:off x="4385818" y="2814971"/>
            <a:ext cx="554173" cy="7160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箭號: 弧形右彎 46">
            <a:extLst>
              <a:ext uri="{FF2B5EF4-FFF2-40B4-BE49-F238E27FC236}">
                <a16:creationId xmlns:a16="http://schemas.microsoft.com/office/drawing/2014/main" id="{C9789A2F-3577-49E1-8217-FC5AB922E6A8}"/>
              </a:ext>
            </a:extLst>
          </p:cNvPr>
          <p:cNvSpPr/>
          <p:nvPr/>
        </p:nvSpPr>
        <p:spPr>
          <a:xfrm rot="497075" flipV="1">
            <a:off x="4019903" y="3563847"/>
            <a:ext cx="554173" cy="7160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4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5565B-C1F2-48DA-A544-BAA6BF8B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8632DB-A1CF-445A-8C16-166A2455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05" y="1617726"/>
            <a:ext cx="8947390" cy="47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6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270996-7843-44F4-80BB-B69D2B1C0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時間複雜度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最差執行次數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270996-7843-44F4-80BB-B69D2B1C0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22" t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6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5B115-1733-4722-B638-2C44DDA3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20346E-94AF-4A48-BB5C-064A233A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6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什麼是逆序數對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37591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38175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38759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39343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39927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0511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ED57DA-1140-47C1-AC09-7F2593738C1D}"/>
              </a:ext>
            </a:extLst>
          </p:cNvPr>
          <p:cNvSpPr txBox="1"/>
          <p:nvPr/>
        </p:nvSpPr>
        <p:spPr>
          <a:xfrm>
            <a:off x="1775460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C8D4F1-EFD6-49B5-91B4-2A9072FB79E4}"/>
              </a:ext>
            </a:extLst>
          </p:cNvPr>
          <p:cNvSpPr txBox="1"/>
          <p:nvPr/>
        </p:nvSpPr>
        <p:spPr>
          <a:xfrm>
            <a:off x="8774737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E7BF87F2-42AC-45A1-B58F-C8A38A017CF0}"/>
              </a:ext>
            </a:extLst>
          </p:cNvPr>
          <p:cNvSpPr/>
          <p:nvPr/>
        </p:nvSpPr>
        <p:spPr>
          <a:xfrm>
            <a:off x="3878580" y="2217420"/>
            <a:ext cx="109728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10557FBD-2CB5-4C1D-890D-5C09D2623BE4}"/>
              </a:ext>
            </a:extLst>
          </p:cNvPr>
          <p:cNvSpPr/>
          <p:nvPr/>
        </p:nvSpPr>
        <p:spPr>
          <a:xfrm rot="10800000">
            <a:off x="3878580" y="4183380"/>
            <a:ext cx="109728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1A40C-C5E9-449B-9025-42BAA9A56799}"/>
              </a:ext>
            </a:extLst>
          </p:cNvPr>
          <p:cNvSpPr txBox="1"/>
          <p:nvPr/>
        </p:nvSpPr>
        <p:spPr>
          <a:xfrm>
            <a:off x="5045964" y="44559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tx2"/>
                </a:solidFill>
              </a:rPr>
              <a:t>逆序關係</a:t>
            </a:r>
          </a:p>
        </p:txBody>
      </p:sp>
    </p:spTree>
    <p:extLst>
      <p:ext uri="{BB962C8B-B14F-4D97-AF65-F5344CB8AC3E}">
        <p14:creationId xmlns:p14="http://schemas.microsoft.com/office/powerpoint/2010/main" val="3880629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什麼是逆序數對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1745996" y="26924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2751836" y="26924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3757676" y="26924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4763516" y="26924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5769356" y="26924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6775196" y="26924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ED57DA-1140-47C1-AC09-7F2593738C1D}"/>
              </a:ext>
            </a:extLst>
          </p:cNvPr>
          <p:cNvSpPr txBox="1"/>
          <p:nvPr/>
        </p:nvSpPr>
        <p:spPr>
          <a:xfrm>
            <a:off x="1145540" y="31678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C8D4F1-EFD6-49B5-91B4-2A9072FB79E4}"/>
              </a:ext>
            </a:extLst>
          </p:cNvPr>
          <p:cNvSpPr txBox="1"/>
          <p:nvPr/>
        </p:nvSpPr>
        <p:spPr>
          <a:xfrm>
            <a:off x="8082563" y="31678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DFEB75-B291-4DB6-9739-B7F94AB028FD}"/>
              </a:ext>
            </a:extLst>
          </p:cNvPr>
          <p:cNvSpPr/>
          <p:nvPr/>
        </p:nvSpPr>
        <p:spPr>
          <a:xfrm>
            <a:off x="1745996" y="45115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372FE3-6FE9-4780-862D-F61A1E0946B4}"/>
              </a:ext>
            </a:extLst>
          </p:cNvPr>
          <p:cNvSpPr/>
          <p:nvPr/>
        </p:nvSpPr>
        <p:spPr>
          <a:xfrm>
            <a:off x="2751836" y="45115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3FAFF3-0432-4DCC-82FA-93E596AE5BD0}"/>
              </a:ext>
            </a:extLst>
          </p:cNvPr>
          <p:cNvSpPr/>
          <p:nvPr/>
        </p:nvSpPr>
        <p:spPr>
          <a:xfrm>
            <a:off x="3757676" y="45115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C9788B-90EE-4491-A315-48A350A812E5}"/>
              </a:ext>
            </a:extLst>
          </p:cNvPr>
          <p:cNvSpPr/>
          <p:nvPr/>
        </p:nvSpPr>
        <p:spPr>
          <a:xfrm>
            <a:off x="4763516" y="45115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7CCA1D-F9B5-442F-BE50-5906685D3E8F}"/>
              </a:ext>
            </a:extLst>
          </p:cNvPr>
          <p:cNvSpPr/>
          <p:nvPr/>
        </p:nvSpPr>
        <p:spPr>
          <a:xfrm>
            <a:off x="5769356" y="45115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51C303-99D0-403B-910D-1BDB393A7ED6}"/>
              </a:ext>
            </a:extLst>
          </p:cNvPr>
          <p:cNvSpPr/>
          <p:nvPr/>
        </p:nvSpPr>
        <p:spPr>
          <a:xfrm>
            <a:off x="6775196" y="451150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2D8801-A7D0-473D-A99A-72BE06AE3C99}"/>
              </a:ext>
            </a:extLst>
          </p:cNvPr>
          <p:cNvSpPr txBox="1"/>
          <p:nvPr/>
        </p:nvSpPr>
        <p:spPr>
          <a:xfrm>
            <a:off x="1145540" y="49869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FDC2F6-F8AD-4480-9B34-02453AB4939F}"/>
              </a:ext>
            </a:extLst>
          </p:cNvPr>
          <p:cNvSpPr txBox="1"/>
          <p:nvPr/>
        </p:nvSpPr>
        <p:spPr>
          <a:xfrm>
            <a:off x="8083339" y="49869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DDDA49D-4832-4AD6-A60D-8FCA0650945C}"/>
              </a:ext>
            </a:extLst>
          </p:cNvPr>
          <p:cNvSpPr txBox="1"/>
          <p:nvPr/>
        </p:nvSpPr>
        <p:spPr>
          <a:xfrm>
            <a:off x="9762212" y="45115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tx2"/>
                </a:solidFill>
              </a:rPr>
              <a:t>兩對</a:t>
            </a:r>
            <a:endParaRPr lang="en-US" altLang="zh-TW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35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097E4D-8D01-4A06-99D0-A05E79FAF92B}"/>
              </a:ext>
            </a:extLst>
          </p:cNvPr>
          <p:cNvSpPr/>
          <p:nvPr/>
        </p:nvSpPr>
        <p:spPr>
          <a:xfrm>
            <a:off x="224383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428AFF-6BE8-48B1-8981-DE5F3FA92D2C}"/>
              </a:ext>
            </a:extLst>
          </p:cNvPr>
          <p:cNvSpPr/>
          <p:nvPr/>
        </p:nvSpPr>
        <p:spPr>
          <a:xfrm>
            <a:off x="324967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C3D324-50C3-4A4A-B9C8-62A9AC96C5A4}"/>
              </a:ext>
            </a:extLst>
          </p:cNvPr>
          <p:cNvSpPr/>
          <p:nvPr/>
        </p:nvSpPr>
        <p:spPr>
          <a:xfrm>
            <a:off x="425551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1B9A0E-6307-4526-A9AC-F595844B14A2}"/>
              </a:ext>
            </a:extLst>
          </p:cNvPr>
          <p:cNvSpPr/>
          <p:nvPr/>
        </p:nvSpPr>
        <p:spPr>
          <a:xfrm>
            <a:off x="526135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2A00D3-7F55-4462-9A1A-B346233707FA}"/>
              </a:ext>
            </a:extLst>
          </p:cNvPr>
          <p:cNvSpPr/>
          <p:nvPr/>
        </p:nvSpPr>
        <p:spPr>
          <a:xfrm>
            <a:off x="626719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A275AD-8F49-44D7-903B-20F0451726E5}"/>
              </a:ext>
            </a:extLst>
          </p:cNvPr>
          <p:cNvSpPr/>
          <p:nvPr/>
        </p:nvSpPr>
        <p:spPr>
          <a:xfrm>
            <a:off x="7273036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F1E15C2-E610-4FE5-9F46-C05D1A6A5E74}"/>
              </a:ext>
            </a:extLst>
          </p:cNvPr>
          <p:cNvSpPr txBox="1"/>
          <p:nvPr/>
        </p:nvSpPr>
        <p:spPr>
          <a:xfrm>
            <a:off x="1643380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F4C49D3-A843-45BC-AB99-CE6C99AE470F}"/>
              </a:ext>
            </a:extLst>
          </p:cNvPr>
          <p:cNvSpPr txBox="1"/>
          <p:nvPr/>
        </p:nvSpPr>
        <p:spPr>
          <a:xfrm>
            <a:off x="8633229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00B7545-2782-4608-A925-0C72AA573EE9}"/>
              </a:ext>
            </a:extLst>
          </p:cNvPr>
          <p:cNvSpPr txBox="1"/>
          <p:nvPr/>
        </p:nvSpPr>
        <p:spPr>
          <a:xfrm>
            <a:off x="2405380" y="4661408"/>
            <a:ext cx="4653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2"/>
                </a:solidFill>
              </a:rPr>
              <a:t>0+1+2+3+4+5</a:t>
            </a:r>
            <a:r>
              <a:rPr lang="zh-TW" altLang="en-US" sz="4000" b="1" dirty="0">
                <a:solidFill>
                  <a:schemeClr val="tx2"/>
                </a:solidFill>
              </a:rPr>
              <a:t> </a:t>
            </a:r>
            <a:r>
              <a:rPr lang="en-US" altLang="zh-TW" sz="4000" b="1" dirty="0">
                <a:solidFill>
                  <a:schemeClr val="tx2"/>
                </a:solidFill>
              </a:rPr>
              <a:t>=</a:t>
            </a:r>
            <a:r>
              <a:rPr lang="zh-TW" altLang="en-US" sz="4000" b="1" dirty="0">
                <a:solidFill>
                  <a:schemeClr val="tx2"/>
                </a:solidFill>
              </a:rPr>
              <a:t> </a:t>
            </a:r>
            <a:r>
              <a:rPr lang="en-US" altLang="zh-TW" sz="4000" b="1" dirty="0">
                <a:solidFill>
                  <a:schemeClr val="tx2"/>
                </a:solidFill>
              </a:rPr>
              <a:t>15</a:t>
            </a:r>
            <a:endParaRPr lang="zh-TW" alt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0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暴力枚舉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416CC7-E260-4DCB-ADCF-81CD400EB3B6}"/>
              </a:ext>
            </a:extLst>
          </p:cNvPr>
          <p:cNvSpPr/>
          <p:nvPr/>
        </p:nvSpPr>
        <p:spPr>
          <a:xfrm>
            <a:off x="584645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F8DCB5-14D6-4B88-9FCF-174C8B8A925B}"/>
              </a:ext>
            </a:extLst>
          </p:cNvPr>
          <p:cNvSpPr/>
          <p:nvPr/>
        </p:nvSpPr>
        <p:spPr>
          <a:xfrm>
            <a:off x="685229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DD37B8-5858-494D-B690-A803D710E90A}"/>
              </a:ext>
            </a:extLst>
          </p:cNvPr>
          <p:cNvSpPr/>
          <p:nvPr/>
        </p:nvSpPr>
        <p:spPr>
          <a:xfrm>
            <a:off x="785813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960157-7E9F-4CC6-8B29-605CEDD09DBD}"/>
              </a:ext>
            </a:extLst>
          </p:cNvPr>
          <p:cNvSpPr/>
          <p:nvPr/>
        </p:nvSpPr>
        <p:spPr>
          <a:xfrm>
            <a:off x="886397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5DE5ED-30CA-4768-AAC1-9752A44ECB5B}"/>
              </a:ext>
            </a:extLst>
          </p:cNvPr>
          <p:cNvSpPr/>
          <p:nvPr/>
        </p:nvSpPr>
        <p:spPr>
          <a:xfrm>
            <a:off x="986981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E94925-141E-48ED-B61B-6276837EF6C1}"/>
              </a:ext>
            </a:extLst>
          </p:cNvPr>
          <p:cNvSpPr/>
          <p:nvPr/>
        </p:nvSpPr>
        <p:spPr>
          <a:xfrm>
            <a:off x="10875650" y="32308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5C6B40A-D6BC-487D-A288-9805154E4DF5}"/>
              </a:ext>
            </a:extLst>
          </p:cNvPr>
          <p:cNvSpPr txBox="1"/>
          <p:nvPr/>
        </p:nvSpPr>
        <p:spPr>
          <a:xfrm>
            <a:off x="5823330" y="44246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6807936-2CE9-449F-928F-1CAACC97507E}"/>
              </a:ext>
            </a:extLst>
          </p:cNvPr>
          <p:cNvSpPr txBox="1"/>
          <p:nvPr/>
        </p:nvSpPr>
        <p:spPr>
          <a:xfrm>
            <a:off x="11337751" y="44416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38B592-C8A4-4337-8D53-94D70ADD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56" y="2423425"/>
            <a:ext cx="4045449" cy="22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暴力枚舉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3A2349A-9A14-4E7C-80E9-35D9F560B052}"/>
                  </a:ext>
                </a:extLst>
              </p:cNvPr>
              <p:cNvSpPr txBox="1"/>
              <p:nvPr/>
            </p:nvSpPr>
            <p:spPr>
              <a:xfrm>
                <a:off x="1371600" y="1807081"/>
                <a:ext cx="4743478" cy="1621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實際步驟數：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TW" altLang="en-US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TW" sz="40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0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40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40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TW" sz="4000" b="1" dirty="0">
                  <a:solidFill>
                    <a:schemeClr val="tx2"/>
                  </a:solidFill>
                </a:endParaRPr>
              </a:p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時間複雜度：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4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3A2349A-9A14-4E7C-80E9-35D9F560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07081"/>
                <a:ext cx="4743478" cy="1621919"/>
              </a:xfrm>
              <a:prstGeom prst="rect">
                <a:avLst/>
              </a:prstGeom>
              <a:blipFill>
                <a:blip r:embed="rId2"/>
                <a:stretch>
                  <a:fillRect l="-4499" b="-15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28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01304F-E849-490F-9886-BFE3CAD84F3A}"/>
              </a:ext>
            </a:extLst>
          </p:cNvPr>
          <p:cNvSpPr/>
          <p:nvPr/>
        </p:nvSpPr>
        <p:spPr>
          <a:xfrm>
            <a:off x="339619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8CBCEC-6C4F-4573-960F-9616F09CEA21}"/>
              </a:ext>
            </a:extLst>
          </p:cNvPr>
          <p:cNvSpPr/>
          <p:nvPr/>
        </p:nvSpPr>
        <p:spPr>
          <a:xfrm>
            <a:off x="440203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A3FB2D-72E0-4762-9A3B-80F25DB11AF8}"/>
              </a:ext>
            </a:extLst>
          </p:cNvPr>
          <p:cNvSpPr/>
          <p:nvPr/>
        </p:nvSpPr>
        <p:spPr>
          <a:xfrm>
            <a:off x="540787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41412E-73D0-4FDD-B8FD-9DE3B2B1AECF}"/>
              </a:ext>
            </a:extLst>
          </p:cNvPr>
          <p:cNvSpPr/>
          <p:nvPr/>
        </p:nvSpPr>
        <p:spPr>
          <a:xfrm>
            <a:off x="641371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7B7B79-22FC-4EE5-AF11-B45331DD62D3}"/>
              </a:ext>
            </a:extLst>
          </p:cNvPr>
          <p:cNvSpPr/>
          <p:nvPr/>
        </p:nvSpPr>
        <p:spPr>
          <a:xfrm>
            <a:off x="741955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D49593-A232-41B5-9BB8-A4984DFD5357}"/>
              </a:ext>
            </a:extLst>
          </p:cNvPr>
          <p:cNvSpPr/>
          <p:nvPr/>
        </p:nvSpPr>
        <p:spPr>
          <a:xfrm>
            <a:off x="8425394" y="292608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EB3D9A-391D-4D54-8F8F-5C082F4A9D4F}"/>
              </a:ext>
            </a:extLst>
          </p:cNvPr>
          <p:cNvSpPr txBox="1"/>
          <p:nvPr/>
        </p:nvSpPr>
        <p:spPr>
          <a:xfrm>
            <a:off x="2795738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5699E92-43A2-4A08-94B8-C7EE05FA7640}"/>
              </a:ext>
            </a:extLst>
          </p:cNvPr>
          <p:cNvSpPr txBox="1"/>
          <p:nvPr/>
        </p:nvSpPr>
        <p:spPr>
          <a:xfrm>
            <a:off x="9795015" y="34015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1551065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5D8AB-FC92-473D-8C76-36997A3D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mbria Math" panose="02040503050406030204" pitchFamily="18" charset="0"/>
              </a:rPr>
              <a:t>分治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7010E-F625-43A6-A2C5-1793740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/>
              <a:t>→大問題分成小問題。</a:t>
            </a:r>
          </a:p>
        </p:txBody>
      </p:sp>
    </p:spTree>
    <p:extLst>
      <p:ext uri="{BB962C8B-B14F-4D97-AF65-F5344CB8AC3E}">
        <p14:creationId xmlns:p14="http://schemas.microsoft.com/office/powerpoint/2010/main" val="2528611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F4CE4-0836-4755-9412-C68D1124A623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C03C3-A1A4-4DA9-96CC-DD6DD04ECE03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62DA4-6B6D-4807-B4D1-C4026ECB47CE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9DB95-100B-4F49-83B5-9101DA5966C3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164E9E-B28E-4E03-BE60-F28C942149E1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779E5-BE0A-4381-8CCF-5EAE98FFDCC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737FE0-2013-4913-BAF3-96F9C84A0254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AC547-AAE3-4ACB-96DB-93F890310F16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359148-6F8C-4A8E-8226-95B0D26507A2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CCB0A-071F-4E92-B605-D5642601FFD9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CFCD8-D3B7-41B8-BA85-B76F2BABD33C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71F1BF-8320-4610-89CA-DD058C944D8D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5736724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840905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71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F4CE4-0836-4755-9412-C68D1124A623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C03C3-A1A4-4DA9-96CC-DD6DD04ECE03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62DA4-6B6D-4807-B4D1-C4026ECB47CE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9DB95-100B-4F49-83B5-9101DA5966C3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164E9E-B28E-4E03-BE60-F28C942149E1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779E5-BE0A-4381-8CCF-5EAE98FFDCC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737FE0-2013-4913-BAF3-96F9C84A0254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AC547-AAE3-4ACB-96DB-93F890310F16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359148-6F8C-4A8E-8226-95B0D26507A2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CCB0A-071F-4E92-B605-D5642601FFD9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CFCD8-D3B7-41B8-BA85-B76F2BABD33C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71F1BF-8320-4610-89CA-DD058C944D8D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6508249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840905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D5A6A5F5-0E17-49EC-BD2D-5A1E03AA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</p:spTree>
    <p:extLst>
      <p:ext uri="{BB962C8B-B14F-4D97-AF65-F5344CB8AC3E}">
        <p14:creationId xmlns:p14="http://schemas.microsoft.com/office/powerpoint/2010/main" val="316810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6498726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182488" y="385156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232730-CAB8-4B83-BA48-FDB709506858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66A203-6768-467A-90A8-03E99032C27E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D67FE2-49CD-4CE5-828C-9CAA04F3EAA8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D52501-ABFA-463E-9EE2-BAC0A49143AF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55ADBC-7779-437F-AF8B-825968C32D6E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34BACE-71AC-447E-80DC-3E771C1642D4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82E16C-2850-4896-B276-9549F086CF4C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162F71-25B0-4C2B-A466-C4A0839B875D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041052-D9CD-4514-9747-33AF3797D80F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7C5372-3852-4528-A7A1-EA40628D745A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D05E18-254B-4C91-B8D2-487F1C212019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93306B-33FC-4625-9666-8EE58A91721F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41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7279774" y="38047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099051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7667B3-9715-43EF-84F9-07DEB9DB662B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D49FCC-63F5-499B-A92C-420E0D0C578D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CB3249-C007-4613-888C-7CAA903067CC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EDF17-E927-405F-910E-1BED85254D61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6AB405-B27D-4AD3-9EF4-D822517413BA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79B80F-BC6B-4EF5-895E-B00A1AF50785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298D8D-362C-4585-A906-354983ED1B35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925ECF-AC75-4C34-9ECE-CFF190BFFC3F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2E7BBB-5FC5-4F37-ABD6-C4928541DEE8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5CC7B0-241A-446E-9112-49DF21A42918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D9A3D5-73EF-49C9-8D8D-FDA91FDA4BC6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27DE49-A5F3-41D4-A090-358DE4A4F6BC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79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070F4FBD-C99C-41FA-B41B-4250BAB46380}"/>
              </a:ext>
            </a:extLst>
          </p:cNvPr>
          <p:cNvSpPr/>
          <p:nvPr/>
        </p:nvSpPr>
        <p:spPr>
          <a:xfrm>
            <a:off x="733159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965824" y="385156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0C24EA-C53E-403B-A5A7-77F7AFD5F8EF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4B713F-E794-4BEA-B963-58244808C036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6EA7A5-BED9-405D-9341-677611FA510D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9E13C6-DB41-4C9E-BA05-F812D683F770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BFE3DD-8248-4076-91D7-FCBFB582D0AE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520CFA-307F-47BF-B82E-F3C8F490A4FA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4BC7DE-BB27-49B7-91E3-BAAD6415BE00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E85CFF-7B7F-4967-94DB-92D032BF236D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D3A701-238D-4333-A5FA-F13E036FEBDD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DB09FC-D348-41E7-A280-72975DC655C1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7A3187-891E-4FA4-AFBB-9FBE841C44FB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436BC0-180D-45E3-A177-FFEFC2675207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87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F4D2-EFC7-4E3D-900B-30F3D945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逆序數對</a:t>
            </a:r>
            <a:r>
              <a:rPr lang="en-US" altLang="zh-TW" dirty="0"/>
              <a:t>Pair</a:t>
            </a:r>
            <a:r>
              <a:rPr lang="zh-TW" altLang="en-US" dirty="0"/>
              <a:t>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70996-7843-44F4-80BB-B69D2B1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Pair</a:t>
            </a:r>
            <a:r>
              <a:rPr lang="zh-TW" altLang="en-US" dirty="0"/>
              <a:t>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對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9AABD88-1A60-4403-BCED-D276BEFA2E82}"/>
              </a:ext>
            </a:extLst>
          </p:cNvPr>
          <p:cNvSpPr/>
          <p:nvPr/>
        </p:nvSpPr>
        <p:spPr>
          <a:xfrm>
            <a:off x="9923538" y="38309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569838-AD69-465B-8EA4-FB0DBF2566C4}"/>
              </a:ext>
            </a:extLst>
          </p:cNvPr>
          <p:cNvSpPr/>
          <p:nvPr/>
        </p:nvSpPr>
        <p:spPr>
          <a:xfrm>
            <a:off x="55980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A66DE0-566A-4B21-A27A-7532302D9E50}"/>
              </a:ext>
            </a:extLst>
          </p:cNvPr>
          <p:cNvSpPr/>
          <p:nvPr/>
        </p:nvSpPr>
        <p:spPr>
          <a:xfrm>
            <a:off x="636956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48DA5B-7C86-4403-B2DA-A2AE9BA77045}"/>
              </a:ext>
            </a:extLst>
          </p:cNvPr>
          <p:cNvSpPr/>
          <p:nvPr/>
        </p:nvSpPr>
        <p:spPr>
          <a:xfrm>
            <a:off x="7141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1A8B75-9DB9-448A-8D02-0C70A6B7008E}"/>
              </a:ext>
            </a:extLst>
          </p:cNvPr>
          <p:cNvSpPr/>
          <p:nvPr/>
        </p:nvSpPr>
        <p:spPr>
          <a:xfrm>
            <a:off x="828409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32CB8A-18F6-4BB0-B892-B6D3BE6C65CF}"/>
              </a:ext>
            </a:extLst>
          </p:cNvPr>
          <p:cNvSpPr/>
          <p:nvPr/>
        </p:nvSpPr>
        <p:spPr>
          <a:xfrm>
            <a:off x="9055615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942932-B75F-4734-8FB3-50DAE3FF18ED}"/>
              </a:ext>
            </a:extLst>
          </p:cNvPr>
          <p:cNvSpPr/>
          <p:nvPr/>
        </p:nvSpPr>
        <p:spPr>
          <a:xfrm>
            <a:off x="9827140" y="4944271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3BB932-1119-4AFC-A870-466888511AD3}"/>
              </a:ext>
            </a:extLst>
          </p:cNvPr>
          <p:cNvSpPr/>
          <p:nvPr/>
        </p:nvSpPr>
        <p:spPr>
          <a:xfrm>
            <a:off x="58266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64AA89-C08D-4A37-8668-1785C74BAC60}"/>
              </a:ext>
            </a:extLst>
          </p:cNvPr>
          <p:cNvSpPr/>
          <p:nvPr/>
        </p:nvSpPr>
        <p:spPr>
          <a:xfrm>
            <a:off x="659626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C2DED0-220A-4F48-A5AE-598169F741AA}"/>
              </a:ext>
            </a:extLst>
          </p:cNvPr>
          <p:cNvSpPr/>
          <p:nvPr/>
        </p:nvSpPr>
        <p:spPr>
          <a:xfrm>
            <a:off x="736588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929E25-23B3-4474-AF95-D884F5672ED2}"/>
              </a:ext>
            </a:extLst>
          </p:cNvPr>
          <p:cNvSpPr/>
          <p:nvPr/>
        </p:nvSpPr>
        <p:spPr>
          <a:xfrm>
            <a:off x="813550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4D0D634-CD45-47ED-A4B9-CFBB5A1F4BBE}"/>
              </a:ext>
            </a:extLst>
          </p:cNvPr>
          <p:cNvSpPr/>
          <p:nvPr/>
        </p:nvSpPr>
        <p:spPr>
          <a:xfrm>
            <a:off x="890512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425E21-E06C-4786-B807-95547677BEF3}"/>
              </a:ext>
            </a:extLst>
          </p:cNvPr>
          <p:cNvSpPr/>
          <p:nvPr/>
        </p:nvSpPr>
        <p:spPr>
          <a:xfrm>
            <a:off x="9674740" y="2592389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AC21F75-9EBE-43FF-B4B3-D806F9C62662}"/>
                  </a:ext>
                </a:extLst>
              </p:cNvPr>
              <p:cNvSpPr txBox="1"/>
              <p:nvPr/>
            </p:nvSpPr>
            <p:spPr>
              <a:xfrm>
                <a:off x="1371600" y="2105561"/>
                <a:ext cx="771775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實際步驟數：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4000" b="1" dirty="0">
                  <a:solidFill>
                    <a:schemeClr val="tx2"/>
                  </a:solidFill>
                </a:endParaRPr>
              </a:p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時間複雜度：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4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TW" altLang="en-US" sz="4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AC21F75-9EBE-43FF-B4B3-D806F9C6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5561"/>
                <a:ext cx="7717754" cy="1323439"/>
              </a:xfrm>
              <a:prstGeom prst="rect">
                <a:avLst/>
              </a:prstGeom>
              <a:blipFill>
                <a:blip r:embed="rId2"/>
                <a:stretch>
                  <a:fillRect l="-2765" t="-8257" b="-18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3FF8E71-1FD9-4E44-8E1F-B0A6BC485A7A}"/>
              </a:ext>
            </a:extLst>
          </p:cNvPr>
          <p:cNvSpPr/>
          <p:nvPr/>
        </p:nvSpPr>
        <p:spPr>
          <a:xfrm>
            <a:off x="340635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38C9ED-6AE8-43A9-A6E9-EF58C0C6EB0A}"/>
              </a:ext>
            </a:extLst>
          </p:cNvPr>
          <p:cNvSpPr/>
          <p:nvPr/>
        </p:nvSpPr>
        <p:spPr>
          <a:xfrm>
            <a:off x="441219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7F936-F7E4-4BD4-9632-6BBD60E93CA8}"/>
              </a:ext>
            </a:extLst>
          </p:cNvPr>
          <p:cNvSpPr/>
          <p:nvPr/>
        </p:nvSpPr>
        <p:spPr>
          <a:xfrm>
            <a:off x="541803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461224-C989-4699-B0CC-08293AEA74BC}"/>
              </a:ext>
            </a:extLst>
          </p:cNvPr>
          <p:cNvSpPr/>
          <p:nvPr/>
        </p:nvSpPr>
        <p:spPr>
          <a:xfrm>
            <a:off x="642387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59AAC1-44AB-433F-9258-F5C3CC71B5A3}"/>
              </a:ext>
            </a:extLst>
          </p:cNvPr>
          <p:cNvSpPr/>
          <p:nvPr/>
        </p:nvSpPr>
        <p:spPr>
          <a:xfrm>
            <a:off x="742971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A44B5-FDF9-47ED-A834-FFA1A7D34527}"/>
              </a:ext>
            </a:extLst>
          </p:cNvPr>
          <p:cNvSpPr/>
          <p:nvPr/>
        </p:nvSpPr>
        <p:spPr>
          <a:xfrm>
            <a:off x="8435554" y="446024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15DF16-5A2E-4886-A7D5-DC4DCE79F26D}"/>
              </a:ext>
            </a:extLst>
          </p:cNvPr>
          <p:cNvSpPr txBox="1"/>
          <p:nvPr/>
        </p:nvSpPr>
        <p:spPr>
          <a:xfrm>
            <a:off x="2498834" y="47015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9BF8E2-2909-4131-9226-095B3BA4A652}"/>
              </a:ext>
            </a:extLst>
          </p:cNvPr>
          <p:cNvSpPr txBox="1"/>
          <p:nvPr/>
        </p:nvSpPr>
        <p:spPr>
          <a:xfrm>
            <a:off x="9805175" y="47015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44641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5B115-1733-4722-B638-2C44DDA3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低地距離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A277F5-A148-45D9-B7C1-BD0426D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157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什麼是低地距離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4399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44576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45160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45744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46328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691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12DAD5-9F2B-4F6E-8CE6-E4E2507EA75A}"/>
                  </a:ext>
                </a:extLst>
              </p:cNvPr>
              <p:cNvSpPr txBox="1"/>
              <p:nvPr/>
            </p:nvSpPr>
            <p:spPr>
              <a:xfrm>
                <a:off x="1371600" y="2046744"/>
                <a:ext cx="10049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sz="4000" b="1" dirty="0">
                    <a:solidFill>
                      <a:schemeClr val="tx2"/>
                    </a:solidFill>
                  </a:rPr>
                  <a:t>個數值 計算所有所有低地和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12DAD5-9F2B-4F6E-8CE6-E4E2507E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46744"/>
                <a:ext cx="10049255" cy="707886"/>
              </a:xfrm>
              <a:prstGeom prst="rect">
                <a:avLst/>
              </a:prstGeom>
              <a:blipFill>
                <a:blip r:embed="rId2"/>
                <a:stretch>
                  <a:fillRect l="-2124" t="-15517" b="-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092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什麼是低地距離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43992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44576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45160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45744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46328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691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12DAD5-9F2B-4F6E-8CE6-E4E2507EA75A}"/>
                  </a:ext>
                </a:extLst>
              </p:cNvPr>
              <p:cNvSpPr txBox="1"/>
              <p:nvPr/>
            </p:nvSpPr>
            <p:spPr>
              <a:xfrm>
                <a:off x="1371600" y="2046744"/>
                <a:ext cx="10049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sz="4000" b="1" dirty="0">
                    <a:solidFill>
                      <a:schemeClr val="tx2"/>
                    </a:solidFill>
                  </a:rPr>
                  <a:t>個數值 計算所有所有低地和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A12DAD5-9F2B-4F6E-8CE6-E4E2507E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46744"/>
                <a:ext cx="10049255" cy="707886"/>
              </a:xfrm>
              <a:prstGeom prst="rect">
                <a:avLst/>
              </a:prstGeom>
              <a:blipFill>
                <a:blip r:embed="rId2"/>
                <a:stretch>
                  <a:fillRect l="-2124" t="-15517" b="-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31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38846-71A2-4028-B800-6085760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1586E-5232-465D-9760-0D55D63AE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9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什麼是低地距離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43992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445764" y="3337560"/>
            <a:ext cx="1005840" cy="100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451604" y="3337560"/>
            <a:ext cx="1005840" cy="100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457444" y="3337560"/>
            <a:ext cx="1005840" cy="100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46328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691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12DAD5-9F2B-4F6E-8CE6-E4E2507EA75A}"/>
              </a:ext>
            </a:extLst>
          </p:cNvPr>
          <p:cNvSpPr txBox="1"/>
          <p:nvPr/>
        </p:nvSpPr>
        <p:spPr>
          <a:xfrm>
            <a:off x="1371600" y="2046744"/>
            <a:ext cx="10049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2"/>
                </a:solidFill>
              </a:rPr>
              <a:t>3</a:t>
            </a:r>
            <a:r>
              <a:rPr lang="zh-TW" altLang="en-US" sz="4000" b="1" dirty="0">
                <a:solidFill>
                  <a:schemeClr val="tx2"/>
                </a:solidFill>
              </a:rPr>
              <a:t>的低地：</a:t>
            </a:r>
            <a:r>
              <a:rPr lang="en-US" altLang="zh-TW" sz="4000" b="1" dirty="0">
                <a:solidFill>
                  <a:schemeClr val="tx2"/>
                </a:solidFill>
              </a:rPr>
              <a:t>3</a:t>
            </a:r>
            <a:r>
              <a:rPr lang="zh-TW" altLang="en-US" sz="4000" b="1" dirty="0">
                <a:solidFill>
                  <a:schemeClr val="tx2"/>
                </a:solidFill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646829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什麼是低地距離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4399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44576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45160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457444" y="3337560"/>
            <a:ext cx="1005840" cy="1005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46328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6912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12DAD5-9F2B-4F6E-8CE6-E4E2507EA75A}"/>
              </a:ext>
            </a:extLst>
          </p:cNvPr>
          <p:cNvSpPr txBox="1"/>
          <p:nvPr/>
        </p:nvSpPr>
        <p:spPr>
          <a:xfrm>
            <a:off x="1371600" y="2046744"/>
            <a:ext cx="10049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2"/>
                </a:solidFill>
              </a:rPr>
              <a:t>2</a:t>
            </a:r>
            <a:r>
              <a:rPr lang="zh-TW" altLang="en-US" sz="4000" b="1" dirty="0">
                <a:solidFill>
                  <a:schemeClr val="tx2"/>
                </a:solidFill>
              </a:rPr>
              <a:t>的低地：</a:t>
            </a:r>
            <a:r>
              <a:rPr lang="en-US" altLang="zh-TW" sz="4000" b="1" dirty="0">
                <a:solidFill>
                  <a:schemeClr val="tx2"/>
                </a:solidFill>
              </a:rPr>
              <a:t>1</a:t>
            </a:r>
            <a:r>
              <a:rPr lang="zh-TW" altLang="en-US" sz="4000" b="1" dirty="0">
                <a:solidFill>
                  <a:schemeClr val="tx2"/>
                </a:solidFill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281320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什麼是低地距離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6907-68E4-42EF-89A5-DE04072FB375}"/>
              </a:ext>
            </a:extLst>
          </p:cNvPr>
          <p:cNvSpPr/>
          <p:nvPr/>
        </p:nvSpPr>
        <p:spPr>
          <a:xfrm>
            <a:off x="24399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9DC065-E57D-4897-A438-C17BC6415BAE}"/>
              </a:ext>
            </a:extLst>
          </p:cNvPr>
          <p:cNvSpPr/>
          <p:nvPr/>
        </p:nvSpPr>
        <p:spPr>
          <a:xfrm>
            <a:off x="344576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5E6B2-7DAC-4F2F-B748-2D1B5E531F78}"/>
              </a:ext>
            </a:extLst>
          </p:cNvPr>
          <p:cNvSpPr/>
          <p:nvPr/>
        </p:nvSpPr>
        <p:spPr>
          <a:xfrm>
            <a:off x="445160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92BE1-9EF2-4EE3-8B74-6B4D1B9640AF}"/>
              </a:ext>
            </a:extLst>
          </p:cNvPr>
          <p:cNvSpPr/>
          <p:nvPr/>
        </p:nvSpPr>
        <p:spPr>
          <a:xfrm>
            <a:off x="5457444" y="333756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D9BD-9AA9-44CC-BBEA-13D5B755781F}"/>
              </a:ext>
            </a:extLst>
          </p:cNvPr>
          <p:cNvSpPr/>
          <p:nvPr/>
        </p:nvSpPr>
        <p:spPr>
          <a:xfrm>
            <a:off x="646328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8B2ACC-AE4F-45E0-B2F5-FBAD53CFC491}"/>
              </a:ext>
            </a:extLst>
          </p:cNvPr>
          <p:cNvSpPr/>
          <p:nvPr/>
        </p:nvSpPr>
        <p:spPr>
          <a:xfrm>
            <a:off x="7469124" y="3337560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12DAD5-9F2B-4F6E-8CE6-E4E2507EA75A}"/>
              </a:ext>
            </a:extLst>
          </p:cNvPr>
          <p:cNvSpPr txBox="1"/>
          <p:nvPr/>
        </p:nvSpPr>
        <p:spPr>
          <a:xfrm>
            <a:off x="1371600" y="2046744"/>
            <a:ext cx="10049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2"/>
                </a:solidFill>
              </a:rPr>
              <a:t>1</a:t>
            </a:r>
            <a:r>
              <a:rPr lang="zh-TW" altLang="en-US" sz="4000" b="1" dirty="0">
                <a:solidFill>
                  <a:schemeClr val="tx2"/>
                </a:solidFill>
              </a:rPr>
              <a:t>的低地：</a:t>
            </a:r>
            <a:r>
              <a:rPr lang="en-US" altLang="zh-TW" sz="4000" b="1" dirty="0">
                <a:solidFill>
                  <a:schemeClr val="tx2"/>
                </a:solidFill>
              </a:rPr>
              <a:t>0</a:t>
            </a:r>
            <a:r>
              <a:rPr lang="zh-TW" altLang="en-US" sz="4000" b="1" dirty="0">
                <a:solidFill>
                  <a:schemeClr val="tx2"/>
                </a:solidFill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1123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暴力枚舉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7BE0BD-A3E5-4EBF-ABDF-C2387BF11A93}"/>
              </a:ext>
            </a:extLst>
          </p:cNvPr>
          <p:cNvSpPr txBox="1"/>
          <p:nvPr/>
        </p:nvSpPr>
        <p:spPr>
          <a:xfrm>
            <a:off x="1371600" y="2171700"/>
            <a:ext cx="3977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chemeClr val="tx2"/>
                </a:solidFill>
              </a:rPr>
              <a:t>回顧前四頁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6383C-C4E0-4C8A-A497-60D535B93E15}"/>
                  </a:ext>
                </a:extLst>
              </p:cNvPr>
              <p:cNvSpPr txBox="1"/>
              <p:nvPr/>
            </p:nvSpPr>
            <p:spPr>
              <a:xfrm>
                <a:off x="1371600" y="3228128"/>
                <a:ext cx="518603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暴力解</a:t>
                </a:r>
                <a:endParaRPr lang="en-US" altLang="zh-TW" sz="4000" b="1" dirty="0">
                  <a:solidFill>
                    <a:schemeClr val="tx2"/>
                  </a:solidFill>
                </a:endParaRPr>
              </a:p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實際步驟數：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TW" sz="4000" b="1" dirty="0">
                  <a:solidFill>
                    <a:schemeClr val="tx2"/>
                  </a:solidFill>
                </a:endParaRPr>
              </a:p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時間複雜度：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4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6383C-C4E0-4C8A-A497-60D535B9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28128"/>
                <a:ext cx="5186035" cy="1938992"/>
              </a:xfrm>
              <a:prstGeom prst="rect">
                <a:avLst/>
              </a:prstGeom>
              <a:blipFill>
                <a:blip r:embed="rId2"/>
                <a:stretch>
                  <a:fillRect l="-4113" t="-5660" b="-12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9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315468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416052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516636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617220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717804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8183880" y="32796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18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24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2060448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2060448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016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0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5589143" y="4765040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3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0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6594983" y="4741164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21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7600823" y="4741164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5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15F45-3E06-4867-A8FD-35B2E13B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8D66912-394E-4A80-B023-10BC0707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4" y="1638300"/>
            <a:ext cx="8146851" cy="4533900"/>
          </a:xfrm>
        </p:spPr>
      </p:pic>
    </p:spTree>
    <p:extLst>
      <p:ext uri="{BB962C8B-B14F-4D97-AF65-F5344CB8AC3E}">
        <p14:creationId xmlns:p14="http://schemas.microsoft.com/office/powerpoint/2010/main" val="3854820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8606663" y="4741164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2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9612503" y="4741164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10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2171700"/>
            <a:ext cx="1005840" cy="1005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ADEEF75E-902B-4583-88B8-6663E9C1A5EF}"/>
              </a:ext>
            </a:extLst>
          </p:cNvPr>
          <p:cNvSpPr/>
          <p:nvPr/>
        </p:nvSpPr>
        <p:spPr>
          <a:xfrm rot="10800000">
            <a:off x="10692257" y="4773676"/>
            <a:ext cx="561086" cy="72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570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53667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637260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737844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838428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39012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10395966" y="3330448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04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3150E3-B02A-4DAA-B5E2-11429BAA4936}"/>
              </a:ext>
            </a:extLst>
          </p:cNvPr>
          <p:cNvSpPr/>
          <p:nvPr/>
        </p:nvSpPr>
        <p:spPr>
          <a:xfrm>
            <a:off x="10617200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4B5C9-1596-4BDD-92CA-5D360BAAB6D4}"/>
              </a:ext>
            </a:extLst>
          </p:cNvPr>
          <p:cNvSpPr/>
          <p:nvPr/>
        </p:nvSpPr>
        <p:spPr>
          <a:xfrm>
            <a:off x="4797806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D972F-F32E-408B-8D18-A15CE9A098A2}"/>
              </a:ext>
            </a:extLst>
          </p:cNvPr>
          <p:cNvSpPr/>
          <p:nvPr/>
        </p:nvSpPr>
        <p:spPr>
          <a:xfrm>
            <a:off x="5803646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7B37FB-CFE8-44C7-A487-18268ABFB0A2}"/>
              </a:ext>
            </a:extLst>
          </p:cNvPr>
          <p:cNvSpPr/>
          <p:nvPr/>
        </p:nvSpPr>
        <p:spPr>
          <a:xfrm>
            <a:off x="6809486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C9BD6-9198-4234-977F-684FA87E42FD}"/>
              </a:ext>
            </a:extLst>
          </p:cNvPr>
          <p:cNvSpPr/>
          <p:nvPr/>
        </p:nvSpPr>
        <p:spPr>
          <a:xfrm>
            <a:off x="9612503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8DC3D8-B8F0-4D2F-B301-A724C7026BFC}"/>
              </a:ext>
            </a:extLst>
          </p:cNvPr>
          <p:cNvSpPr/>
          <p:nvPr/>
        </p:nvSpPr>
        <p:spPr>
          <a:xfrm>
            <a:off x="7815326" y="4644644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862E73-635D-4562-93F0-F14B732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mid = 2</a:t>
            </a:r>
          </a:p>
          <a:p>
            <a:pPr marL="0" indent="0">
              <a:buNone/>
            </a:pPr>
            <a:r>
              <a:rPr lang="zh-TW" altLang="en-US" dirty="0"/>
              <a:t>低地數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0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A77C48-3D49-4B4E-8B81-50197A434CE2}"/>
              </a:ext>
            </a:extLst>
          </p:cNvPr>
          <p:cNvSpPr/>
          <p:nvPr/>
        </p:nvSpPr>
        <p:spPr>
          <a:xfrm>
            <a:off x="522452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A1255A-0A41-4162-8867-CBB0D583EF08}"/>
              </a:ext>
            </a:extLst>
          </p:cNvPr>
          <p:cNvSpPr/>
          <p:nvPr/>
        </p:nvSpPr>
        <p:spPr>
          <a:xfrm>
            <a:off x="623036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904739-AC04-409A-95EF-355B7029FF02}"/>
              </a:ext>
            </a:extLst>
          </p:cNvPr>
          <p:cNvSpPr/>
          <p:nvPr/>
        </p:nvSpPr>
        <p:spPr>
          <a:xfrm>
            <a:off x="723620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795D6A-C10D-4118-A64E-5DAEB76543C4}"/>
              </a:ext>
            </a:extLst>
          </p:cNvPr>
          <p:cNvSpPr/>
          <p:nvPr/>
        </p:nvSpPr>
        <p:spPr>
          <a:xfrm>
            <a:off x="824204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C0B176-5802-4510-BC47-60578F017DF7}"/>
              </a:ext>
            </a:extLst>
          </p:cNvPr>
          <p:cNvSpPr/>
          <p:nvPr/>
        </p:nvSpPr>
        <p:spPr>
          <a:xfrm>
            <a:off x="924788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73C50A-585B-4BDF-BC59-4626A44C88F6}"/>
              </a:ext>
            </a:extLst>
          </p:cNvPr>
          <p:cNvSpPr/>
          <p:nvPr/>
        </p:nvSpPr>
        <p:spPr>
          <a:xfrm>
            <a:off x="10253726" y="2905252"/>
            <a:ext cx="1005840" cy="1005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75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code(</a:t>
            </a:r>
            <a:r>
              <a:rPr lang="zh-TW" altLang="en-US" dirty="0"/>
              <a:t>分治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0F6A43-DED0-4A6E-A978-D6C43568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04" y="1695302"/>
            <a:ext cx="7428456" cy="48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1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0CCCA-B033-4A92-A1A7-DE8E4CB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怎求</a:t>
            </a:r>
            <a:r>
              <a:rPr lang="en-US" altLang="zh-TW" dirty="0"/>
              <a:t>(</a:t>
            </a:r>
            <a:r>
              <a:rPr lang="zh-TW" altLang="en-US" dirty="0"/>
              <a:t>分治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6383C-C4E0-4C8A-A497-60D535B93E15}"/>
                  </a:ext>
                </a:extLst>
              </p:cNvPr>
              <p:cNvSpPr txBox="1"/>
              <p:nvPr/>
            </p:nvSpPr>
            <p:spPr>
              <a:xfrm>
                <a:off x="1371600" y="2101952"/>
                <a:ext cx="518603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實際步驟數：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4000" b="1" dirty="0">
                  <a:solidFill>
                    <a:schemeClr val="tx2"/>
                  </a:solidFill>
                </a:endParaRPr>
              </a:p>
              <a:p>
                <a:r>
                  <a:rPr lang="zh-TW" altLang="en-US" sz="4000" b="1" dirty="0">
                    <a:solidFill>
                      <a:schemeClr val="tx2"/>
                    </a:solidFill>
                  </a:rPr>
                  <a:t>時間複雜度：</a:t>
                </a:r>
                <a14:m>
                  <m:oMath xmlns:m="http://schemas.openxmlformats.org/officeDocument/2006/math"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4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6383C-C4E0-4C8A-A497-60D535B9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1952"/>
                <a:ext cx="5186035" cy="1323439"/>
              </a:xfrm>
              <a:prstGeom prst="rect">
                <a:avLst/>
              </a:prstGeom>
              <a:blipFill>
                <a:blip r:embed="rId2"/>
                <a:stretch>
                  <a:fillRect l="-4113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628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15F45-3E06-4867-A8FD-35B2E13B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8D66912-394E-4A80-B023-10BC0707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3" y="1638300"/>
            <a:ext cx="8146854" cy="4533900"/>
          </a:xfrm>
        </p:spPr>
      </p:pic>
    </p:spTree>
    <p:extLst>
      <p:ext uri="{BB962C8B-B14F-4D97-AF65-F5344CB8AC3E}">
        <p14:creationId xmlns:p14="http://schemas.microsoft.com/office/powerpoint/2010/main" val="351200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15F45-3E06-4867-A8FD-35B2E13B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21C85F-9301-4AA7-A216-1641486D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3" y="1743740"/>
            <a:ext cx="7380767" cy="4428460"/>
          </a:xfrm>
        </p:spPr>
      </p:pic>
    </p:spTree>
    <p:extLst>
      <p:ext uri="{BB962C8B-B14F-4D97-AF65-F5344CB8AC3E}">
        <p14:creationId xmlns:p14="http://schemas.microsoft.com/office/powerpoint/2010/main" val="235115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38846-71A2-4028-B800-6085760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Franklin Gothic Book" panose="020B0503020102020204"/>
                <a:ea typeface="微軟正黑體" panose="020B0604030504040204" pitchFamily="34" charset="-120"/>
                <a:cs typeface="+mj-cs"/>
              </a:rPr>
              <a:t>比較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1586E-5232-465D-9760-0D55D63AE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chemeClr val="bg2"/>
                </a:solidFill>
              </a:rPr>
              <a:t>比較比較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1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8DA84-6E1E-4F95-8CC1-EB730F1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合併排序法的時間複雜度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0D562-1007-4849-9EC4-69195213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300" dirty="0"/>
              <a:t>拆分：</a:t>
            </a:r>
            <a:endParaRPr lang="en-US" altLang="zh-TW" sz="4300" dirty="0"/>
          </a:p>
          <a:p>
            <a:pPr marL="0" indent="0">
              <a:buNone/>
            </a:pPr>
            <a:r>
              <a:rPr lang="zh-TW" altLang="en-US" sz="3200" b="0" dirty="0"/>
              <a:t>有幾個間隔拆幾次，左圖有六個數字，五個間隔，所以為五次。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4300" dirty="0"/>
              <a:t>時間複雜</a:t>
            </a:r>
            <a:r>
              <a:rPr lang="zh-TW" altLang="en-US" sz="4300" dirty="0">
                <a:latin typeface="Cambria Math" panose="02040503050406030204" pitchFamily="18" charset="0"/>
              </a:rPr>
              <a:t>度 </a:t>
            </a:r>
            <a:r>
              <a:rPr lang="en-US" altLang="zh-TW" sz="43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marL="0" indent="0">
              <a:buNone/>
            </a:pPr>
            <a:r>
              <a:rPr lang="zh-TW" altLang="en-US" sz="4300" dirty="0"/>
              <a:t>最差執行</a:t>
            </a:r>
            <a:r>
              <a:rPr lang="zh-TW" altLang="en-US" sz="4300" dirty="0">
                <a:latin typeface="Cambria Math" panose="02040503050406030204" pitchFamily="18" charset="0"/>
              </a:rPr>
              <a:t>次數 </a:t>
            </a:r>
            <a:r>
              <a:rPr lang="en-US" altLang="zh-TW" sz="43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421D25-AD95-4580-9A69-1B70537EB433}"/>
              </a:ext>
            </a:extLst>
          </p:cNvPr>
          <p:cNvSpPr/>
          <p:nvPr/>
        </p:nvSpPr>
        <p:spPr>
          <a:xfrm>
            <a:off x="6343650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81B0F4-7222-4F95-ADFF-C22CBF15CE59}"/>
              </a:ext>
            </a:extLst>
          </p:cNvPr>
          <p:cNvSpPr/>
          <p:nvPr/>
        </p:nvSpPr>
        <p:spPr>
          <a:xfrm>
            <a:off x="7072313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DCFB7A-4A97-46B8-96B8-2572B2516E14}"/>
              </a:ext>
            </a:extLst>
          </p:cNvPr>
          <p:cNvSpPr/>
          <p:nvPr/>
        </p:nvSpPr>
        <p:spPr>
          <a:xfrm>
            <a:off x="7800976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5C43A6-E77B-4777-9BFE-4B5D71C0920E}"/>
              </a:ext>
            </a:extLst>
          </p:cNvPr>
          <p:cNvSpPr/>
          <p:nvPr/>
        </p:nvSpPr>
        <p:spPr>
          <a:xfrm>
            <a:off x="8529639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10E79-5C70-4F5D-9050-1492F9F6E817}"/>
              </a:ext>
            </a:extLst>
          </p:cNvPr>
          <p:cNvSpPr/>
          <p:nvPr/>
        </p:nvSpPr>
        <p:spPr>
          <a:xfrm>
            <a:off x="9258302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092AE6-5765-4D76-BC32-98641DA444C4}"/>
              </a:ext>
            </a:extLst>
          </p:cNvPr>
          <p:cNvSpPr/>
          <p:nvPr/>
        </p:nvSpPr>
        <p:spPr>
          <a:xfrm>
            <a:off x="9986963" y="4170362"/>
            <a:ext cx="762000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90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自訂 4">
      <a:dk1>
        <a:sysClr val="windowText" lastClr="000000"/>
      </a:dk1>
      <a:lt1>
        <a:sysClr val="window" lastClr="FFFFFF"/>
      </a:lt1>
      <a:dk2>
        <a:srgbClr val="4E4A4A"/>
      </a:dk2>
      <a:lt2>
        <a:srgbClr val="E9E5DC"/>
      </a:lt2>
      <a:accent1>
        <a:srgbClr val="A28E6A"/>
      </a:accent1>
      <a:accent2>
        <a:srgbClr val="9B2D1F"/>
      </a:accent2>
      <a:accent3>
        <a:srgbClr val="918485"/>
      </a:accent3>
      <a:accent4>
        <a:srgbClr val="956251"/>
      </a:accent4>
      <a:accent5>
        <a:srgbClr val="D34817"/>
      </a:accent5>
      <a:accent6>
        <a:srgbClr val="855D5D"/>
      </a:accent6>
      <a:hlink>
        <a:srgbClr val="CC9900"/>
      </a:hlink>
      <a:folHlink>
        <a:srgbClr val="96A9A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1448</TotalTime>
  <Words>955</Words>
  <Application>Microsoft Office PowerPoint</Application>
  <PresentationFormat>寬螢幕</PresentationFormat>
  <Paragraphs>457</Paragraphs>
  <Slides>56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0" baseType="lpstr">
      <vt:lpstr>Calibri</vt:lpstr>
      <vt:lpstr>Cambria Math</vt:lpstr>
      <vt:lpstr>Franklin Gothic Book</vt:lpstr>
      <vt:lpstr>裁剪</vt:lpstr>
      <vt:lpstr>分治法</vt:lpstr>
      <vt:lpstr>分治意義</vt:lpstr>
      <vt:lpstr>分治（Divide and conquer）</vt:lpstr>
      <vt:lpstr>合併排序法</vt:lpstr>
      <vt:lpstr>合併排序法</vt:lpstr>
      <vt:lpstr>合併排序法</vt:lpstr>
      <vt:lpstr>合併排序法</vt:lpstr>
      <vt:lpstr>比較</vt:lpstr>
      <vt:lpstr>合併排序法的時間複雜度</vt:lpstr>
      <vt:lpstr>合併排序法的時間複雜度</vt:lpstr>
      <vt:lpstr>Code</vt:lpstr>
      <vt:lpstr>合併排序法的時間複雜度</vt:lpstr>
      <vt:lpstr>合併排序法的時間複雜度</vt:lpstr>
      <vt:lpstr>合併排序法的時間複雜度</vt:lpstr>
      <vt:lpstr>合併排序法的時間複雜度</vt:lpstr>
      <vt:lpstr>合併排序法的時間複雜度</vt:lpstr>
      <vt:lpstr>合併排序法的時間複雜度</vt:lpstr>
      <vt:lpstr>合併排序法的時間複雜度</vt:lpstr>
      <vt:lpstr>合併排序法的時間複雜度</vt:lpstr>
      <vt:lpstr>合併排序法的時間複雜度</vt:lpstr>
      <vt:lpstr>Code</vt:lpstr>
      <vt:lpstr>合併排序法的時間複雜度</vt:lpstr>
      <vt:lpstr>逆序數對</vt:lpstr>
      <vt:lpstr>什麼是逆序數對</vt:lpstr>
      <vt:lpstr>什麼是逆序數對</vt:lpstr>
      <vt:lpstr>幾對</vt:lpstr>
      <vt:lpstr>怎求(暴力枚舉)</vt:lpstr>
      <vt:lpstr>怎求(暴力枚舉)</vt:lpstr>
      <vt:lpstr>怎求(分治)</vt:lpstr>
      <vt:lpstr>逆序數對Pair數計算</vt:lpstr>
      <vt:lpstr>逆序數對Pair數計算</vt:lpstr>
      <vt:lpstr>逆序數對Pair數計算</vt:lpstr>
      <vt:lpstr>逆序數對Pair數計算</vt:lpstr>
      <vt:lpstr>逆序數對Pair數計算</vt:lpstr>
      <vt:lpstr>逆序數對Pair數計算</vt:lpstr>
      <vt:lpstr>怎求(分治)</vt:lpstr>
      <vt:lpstr>低地距離</vt:lpstr>
      <vt:lpstr>什麼是低地距離</vt:lpstr>
      <vt:lpstr>什麼是低地距離</vt:lpstr>
      <vt:lpstr>什麼是低地距離</vt:lpstr>
      <vt:lpstr>什麼是低地距離</vt:lpstr>
      <vt:lpstr>什麼是低地距離</vt:lpstr>
      <vt:lpstr>怎求(暴力枚舉)</vt:lpstr>
      <vt:lpstr>怎求(分治法)</vt:lpstr>
      <vt:lpstr>怎求(分治法)</vt:lpstr>
      <vt:lpstr>怎求(分治法)</vt:lpstr>
      <vt:lpstr>怎求(分治法)</vt:lpstr>
      <vt:lpstr>怎求(分治法)</vt:lpstr>
      <vt:lpstr>怎求(分治法)</vt:lpstr>
      <vt:lpstr>怎求(分治法)</vt:lpstr>
      <vt:lpstr>怎求(分治法)</vt:lpstr>
      <vt:lpstr>怎求(分治法)</vt:lpstr>
      <vt:lpstr>怎求(分治法)</vt:lpstr>
      <vt:lpstr>Divide</vt:lpstr>
      <vt:lpstr>code(分治)</vt:lpstr>
      <vt:lpstr>怎求(分治)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勛皓 張</dc:creator>
  <cp:lastModifiedBy>勛皓 張</cp:lastModifiedBy>
  <cp:revision>33</cp:revision>
  <dcterms:created xsi:type="dcterms:W3CDTF">2022-03-23T21:14:37Z</dcterms:created>
  <dcterms:modified xsi:type="dcterms:W3CDTF">2022-04-24T22:33:59Z</dcterms:modified>
</cp:coreProperties>
</file>