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311" r:id="rId3"/>
    <p:sldId id="267" r:id="rId4"/>
    <p:sldId id="257" r:id="rId5"/>
    <p:sldId id="269" r:id="rId6"/>
    <p:sldId id="312" r:id="rId7"/>
    <p:sldId id="268" r:id="rId8"/>
    <p:sldId id="270" r:id="rId9"/>
    <p:sldId id="313" r:id="rId10"/>
    <p:sldId id="274" r:id="rId11"/>
    <p:sldId id="272" r:id="rId12"/>
    <p:sldId id="275" r:id="rId13"/>
    <p:sldId id="276" r:id="rId14"/>
    <p:sldId id="279" r:id="rId15"/>
    <p:sldId id="278" r:id="rId16"/>
    <p:sldId id="258" r:id="rId17"/>
    <p:sldId id="283" r:id="rId18"/>
    <p:sldId id="259" r:id="rId19"/>
    <p:sldId id="315" r:id="rId20"/>
    <p:sldId id="280" r:id="rId21"/>
    <p:sldId id="281" r:id="rId22"/>
    <p:sldId id="314" r:id="rId23"/>
    <p:sldId id="260" r:id="rId24"/>
    <p:sldId id="284" r:id="rId25"/>
    <p:sldId id="285" r:id="rId26"/>
    <p:sldId id="295" r:id="rId27"/>
    <p:sldId id="263" r:id="rId28"/>
    <p:sldId id="286" r:id="rId29"/>
    <p:sldId id="264" r:id="rId30"/>
    <p:sldId id="288" r:id="rId31"/>
    <p:sldId id="289" r:id="rId32"/>
    <p:sldId id="290" r:id="rId33"/>
    <p:sldId id="291" r:id="rId34"/>
    <p:sldId id="292" r:id="rId35"/>
    <p:sldId id="293" r:id="rId36"/>
    <p:sldId id="287" r:id="rId37"/>
    <p:sldId id="296" r:id="rId38"/>
    <p:sldId id="316" r:id="rId39"/>
    <p:sldId id="265" r:id="rId40"/>
    <p:sldId id="299" r:id="rId41"/>
    <p:sldId id="298" r:id="rId42"/>
    <p:sldId id="300" r:id="rId43"/>
    <p:sldId id="301" r:id="rId44"/>
    <p:sldId id="302" r:id="rId45"/>
    <p:sldId id="303" r:id="rId46"/>
    <p:sldId id="305" r:id="rId47"/>
    <p:sldId id="297" r:id="rId48"/>
    <p:sldId id="308" r:id="rId49"/>
    <p:sldId id="306" r:id="rId50"/>
    <p:sldId id="307" r:id="rId51"/>
    <p:sldId id="309" r:id="rId52"/>
    <p:sldId id="317" r:id="rId53"/>
    <p:sldId id="318" r:id="rId54"/>
    <p:sldId id="319" r:id="rId55"/>
    <p:sldId id="324" r:id="rId56"/>
    <p:sldId id="320" r:id="rId57"/>
    <p:sldId id="321" r:id="rId58"/>
    <p:sldId id="325" r:id="rId59"/>
    <p:sldId id="330" r:id="rId60"/>
    <p:sldId id="331" r:id="rId61"/>
    <p:sldId id="326" r:id="rId62"/>
    <p:sldId id="329" r:id="rId63"/>
    <p:sldId id="328" r:id="rId64"/>
    <p:sldId id="332" r:id="rId65"/>
    <p:sldId id="327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A4A"/>
    <a:srgbClr val="76674C"/>
    <a:srgbClr val="A28E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67" autoAdjust="0"/>
  </p:normalViewPr>
  <p:slideViewPr>
    <p:cSldViewPr snapToGrid="0">
      <p:cViewPr>
        <p:scale>
          <a:sx n="50" d="100"/>
          <a:sy n="50" d="100"/>
        </p:scale>
        <p:origin x="1906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9089A-9A65-46CF-98A2-CB98C3E2292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42F1D72-3027-48C9-B192-0F93B43B5099}">
      <dgm:prSet phldrT="[文字]"/>
      <dgm:spPr/>
      <dgm:t>
        <a:bodyPr/>
        <a:lstStyle/>
        <a:p>
          <a:r>
            <a:rPr lang="en-US" altLang="zh-TW" dirty="0"/>
            <a:t>A</a:t>
          </a:r>
          <a:endParaRPr lang="zh-TW" altLang="en-US" dirty="0"/>
        </a:p>
      </dgm:t>
    </dgm:pt>
    <dgm:pt modelId="{5065B918-876B-453E-9762-B8A9E83E9DB9}" type="parTrans" cxnId="{6A03CD6B-24FD-416D-BCA2-FBA576FEDDA9}">
      <dgm:prSet/>
      <dgm:spPr/>
      <dgm:t>
        <a:bodyPr/>
        <a:lstStyle/>
        <a:p>
          <a:endParaRPr lang="zh-TW" altLang="en-US"/>
        </a:p>
      </dgm:t>
    </dgm:pt>
    <dgm:pt modelId="{526AEC89-3738-47A1-B17F-40EEA3FEE322}" type="sibTrans" cxnId="{6A03CD6B-24FD-416D-BCA2-FBA576FEDDA9}">
      <dgm:prSet/>
      <dgm:spPr/>
      <dgm:t>
        <a:bodyPr/>
        <a:lstStyle/>
        <a:p>
          <a:endParaRPr lang="zh-TW" altLang="en-US"/>
        </a:p>
      </dgm:t>
    </dgm:pt>
    <dgm:pt modelId="{03D4A9C4-5805-498F-9DA6-B67F741BAFE8}">
      <dgm:prSet phldrT="[文字]"/>
      <dgm:spPr/>
      <dgm:t>
        <a:bodyPr/>
        <a:lstStyle/>
        <a:p>
          <a:r>
            <a:rPr lang="en-US" altLang="zh-TW" dirty="0"/>
            <a:t>B</a:t>
          </a:r>
          <a:endParaRPr lang="zh-TW" altLang="en-US" dirty="0"/>
        </a:p>
      </dgm:t>
    </dgm:pt>
    <dgm:pt modelId="{E026AE9B-8AFD-4002-8E3A-B67C2A766594}" type="parTrans" cxnId="{27A20B4A-32AF-43DD-959C-EF76AD63F676}">
      <dgm:prSet/>
      <dgm:spPr/>
      <dgm:t>
        <a:bodyPr/>
        <a:lstStyle/>
        <a:p>
          <a:endParaRPr lang="zh-TW" altLang="en-US"/>
        </a:p>
      </dgm:t>
    </dgm:pt>
    <dgm:pt modelId="{BA80CDBF-86F1-4738-B3B7-13122D3F73F8}" type="sibTrans" cxnId="{27A20B4A-32AF-43DD-959C-EF76AD63F676}">
      <dgm:prSet/>
      <dgm:spPr/>
      <dgm:t>
        <a:bodyPr/>
        <a:lstStyle/>
        <a:p>
          <a:endParaRPr lang="zh-TW" altLang="en-US"/>
        </a:p>
      </dgm:t>
    </dgm:pt>
    <dgm:pt modelId="{7DDA93E2-B8BF-458E-9A87-7EEC63DA9BEA}">
      <dgm:prSet phldrT="[文字]"/>
      <dgm:spPr/>
      <dgm:t>
        <a:bodyPr/>
        <a:lstStyle/>
        <a:p>
          <a:r>
            <a:rPr lang="en-US" altLang="zh-TW" dirty="0"/>
            <a:t>C</a:t>
          </a:r>
          <a:endParaRPr lang="zh-TW" altLang="en-US" dirty="0"/>
        </a:p>
      </dgm:t>
    </dgm:pt>
    <dgm:pt modelId="{1F7B797D-A437-4F9F-B18F-06EFDF7264C0}" type="parTrans" cxnId="{8DF15B1A-7341-46EB-9A49-E9307A16CBAB}">
      <dgm:prSet/>
      <dgm:spPr/>
      <dgm:t>
        <a:bodyPr/>
        <a:lstStyle/>
        <a:p>
          <a:endParaRPr lang="zh-TW" altLang="en-US"/>
        </a:p>
      </dgm:t>
    </dgm:pt>
    <dgm:pt modelId="{F16B680B-C809-4D3F-A4F1-D39C7EE059AA}" type="sibTrans" cxnId="{8DF15B1A-7341-46EB-9A49-E9307A16CBAB}">
      <dgm:prSet/>
      <dgm:spPr/>
      <dgm:t>
        <a:bodyPr/>
        <a:lstStyle/>
        <a:p>
          <a:endParaRPr lang="zh-TW" altLang="en-US"/>
        </a:p>
      </dgm:t>
    </dgm:pt>
    <dgm:pt modelId="{8E52A79B-4318-47B3-A3AE-A659D93DE5C0}">
      <dgm:prSet phldrT="[文字]"/>
      <dgm:spPr/>
      <dgm:t>
        <a:bodyPr/>
        <a:lstStyle/>
        <a:p>
          <a:r>
            <a:rPr lang="en-US" altLang="zh-TW" dirty="0"/>
            <a:t>D</a:t>
          </a:r>
          <a:endParaRPr lang="zh-TW" altLang="en-US" dirty="0"/>
        </a:p>
      </dgm:t>
    </dgm:pt>
    <dgm:pt modelId="{543959EE-7DA8-454F-BA92-322F0483D824}" type="parTrans" cxnId="{E23F2DEE-6AB2-475D-9F98-4032C2931E7C}">
      <dgm:prSet/>
      <dgm:spPr/>
      <dgm:t>
        <a:bodyPr/>
        <a:lstStyle/>
        <a:p>
          <a:endParaRPr lang="zh-TW" altLang="en-US"/>
        </a:p>
      </dgm:t>
    </dgm:pt>
    <dgm:pt modelId="{A2986A3B-5C2F-4E3A-822F-CB964F074566}" type="sibTrans" cxnId="{E23F2DEE-6AB2-475D-9F98-4032C2931E7C}">
      <dgm:prSet/>
      <dgm:spPr/>
      <dgm:t>
        <a:bodyPr/>
        <a:lstStyle/>
        <a:p>
          <a:endParaRPr lang="zh-TW" altLang="en-US"/>
        </a:p>
      </dgm:t>
    </dgm:pt>
    <dgm:pt modelId="{124B1F96-AAA0-48C7-BCCE-D0EE5ADEFA6C}">
      <dgm:prSet phldrT="[文字]"/>
      <dgm:spPr/>
      <dgm:t>
        <a:bodyPr/>
        <a:lstStyle/>
        <a:p>
          <a:r>
            <a:rPr lang="en-US" altLang="zh-TW" dirty="0"/>
            <a:t>E</a:t>
          </a:r>
          <a:endParaRPr lang="zh-TW" altLang="en-US" dirty="0"/>
        </a:p>
      </dgm:t>
    </dgm:pt>
    <dgm:pt modelId="{1D7DF859-4C93-4A70-8C22-9B8334F26463}" type="parTrans" cxnId="{1F0CB27D-9200-4A27-99A8-94DF75B4DA88}">
      <dgm:prSet/>
      <dgm:spPr/>
      <dgm:t>
        <a:bodyPr/>
        <a:lstStyle/>
        <a:p>
          <a:endParaRPr lang="zh-TW" altLang="en-US"/>
        </a:p>
      </dgm:t>
    </dgm:pt>
    <dgm:pt modelId="{356663AC-338C-4D4D-ADB8-9368C2AC8F2A}" type="sibTrans" cxnId="{1F0CB27D-9200-4A27-99A8-94DF75B4DA88}">
      <dgm:prSet/>
      <dgm:spPr/>
      <dgm:t>
        <a:bodyPr/>
        <a:lstStyle/>
        <a:p>
          <a:endParaRPr lang="zh-TW" altLang="en-US"/>
        </a:p>
      </dgm:t>
    </dgm:pt>
    <dgm:pt modelId="{9658A4B5-5631-4C8D-903E-F1FBF7FE24D6}">
      <dgm:prSet phldrT="[文字]"/>
      <dgm:spPr/>
      <dgm:t>
        <a:bodyPr/>
        <a:lstStyle/>
        <a:p>
          <a:r>
            <a:rPr lang="en-US" altLang="zh-TW" dirty="0"/>
            <a:t>B</a:t>
          </a:r>
          <a:endParaRPr lang="zh-TW" altLang="en-US" dirty="0"/>
        </a:p>
      </dgm:t>
    </dgm:pt>
    <dgm:pt modelId="{1E5B951C-F739-490A-9EF8-69DC4632A8EA}" type="parTrans" cxnId="{54CB31A3-D4C0-4809-B7E4-38A0E86A433C}">
      <dgm:prSet/>
      <dgm:spPr/>
      <dgm:t>
        <a:bodyPr/>
        <a:lstStyle/>
        <a:p>
          <a:endParaRPr lang="zh-TW" altLang="en-US"/>
        </a:p>
      </dgm:t>
    </dgm:pt>
    <dgm:pt modelId="{84F07767-E2D7-4548-824D-F26815403FB1}" type="sibTrans" cxnId="{54CB31A3-D4C0-4809-B7E4-38A0E86A433C}">
      <dgm:prSet/>
      <dgm:spPr/>
      <dgm:t>
        <a:bodyPr/>
        <a:lstStyle/>
        <a:p>
          <a:endParaRPr lang="zh-TW" altLang="en-US"/>
        </a:p>
      </dgm:t>
    </dgm:pt>
    <dgm:pt modelId="{EFC7B7E8-2EA1-4580-9FD0-7ED29977552F}">
      <dgm:prSet phldrT="[文字]"/>
      <dgm:spPr/>
      <dgm:t>
        <a:bodyPr/>
        <a:lstStyle/>
        <a:p>
          <a:r>
            <a:rPr lang="en-US" altLang="zh-TW" dirty="0"/>
            <a:t>D</a:t>
          </a:r>
          <a:endParaRPr lang="zh-TW" altLang="en-US" dirty="0"/>
        </a:p>
      </dgm:t>
    </dgm:pt>
    <dgm:pt modelId="{BB232BBA-7B48-419C-AB87-32C77ECE6C26}" type="parTrans" cxnId="{70A1D95E-0AD9-4671-B7FF-A91C41EC9E04}">
      <dgm:prSet/>
      <dgm:spPr/>
      <dgm:t>
        <a:bodyPr/>
        <a:lstStyle/>
        <a:p>
          <a:endParaRPr lang="zh-TW" altLang="en-US"/>
        </a:p>
      </dgm:t>
    </dgm:pt>
    <dgm:pt modelId="{C72214AF-AD0E-45A5-8349-246ED75481EC}" type="sibTrans" cxnId="{70A1D95E-0AD9-4671-B7FF-A91C41EC9E04}">
      <dgm:prSet/>
      <dgm:spPr/>
      <dgm:t>
        <a:bodyPr/>
        <a:lstStyle/>
        <a:p>
          <a:endParaRPr lang="zh-TW" altLang="en-US"/>
        </a:p>
      </dgm:t>
    </dgm:pt>
    <dgm:pt modelId="{31D09712-F4D5-4835-AE2F-71CBD3D94E01}">
      <dgm:prSet phldrT="[文字]"/>
      <dgm:spPr/>
      <dgm:t>
        <a:bodyPr/>
        <a:lstStyle/>
        <a:p>
          <a:r>
            <a:rPr lang="en-US" altLang="zh-TW" dirty="0"/>
            <a:t>E</a:t>
          </a:r>
          <a:endParaRPr lang="zh-TW" altLang="en-US" dirty="0"/>
        </a:p>
      </dgm:t>
    </dgm:pt>
    <dgm:pt modelId="{CAC43E01-7D9E-4C7E-BE3F-5AA942EBA120}" type="parTrans" cxnId="{621B25D1-FA59-4F4C-8969-FDAA0B4A6AFD}">
      <dgm:prSet/>
      <dgm:spPr/>
      <dgm:t>
        <a:bodyPr/>
        <a:lstStyle/>
        <a:p>
          <a:endParaRPr lang="zh-TW" altLang="en-US"/>
        </a:p>
      </dgm:t>
    </dgm:pt>
    <dgm:pt modelId="{57C167AB-78F5-4C4A-B26B-4F9AB4F986B0}" type="sibTrans" cxnId="{621B25D1-FA59-4F4C-8969-FDAA0B4A6AFD}">
      <dgm:prSet/>
      <dgm:spPr/>
      <dgm:t>
        <a:bodyPr/>
        <a:lstStyle/>
        <a:p>
          <a:endParaRPr lang="zh-TW" altLang="en-US"/>
        </a:p>
      </dgm:t>
    </dgm:pt>
    <dgm:pt modelId="{262A675A-48B5-4CC0-B91B-6265B89D11E5}">
      <dgm:prSet phldrT="[文字]"/>
      <dgm:spPr/>
      <dgm:t>
        <a:bodyPr/>
        <a:lstStyle/>
        <a:p>
          <a:r>
            <a:rPr lang="en-US" altLang="zh-TW" dirty="0"/>
            <a:t>C</a:t>
          </a:r>
          <a:endParaRPr lang="zh-TW" altLang="en-US" dirty="0"/>
        </a:p>
      </dgm:t>
    </dgm:pt>
    <dgm:pt modelId="{1E0C86DF-453F-442E-BC71-3092880897F5}" type="parTrans" cxnId="{AC4AE286-E7E9-4DE2-BAFB-1984BA5CA3E1}">
      <dgm:prSet/>
      <dgm:spPr/>
      <dgm:t>
        <a:bodyPr/>
        <a:lstStyle/>
        <a:p>
          <a:endParaRPr lang="zh-TW" altLang="en-US"/>
        </a:p>
      </dgm:t>
    </dgm:pt>
    <dgm:pt modelId="{7C0E4F6F-125D-4C59-A45B-BE5C7766F680}" type="sibTrans" cxnId="{AC4AE286-E7E9-4DE2-BAFB-1984BA5CA3E1}">
      <dgm:prSet/>
      <dgm:spPr/>
      <dgm:t>
        <a:bodyPr/>
        <a:lstStyle/>
        <a:p>
          <a:endParaRPr lang="zh-TW" altLang="en-US"/>
        </a:p>
      </dgm:t>
    </dgm:pt>
    <dgm:pt modelId="{11BA6690-256F-4557-969C-703FD9DC57F1}">
      <dgm:prSet phldrT="[文字]"/>
      <dgm:spPr/>
      <dgm:t>
        <a:bodyPr/>
        <a:lstStyle/>
        <a:p>
          <a:r>
            <a:rPr lang="en-US" altLang="zh-TW" dirty="0"/>
            <a:t>D</a:t>
          </a:r>
          <a:endParaRPr lang="zh-TW" altLang="en-US" dirty="0"/>
        </a:p>
      </dgm:t>
    </dgm:pt>
    <dgm:pt modelId="{73340A0E-2E90-481E-916B-C8E21E124D1D}" type="parTrans" cxnId="{18E8FCFC-696E-4FF0-9E6A-D63332D46BB9}">
      <dgm:prSet/>
      <dgm:spPr/>
      <dgm:t>
        <a:bodyPr/>
        <a:lstStyle/>
        <a:p>
          <a:endParaRPr lang="zh-TW" altLang="en-US"/>
        </a:p>
      </dgm:t>
    </dgm:pt>
    <dgm:pt modelId="{7722B203-26C2-4933-88CF-62327EA62D90}" type="sibTrans" cxnId="{18E8FCFC-696E-4FF0-9E6A-D63332D46BB9}">
      <dgm:prSet/>
      <dgm:spPr/>
      <dgm:t>
        <a:bodyPr/>
        <a:lstStyle/>
        <a:p>
          <a:endParaRPr lang="zh-TW" altLang="en-US"/>
        </a:p>
      </dgm:t>
    </dgm:pt>
    <dgm:pt modelId="{39EC2876-0249-4EAF-8785-13CA0CEA5E4F}">
      <dgm:prSet phldrT="[文字]"/>
      <dgm:spPr/>
      <dgm:t>
        <a:bodyPr/>
        <a:lstStyle/>
        <a:p>
          <a:r>
            <a:rPr lang="en-US" altLang="zh-TW" dirty="0"/>
            <a:t>C</a:t>
          </a:r>
          <a:endParaRPr lang="zh-TW" altLang="en-US" dirty="0"/>
        </a:p>
      </dgm:t>
    </dgm:pt>
    <dgm:pt modelId="{77714F69-BC4C-4C46-9A99-A94BAA85B0F0}" type="parTrans" cxnId="{7DE3EA78-594D-4223-8CF3-0D2DFDE403DA}">
      <dgm:prSet/>
      <dgm:spPr/>
      <dgm:t>
        <a:bodyPr/>
        <a:lstStyle/>
        <a:p>
          <a:endParaRPr lang="zh-TW" altLang="en-US"/>
        </a:p>
      </dgm:t>
    </dgm:pt>
    <dgm:pt modelId="{48F031DE-5503-4A39-BB06-CA9609AF44D4}" type="sibTrans" cxnId="{7DE3EA78-594D-4223-8CF3-0D2DFDE403DA}">
      <dgm:prSet/>
      <dgm:spPr/>
      <dgm:t>
        <a:bodyPr/>
        <a:lstStyle/>
        <a:p>
          <a:endParaRPr lang="zh-TW" altLang="en-US"/>
        </a:p>
      </dgm:t>
    </dgm:pt>
    <dgm:pt modelId="{71820A80-E2A9-48BF-90A9-E9731720522C}">
      <dgm:prSet phldrT="[文字]"/>
      <dgm:spPr/>
      <dgm:t>
        <a:bodyPr/>
        <a:lstStyle/>
        <a:p>
          <a:r>
            <a:rPr lang="en-US" altLang="zh-TW" dirty="0"/>
            <a:t>B</a:t>
          </a:r>
          <a:endParaRPr lang="zh-TW" altLang="en-US" dirty="0"/>
        </a:p>
      </dgm:t>
    </dgm:pt>
    <dgm:pt modelId="{3B3B9D89-0181-49E6-ACA0-11EA8D30EADF}" type="parTrans" cxnId="{045D614C-FD6E-491C-BD13-5F06536DA671}">
      <dgm:prSet/>
      <dgm:spPr/>
      <dgm:t>
        <a:bodyPr/>
        <a:lstStyle/>
        <a:p>
          <a:endParaRPr lang="zh-TW" altLang="en-US"/>
        </a:p>
      </dgm:t>
    </dgm:pt>
    <dgm:pt modelId="{7CCAC273-E1A4-46E8-83A5-405BAE2FE5E5}" type="sibTrans" cxnId="{045D614C-FD6E-491C-BD13-5F06536DA671}">
      <dgm:prSet/>
      <dgm:spPr/>
      <dgm:t>
        <a:bodyPr/>
        <a:lstStyle/>
        <a:p>
          <a:endParaRPr lang="zh-TW" altLang="en-US"/>
        </a:p>
      </dgm:t>
    </dgm:pt>
    <dgm:pt modelId="{F86EF3A0-0BAE-4BA0-96D7-799547A9322E}">
      <dgm:prSet phldrT="[文字]"/>
      <dgm:spPr/>
      <dgm:t>
        <a:bodyPr/>
        <a:lstStyle/>
        <a:p>
          <a:r>
            <a:rPr lang="en-US" altLang="zh-TW" dirty="0"/>
            <a:t>D</a:t>
          </a:r>
          <a:endParaRPr lang="zh-TW" altLang="en-US" dirty="0"/>
        </a:p>
      </dgm:t>
    </dgm:pt>
    <dgm:pt modelId="{98AF2F04-1E91-409A-90A6-F59E56B92CC5}" type="parTrans" cxnId="{197AE8CD-D709-49CF-A29F-3A242ADB04B3}">
      <dgm:prSet/>
      <dgm:spPr/>
      <dgm:t>
        <a:bodyPr/>
        <a:lstStyle/>
        <a:p>
          <a:endParaRPr lang="zh-TW" altLang="en-US"/>
        </a:p>
      </dgm:t>
    </dgm:pt>
    <dgm:pt modelId="{141AC39C-D4FC-4AAF-8BBA-3F7C1B8505BF}" type="sibTrans" cxnId="{197AE8CD-D709-49CF-A29F-3A242ADB04B3}">
      <dgm:prSet/>
      <dgm:spPr/>
      <dgm:t>
        <a:bodyPr/>
        <a:lstStyle/>
        <a:p>
          <a:endParaRPr lang="zh-TW" altLang="en-US"/>
        </a:p>
      </dgm:t>
    </dgm:pt>
    <dgm:pt modelId="{133E0B37-947A-4D71-8319-288AD5571455}" type="pres">
      <dgm:prSet presAssocID="{AE39089A-9A65-46CF-98A2-CB98C3E2292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1479030-AFBD-4EC5-85A0-39A74B0BDAFB}" type="pres">
      <dgm:prSet presAssocID="{242F1D72-3027-48C9-B192-0F93B43B5099}" presName="horFlow" presStyleCnt="0"/>
      <dgm:spPr/>
    </dgm:pt>
    <dgm:pt modelId="{100826E5-14FA-440E-BD0C-7F24FDDC6DF2}" type="pres">
      <dgm:prSet presAssocID="{242F1D72-3027-48C9-B192-0F93B43B5099}" presName="bigChev" presStyleLbl="node1" presStyleIdx="0" presStyleCnt="5"/>
      <dgm:spPr/>
    </dgm:pt>
    <dgm:pt modelId="{B958A638-EF46-4B95-BD79-51AC2EFA1ECE}" type="pres">
      <dgm:prSet presAssocID="{1E5B951C-F739-490A-9EF8-69DC4632A8EA}" presName="parTrans" presStyleCnt="0"/>
      <dgm:spPr/>
    </dgm:pt>
    <dgm:pt modelId="{468909C0-8882-41BE-A172-EFAD792C6D7E}" type="pres">
      <dgm:prSet presAssocID="{9658A4B5-5631-4C8D-903E-F1FBF7FE24D6}" presName="node" presStyleLbl="alignAccFollowNode1" presStyleIdx="0" presStyleCnt="8">
        <dgm:presLayoutVars>
          <dgm:bulletEnabled val="1"/>
        </dgm:presLayoutVars>
      </dgm:prSet>
      <dgm:spPr/>
    </dgm:pt>
    <dgm:pt modelId="{36A799F3-BF54-4CB3-9DEB-5B864A9BC215}" type="pres">
      <dgm:prSet presAssocID="{84F07767-E2D7-4548-824D-F26815403FB1}" presName="sibTrans" presStyleCnt="0"/>
      <dgm:spPr/>
    </dgm:pt>
    <dgm:pt modelId="{6EC43F24-7D9F-4D9A-AAAB-02EF2EC24F48}" type="pres">
      <dgm:prSet presAssocID="{EFC7B7E8-2EA1-4580-9FD0-7ED29977552F}" presName="node" presStyleLbl="alignAccFollowNode1" presStyleIdx="1" presStyleCnt="8">
        <dgm:presLayoutVars>
          <dgm:bulletEnabled val="1"/>
        </dgm:presLayoutVars>
      </dgm:prSet>
      <dgm:spPr/>
    </dgm:pt>
    <dgm:pt modelId="{8B71B651-9593-478D-9338-0A028BEBDC8B}" type="pres">
      <dgm:prSet presAssocID="{C72214AF-AD0E-45A5-8349-246ED75481EC}" presName="sibTrans" presStyleCnt="0"/>
      <dgm:spPr/>
    </dgm:pt>
    <dgm:pt modelId="{8212186F-F3F9-42B0-91FE-528272864645}" type="pres">
      <dgm:prSet presAssocID="{31D09712-F4D5-4835-AE2F-71CBD3D94E01}" presName="node" presStyleLbl="alignAccFollowNode1" presStyleIdx="2" presStyleCnt="8">
        <dgm:presLayoutVars>
          <dgm:bulletEnabled val="1"/>
        </dgm:presLayoutVars>
      </dgm:prSet>
      <dgm:spPr/>
    </dgm:pt>
    <dgm:pt modelId="{372F5EA9-6612-40A4-880E-86DE5853CC38}" type="pres">
      <dgm:prSet presAssocID="{242F1D72-3027-48C9-B192-0F93B43B5099}" presName="vSp" presStyleCnt="0"/>
      <dgm:spPr/>
    </dgm:pt>
    <dgm:pt modelId="{465D7A52-0FF8-4CFF-AF99-23BFD6B17479}" type="pres">
      <dgm:prSet presAssocID="{03D4A9C4-5805-498F-9DA6-B67F741BAFE8}" presName="horFlow" presStyleCnt="0"/>
      <dgm:spPr/>
    </dgm:pt>
    <dgm:pt modelId="{66153EA1-7679-4571-8AAE-3A72A814BBAA}" type="pres">
      <dgm:prSet presAssocID="{03D4A9C4-5805-498F-9DA6-B67F741BAFE8}" presName="bigChev" presStyleLbl="node1" presStyleIdx="1" presStyleCnt="5"/>
      <dgm:spPr/>
    </dgm:pt>
    <dgm:pt modelId="{358E7253-AEBB-452F-8EB4-3D8F7752491E}" type="pres">
      <dgm:prSet presAssocID="{1E0C86DF-453F-442E-BC71-3092880897F5}" presName="parTrans" presStyleCnt="0"/>
      <dgm:spPr/>
    </dgm:pt>
    <dgm:pt modelId="{04B3C03F-9FCE-479C-9955-F263F3FFCC93}" type="pres">
      <dgm:prSet presAssocID="{262A675A-48B5-4CC0-B91B-6265B89D11E5}" presName="node" presStyleLbl="alignAccFollowNode1" presStyleIdx="3" presStyleCnt="8">
        <dgm:presLayoutVars>
          <dgm:bulletEnabled val="1"/>
        </dgm:presLayoutVars>
      </dgm:prSet>
      <dgm:spPr/>
    </dgm:pt>
    <dgm:pt modelId="{06F95D0F-5BED-41BE-BD9F-078C989154EE}" type="pres">
      <dgm:prSet presAssocID="{7C0E4F6F-125D-4C59-A45B-BE5C7766F680}" presName="sibTrans" presStyleCnt="0"/>
      <dgm:spPr/>
    </dgm:pt>
    <dgm:pt modelId="{9EC4CA07-58F8-494F-A635-D5F11847C68E}" type="pres">
      <dgm:prSet presAssocID="{11BA6690-256F-4557-969C-703FD9DC57F1}" presName="node" presStyleLbl="alignAccFollowNode1" presStyleIdx="4" presStyleCnt="8">
        <dgm:presLayoutVars>
          <dgm:bulletEnabled val="1"/>
        </dgm:presLayoutVars>
      </dgm:prSet>
      <dgm:spPr/>
    </dgm:pt>
    <dgm:pt modelId="{7E54FE1F-CA6C-4539-9A47-623C7459C95E}" type="pres">
      <dgm:prSet presAssocID="{03D4A9C4-5805-498F-9DA6-B67F741BAFE8}" presName="vSp" presStyleCnt="0"/>
      <dgm:spPr/>
    </dgm:pt>
    <dgm:pt modelId="{6C52C4DC-797C-40B9-B426-C0A11F4DA898}" type="pres">
      <dgm:prSet presAssocID="{7DDA93E2-B8BF-458E-9A87-7EEC63DA9BEA}" presName="horFlow" presStyleCnt="0"/>
      <dgm:spPr/>
    </dgm:pt>
    <dgm:pt modelId="{46309259-D3F1-42CE-9C56-ECF6C2C4A5E0}" type="pres">
      <dgm:prSet presAssocID="{7DDA93E2-B8BF-458E-9A87-7EEC63DA9BEA}" presName="bigChev" presStyleLbl="node1" presStyleIdx="2" presStyleCnt="5"/>
      <dgm:spPr/>
    </dgm:pt>
    <dgm:pt modelId="{27B1283B-3307-478B-A4C6-38EB3F2CB851}" type="pres">
      <dgm:prSet presAssocID="{7DDA93E2-B8BF-458E-9A87-7EEC63DA9BEA}" presName="vSp" presStyleCnt="0"/>
      <dgm:spPr/>
    </dgm:pt>
    <dgm:pt modelId="{62269518-7080-4F87-B423-33363F976BA2}" type="pres">
      <dgm:prSet presAssocID="{8E52A79B-4318-47B3-A3AE-A659D93DE5C0}" presName="horFlow" presStyleCnt="0"/>
      <dgm:spPr/>
    </dgm:pt>
    <dgm:pt modelId="{7A663BC4-B283-4646-BCF5-50CE17FB2F06}" type="pres">
      <dgm:prSet presAssocID="{8E52A79B-4318-47B3-A3AE-A659D93DE5C0}" presName="bigChev" presStyleLbl="node1" presStyleIdx="3" presStyleCnt="5"/>
      <dgm:spPr/>
    </dgm:pt>
    <dgm:pt modelId="{2D114645-C8F1-4122-BCEC-D00EE920444E}" type="pres">
      <dgm:prSet presAssocID="{77714F69-BC4C-4C46-9A99-A94BAA85B0F0}" presName="parTrans" presStyleCnt="0"/>
      <dgm:spPr/>
    </dgm:pt>
    <dgm:pt modelId="{59088291-B58F-4096-9864-0CCC1047B031}" type="pres">
      <dgm:prSet presAssocID="{39EC2876-0249-4EAF-8785-13CA0CEA5E4F}" presName="node" presStyleLbl="alignAccFollowNode1" presStyleIdx="5" presStyleCnt="8">
        <dgm:presLayoutVars>
          <dgm:bulletEnabled val="1"/>
        </dgm:presLayoutVars>
      </dgm:prSet>
      <dgm:spPr/>
    </dgm:pt>
    <dgm:pt modelId="{F7DD309C-42AA-4F79-97B1-1D1C27423F29}" type="pres">
      <dgm:prSet presAssocID="{8E52A79B-4318-47B3-A3AE-A659D93DE5C0}" presName="vSp" presStyleCnt="0"/>
      <dgm:spPr/>
    </dgm:pt>
    <dgm:pt modelId="{37E0CCEB-AE3C-44B0-833C-85160C9995C5}" type="pres">
      <dgm:prSet presAssocID="{124B1F96-AAA0-48C7-BCCE-D0EE5ADEFA6C}" presName="horFlow" presStyleCnt="0"/>
      <dgm:spPr/>
    </dgm:pt>
    <dgm:pt modelId="{9ED54EC2-3C53-4B9E-8EE6-E5074A4D54C1}" type="pres">
      <dgm:prSet presAssocID="{124B1F96-AAA0-48C7-BCCE-D0EE5ADEFA6C}" presName="bigChev" presStyleLbl="node1" presStyleIdx="4" presStyleCnt="5"/>
      <dgm:spPr/>
    </dgm:pt>
    <dgm:pt modelId="{C5CDD006-D698-42E4-8F27-5B8A3B940868}" type="pres">
      <dgm:prSet presAssocID="{3B3B9D89-0181-49E6-ACA0-11EA8D30EADF}" presName="parTrans" presStyleCnt="0"/>
      <dgm:spPr/>
    </dgm:pt>
    <dgm:pt modelId="{73A7CA43-9E52-42D1-A187-C6EBA4DA5F24}" type="pres">
      <dgm:prSet presAssocID="{71820A80-E2A9-48BF-90A9-E9731720522C}" presName="node" presStyleLbl="alignAccFollowNode1" presStyleIdx="6" presStyleCnt="8">
        <dgm:presLayoutVars>
          <dgm:bulletEnabled val="1"/>
        </dgm:presLayoutVars>
      </dgm:prSet>
      <dgm:spPr/>
    </dgm:pt>
    <dgm:pt modelId="{3B79F11D-8B1F-49B8-9095-517E06F23498}" type="pres">
      <dgm:prSet presAssocID="{7CCAC273-E1A4-46E8-83A5-405BAE2FE5E5}" presName="sibTrans" presStyleCnt="0"/>
      <dgm:spPr/>
    </dgm:pt>
    <dgm:pt modelId="{477CB49E-2888-45DE-9DC3-2A921E04324A}" type="pres">
      <dgm:prSet presAssocID="{F86EF3A0-0BAE-4BA0-96D7-799547A9322E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16AEDF04-1058-4D09-8F5C-BAD1D8159111}" type="presOf" srcId="{03D4A9C4-5805-498F-9DA6-B67F741BAFE8}" destId="{66153EA1-7679-4571-8AAE-3A72A814BBAA}" srcOrd="0" destOrd="0" presId="urn:microsoft.com/office/officeart/2005/8/layout/lProcess3"/>
    <dgm:cxn modelId="{C37B0607-358E-47B4-B5E0-1428C93C4507}" type="presOf" srcId="{71820A80-E2A9-48BF-90A9-E9731720522C}" destId="{73A7CA43-9E52-42D1-A187-C6EBA4DA5F24}" srcOrd="0" destOrd="0" presId="urn:microsoft.com/office/officeart/2005/8/layout/lProcess3"/>
    <dgm:cxn modelId="{8DF15B1A-7341-46EB-9A49-E9307A16CBAB}" srcId="{AE39089A-9A65-46CF-98A2-CB98C3E22929}" destId="{7DDA93E2-B8BF-458E-9A87-7EEC63DA9BEA}" srcOrd="2" destOrd="0" parTransId="{1F7B797D-A437-4F9F-B18F-06EFDF7264C0}" sibTransId="{F16B680B-C809-4D3F-A4F1-D39C7EE059AA}"/>
    <dgm:cxn modelId="{70A1D95E-0AD9-4671-B7FF-A91C41EC9E04}" srcId="{242F1D72-3027-48C9-B192-0F93B43B5099}" destId="{EFC7B7E8-2EA1-4580-9FD0-7ED29977552F}" srcOrd="1" destOrd="0" parTransId="{BB232BBA-7B48-419C-AB87-32C77ECE6C26}" sibTransId="{C72214AF-AD0E-45A5-8349-246ED75481EC}"/>
    <dgm:cxn modelId="{FEADF165-99F9-4F2A-9D09-BD7C7C013B35}" type="presOf" srcId="{262A675A-48B5-4CC0-B91B-6265B89D11E5}" destId="{04B3C03F-9FCE-479C-9955-F263F3FFCC93}" srcOrd="0" destOrd="0" presId="urn:microsoft.com/office/officeart/2005/8/layout/lProcess3"/>
    <dgm:cxn modelId="{7F0E7448-B02A-4348-ABD7-B5FBC38A612D}" type="presOf" srcId="{F86EF3A0-0BAE-4BA0-96D7-799547A9322E}" destId="{477CB49E-2888-45DE-9DC3-2A921E04324A}" srcOrd="0" destOrd="0" presId="urn:microsoft.com/office/officeart/2005/8/layout/lProcess3"/>
    <dgm:cxn modelId="{27A20B4A-32AF-43DD-959C-EF76AD63F676}" srcId="{AE39089A-9A65-46CF-98A2-CB98C3E22929}" destId="{03D4A9C4-5805-498F-9DA6-B67F741BAFE8}" srcOrd="1" destOrd="0" parTransId="{E026AE9B-8AFD-4002-8E3A-B67C2A766594}" sibTransId="{BA80CDBF-86F1-4738-B3B7-13122D3F73F8}"/>
    <dgm:cxn modelId="{D1451A4B-84D8-47B1-B09D-2F7FE6371E4D}" type="presOf" srcId="{EFC7B7E8-2EA1-4580-9FD0-7ED29977552F}" destId="{6EC43F24-7D9F-4D9A-AAAB-02EF2EC24F48}" srcOrd="0" destOrd="0" presId="urn:microsoft.com/office/officeart/2005/8/layout/lProcess3"/>
    <dgm:cxn modelId="{1328974B-C91B-4C58-BC03-83678F3E0A1A}" type="presOf" srcId="{31D09712-F4D5-4835-AE2F-71CBD3D94E01}" destId="{8212186F-F3F9-42B0-91FE-528272864645}" srcOrd="0" destOrd="0" presId="urn:microsoft.com/office/officeart/2005/8/layout/lProcess3"/>
    <dgm:cxn modelId="{6A03CD6B-24FD-416D-BCA2-FBA576FEDDA9}" srcId="{AE39089A-9A65-46CF-98A2-CB98C3E22929}" destId="{242F1D72-3027-48C9-B192-0F93B43B5099}" srcOrd="0" destOrd="0" parTransId="{5065B918-876B-453E-9762-B8A9E83E9DB9}" sibTransId="{526AEC89-3738-47A1-B17F-40EEA3FEE322}"/>
    <dgm:cxn modelId="{045D614C-FD6E-491C-BD13-5F06536DA671}" srcId="{124B1F96-AAA0-48C7-BCCE-D0EE5ADEFA6C}" destId="{71820A80-E2A9-48BF-90A9-E9731720522C}" srcOrd="0" destOrd="0" parTransId="{3B3B9D89-0181-49E6-ACA0-11EA8D30EADF}" sibTransId="{7CCAC273-E1A4-46E8-83A5-405BAE2FE5E5}"/>
    <dgm:cxn modelId="{7DE3EA78-594D-4223-8CF3-0D2DFDE403DA}" srcId="{8E52A79B-4318-47B3-A3AE-A659D93DE5C0}" destId="{39EC2876-0249-4EAF-8785-13CA0CEA5E4F}" srcOrd="0" destOrd="0" parTransId="{77714F69-BC4C-4C46-9A99-A94BAA85B0F0}" sibTransId="{48F031DE-5503-4A39-BB06-CA9609AF44D4}"/>
    <dgm:cxn modelId="{1F0CB27D-9200-4A27-99A8-94DF75B4DA88}" srcId="{AE39089A-9A65-46CF-98A2-CB98C3E22929}" destId="{124B1F96-AAA0-48C7-BCCE-D0EE5ADEFA6C}" srcOrd="4" destOrd="0" parTransId="{1D7DF859-4C93-4A70-8C22-9B8334F26463}" sibTransId="{356663AC-338C-4D4D-ADB8-9368C2AC8F2A}"/>
    <dgm:cxn modelId="{AC4AE286-E7E9-4DE2-BAFB-1984BA5CA3E1}" srcId="{03D4A9C4-5805-498F-9DA6-B67F741BAFE8}" destId="{262A675A-48B5-4CC0-B91B-6265B89D11E5}" srcOrd="0" destOrd="0" parTransId="{1E0C86DF-453F-442E-BC71-3092880897F5}" sibTransId="{7C0E4F6F-125D-4C59-A45B-BE5C7766F680}"/>
    <dgm:cxn modelId="{5D4E5287-3460-4542-89DE-60501F42035E}" type="presOf" srcId="{9658A4B5-5631-4C8D-903E-F1FBF7FE24D6}" destId="{468909C0-8882-41BE-A172-EFAD792C6D7E}" srcOrd="0" destOrd="0" presId="urn:microsoft.com/office/officeart/2005/8/layout/lProcess3"/>
    <dgm:cxn modelId="{4AD0518B-63C6-4F03-8509-CB8894B73D7E}" type="presOf" srcId="{124B1F96-AAA0-48C7-BCCE-D0EE5ADEFA6C}" destId="{9ED54EC2-3C53-4B9E-8EE6-E5074A4D54C1}" srcOrd="0" destOrd="0" presId="urn:microsoft.com/office/officeart/2005/8/layout/lProcess3"/>
    <dgm:cxn modelId="{BD6BB49A-8A0D-4526-930A-358FF273572C}" type="presOf" srcId="{242F1D72-3027-48C9-B192-0F93B43B5099}" destId="{100826E5-14FA-440E-BD0C-7F24FDDC6DF2}" srcOrd="0" destOrd="0" presId="urn:microsoft.com/office/officeart/2005/8/layout/lProcess3"/>
    <dgm:cxn modelId="{F5B7DFA1-AC8F-4617-BD9C-413A72F5CAB9}" type="presOf" srcId="{11BA6690-256F-4557-969C-703FD9DC57F1}" destId="{9EC4CA07-58F8-494F-A635-D5F11847C68E}" srcOrd="0" destOrd="0" presId="urn:microsoft.com/office/officeart/2005/8/layout/lProcess3"/>
    <dgm:cxn modelId="{54CB31A3-D4C0-4809-B7E4-38A0E86A433C}" srcId="{242F1D72-3027-48C9-B192-0F93B43B5099}" destId="{9658A4B5-5631-4C8D-903E-F1FBF7FE24D6}" srcOrd="0" destOrd="0" parTransId="{1E5B951C-F739-490A-9EF8-69DC4632A8EA}" sibTransId="{84F07767-E2D7-4548-824D-F26815403FB1}"/>
    <dgm:cxn modelId="{F06084B3-6BDA-4F03-B29C-0F75EEF03B00}" type="presOf" srcId="{AE39089A-9A65-46CF-98A2-CB98C3E22929}" destId="{133E0B37-947A-4D71-8319-288AD5571455}" srcOrd="0" destOrd="0" presId="urn:microsoft.com/office/officeart/2005/8/layout/lProcess3"/>
    <dgm:cxn modelId="{197AE8CD-D709-49CF-A29F-3A242ADB04B3}" srcId="{124B1F96-AAA0-48C7-BCCE-D0EE5ADEFA6C}" destId="{F86EF3A0-0BAE-4BA0-96D7-799547A9322E}" srcOrd="1" destOrd="0" parTransId="{98AF2F04-1E91-409A-90A6-F59E56B92CC5}" sibTransId="{141AC39C-D4FC-4AAF-8BBA-3F7C1B8505BF}"/>
    <dgm:cxn modelId="{621B25D1-FA59-4F4C-8969-FDAA0B4A6AFD}" srcId="{242F1D72-3027-48C9-B192-0F93B43B5099}" destId="{31D09712-F4D5-4835-AE2F-71CBD3D94E01}" srcOrd="2" destOrd="0" parTransId="{CAC43E01-7D9E-4C7E-BE3F-5AA942EBA120}" sibTransId="{57C167AB-78F5-4C4A-B26B-4F9AB4F986B0}"/>
    <dgm:cxn modelId="{26F401DA-6413-407F-A6DE-24C2BCCFAC10}" type="presOf" srcId="{39EC2876-0249-4EAF-8785-13CA0CEA5E4F}" destId="{59088291-B58F-4096-9864-0CCC1047B031}" srcOrd="0" destOrd="0" presId="urn:microsoft.com/office/officeart/2005/8/layout/lProcess3"/>
    <dgm:cxn modelId="{0D7AAFDB-10AE-4272-B603-61DB6D8EB610}" type="presOf" srcId="{7DDA93E2-B8BF-458E-9A87-7EEC63DA9BEA}" destId="{46309259-D3F1-42CE-9C56-ECF6C2C4A5E0}" srcOrd="0" destOrd="0" presId="urn:microsoft.com/office/officeart/2005/8/layout/lProcess3"/>
    <dgm:cxn modelId="{E23F2DEE-6AB2-475D-9F98-4032C2931E7C}" srcId="{AE39089A-9A65-46CF-98A2-CB98C3E22929}" destId="{8E52A79B-4318-47B3-A3AE-A659D93DE5C0}" srcOrd="3" destOrd="0" parTransId="{543959EE-7DA8-454F-BA92-322F0483D824}" sibTransId="{A2986A3B-5C2F-4E3A-822F-CB964F074566}"/>
    <dgm:cxn modelId="{A4EE30F4-1DC7-4E3E-9007-79DFED3A3A84}" type="presOf" srcId="{8E52A79B-4318-47B3-A3AE-A659D93DE5C0}" destId="{7A663BC4-B283-4646-BCF5-50CE17FB2F06}" srcOrd="0" destOrd="0" presId="urn:microsoft.com/office/officeart/2005/8/layout/lProcess3"/>
    <dgm:cxn modelId="{18E8FCFC-696E-4FF0-9E6A-D63332D46BB9}" srcId="{03D4A9C4-5805-498F-9DA6-B67F741BAFE8}" destId="{11BA6690-256F-4557-969C-703FD9DC57F1}" srcOrd="1" destOrd="0" parTransId="{73340A0E-2E90-481E-916B-C8E21E124D1D}" sibTransId="{7722B203-26C2-4933-88CF-62327EA62D90}"/>
    <dgm:cxn modelId="{142AEAFD-6D77-4A36-B852-56D2CFD014A7}" type="presParOf" srcId="{133E0B37-947A-4D71-8319-288AD5571455}" destId="{71479030-AFBD-4EC5-85A0-39A74B0BDAFB}" srcOrd="0" destOrd="0" presId="urn:microsoft.com/office/officeart/2005/8/layout/lProcess3"/>
    <dgm:cxn modelId="{D90676C8-104C-4712-84C5-DE44B233FAE1}" type="presParOf" srcId="{71479030-AFBD-4EC5-85A0-39A74B0BDAFB}" destId="{100826E5-14FA-440E-BD0C-7F24FDDC6DF2}" srcOrd="0" destOrd="0" presId="urn:microsoft.com/office/officeart/2005/8/layout/lProcess3"/>
    <dgm:cxn modelId="{D2195336-D16D-4C4F-B4F5-047758C0941C}" type="presParOf" srcId="{71479030-AFBD-4EC5-85A0-39A74B0BDAFB}" destId="{B958A638-EF46-4B95-BD79-51AC2EFA1ECE}" srcOrd="1" destOrd="0" presId="urn:microsoft.com/office/officeart/2005/8/layout/lProcess3"/>
    <dgm:cxn modelId="{F99C58CF-BD90-493C-938E-0CDA8F7D861B}" type="presParOf" srcId="{71479030-AFBD-4EC5-85A0-39A74B0BDAFB}" destId="{468909C0-8882-41BE-A172-EFAD792C6D7E}" srcOrd="2" destOrd="0" presId="urn:microsoft.com/office/officeart/2005/8/layout/lProcess3"/>
    <dgm:cxn modelId="{B4FC1206-F171-490F-A0A9-CCC540F6E208}" type="presParOf" srcId="{71479030-AFBD-4EC5-85A0-39A74B0BDAFB}" destId="{36A799F3-BF54-4CB3-9DEB-5B864A9BC215}" srcOrd="3" destOrd="0" presId="urn:microsoft.com/office/officeart/2005/8/layout/lProcess3"/>
    <dgm:cxn modelId="{7934B91F-D0DD-4640-9E1E-A606DDE47FD0}" type="presParOf" srcId="{71479030-AFBD-4EC5-85A0-39A74B0BDAFB}" destId="{6EC43F24-7D9F-4D9A-AAAB-02EF2EC24F48}" srcOrd="4" destOrd="0" presId="urn:microsoft.com/office/officeart/2005/8/layout/lProcess3"/>
    <dgm:cxn modelId="{858157FA-C4FD-4520-AC5F-F85A75C4CBBC}" type="presParOf" srcId="{71479030-AFBD-4EC5-85A0-39A74B0BDAFB}" destId="{8B71B651-9593-478D-9338-0A028BEBDC8B}" srcOrd="5" destOrd="0" presId="urn:microsoft.com/office/officeart/2005/8/layout/lProcess3"/>
    <dgm:cxn modelId="{2224E9AD-E16A-4206-889F-9A6E91638DCD}" type="presParOf" srcId="{71479030-AFBD-4EC5-85A0-39A74B0BDAFB}" destId="{8212186F-F3F9-42B0-91FE-528272864645}" srcOrd="6" destOrd="0" presId="urn:microsoft.com/office/officeart/2005/8/layout/lProcess3"/>
    <dgm:cxn modelId="{9F5A2B97-2EDC-4FB6-B6D4-EEAC5CE24C91}" type="presParOf" srcId="{133E0B37-947A-4D71-8319-288AD5571455}" destId="{372F5EA9-6612-40A4-880E-86DE5853CC38}" srcOrd="1" destOrd="0" presId="urn:microsoft.com/office/officeart/2005/8/layout/lProcess3"/>
    <dgm:cxn modelId="{9A5007AD-D950-4F33-85C3-B5BE722F03C9}" type="presParOf" srcId="{133E0B37-947A-4D71-8319-288AD5571455}" destId="{465D7A52-0FF8-4CFF-AF99-23BFD6B17479}" srcOrd="2" destOrd="0" presId="urn:microsoft.com/office/officeart/2005/8/layout/lProcess3"/>
    <dgm:cxn modelId="{C7F578DD-2E9D-4111-B6DF-C0E073EB1B0F}" type="presParOf" srcId="{465D7A52-0FF8-4CFF-AF99-23BFD6B17479}" destId="{66153EA1-7679-4571-8AAE-3A72A814BBAA}" srcOrd="0" destOrd="0" presId="urn:microsoft.com/office/officeart/2005/8/layout/lProcess3"/>
    <dgm:cxn modelId="{D3D43689-F22A-40F4-9EFB-49FBA3E180FC}" type="presParOf" srcId="{465D7A52-0FF8-4CFF-AF99-23BFD6B17479}" destId="{358E7253-AEBB-452F-8EB4-3D8F7752491E}" srcOrd="1" destOrd="0" presId="urn:microsoft.com/office/officeart/2005/8/layout/lProcess3"/>
    <dgm:cxn modelId="{5876EDE7-4E31-435C-AF44-FAE66D893258}" type="presParOf" srcId="{465D7A52-0FF8-4CFF-AF99-23BFD6B17479}" destId="{04B3C03F-9FCE-479C-9955-F263F3FFCC93}" srcOrd="2" destOrd="0" presId="urn:microsoft.com/office/officeart/2005/8/layout/lProcess3"/>
    <dgm:cxn modelId="{6DC4FB31-56A3-4A10-8748-BD127C1DAE93}" type="presParOf" srcId="{465D7A52-0FF8-4CFF-AF99-23BFD6B17479}" destId="{06F95D0F-5BED-41BE-BD9F-078C989154EE}" srcOrd="3" destOrd="0" presId="urn:microsoft.com/office/officeart/2005/8/layout/lProcess3"/>
    <dgm:cxn modelId="{1DAF5277-BD10-41DC-B359-F43A343DC891}" type="presParOf" srcId="{465D7A52-0FF8-4CFF-AF99-23BFD6B17479}" destId="{9EC4CA07-58F8-494F-A635-D5F11847C68E}" srcOrd="4" destOrd="0" presId="urn:microsoft.com/office/officeart/2005/8/layout/lProcess3"/>
    <dgm:cxn modelId="{C60FCD3D-D0AD-4AF1-A8A2-2894D7352323}" type="presParOf" srcId="{133E0B37-947A-4D71-8319-288AD5571455}" destId="{7E54FE1F-CA6C-4539-9A47-623C7459C95E}" srcOrd="3" destOrd="0" presId="urn:microsoft.com/office/officeart/2005/8/layout/lProcess3"/>
    <dgm:cxn modelId="{8DE65660-20BA-49F7-8650-55F19CBEC86E}" type="presParOf" srcId="{133E0B37-947A-4D71-8319-288AD5571455}" destId="{6C52C4DC-797C-40B9-B426-C0A11F4DA898}" srcOrd="4" destOrd="0" presId="urn:microsoft.com/office/officeart/2005/8/layout/lProcess3"/>
    <dgm:cxn modelId="{F8D798E0-0302-412A-9348-B6FA8BDF5426}" type="presParOf" srcId="{6C52C4DC-797C-40B9-B426-C0A11F4DA898}" destId="{46309259-D3F1-42CE-9C56-ECF6C2C4A5E0}" srcOrd="0" destOrd="0" presId="urn:microsoft.com/office/officeart/2005/8/layout/lProcess3"/>
    <dgm:cxn modelId="{E7D4C395-BA5C-4D9D-B600-DDCED6D8A138}" type="presParOf" srcId="{133E0B37-947A-4D71-8319-288AD5571455}" destId="{27B1283B-3307-478B-A4C6-38EB3F2CB851}" srcOrd="5" destOrd="0" presId="urn:microsoft.com/office/officeart/2005/8/layout/lProcess3"/>
    <dgm:cxn modelId="{3A4B754A-A18D-4B9F-8B40-7BAD591378E1}" type="presParOf" srcId="{133E0B37-947A-4D71-8319-288AD5571455}" destId="{62269518-7080-4F87-B423-33363F976BA2}" srcOrd="6" destOrd="0" presId="urn:microsoft.com/office/officeart/2005/8/layout/lProcess3"/>
    <dgm:cxn modelId="{1C80D4DB-F51E-490A-B587-E99088600D2E}" type="presParOf" srcId="{62269518-7080-4F87-B423-33363F976BA2}" destId="{7A663BC4-B283-4646-BCF5-50CE17FB2F06}" srcOrd="0" destOrd="0" presId="urn:microsoft.com/office/officeart/2005/8/layout/lProcess3"/>
    <dgm:cxn modelId="{49BA48A7-6D32-4CDE-B071-EA87578B5E6B}" type="presParOf" srcId="{62269518-7080-4F87-B423-33363F976BA2}" destId="{2D114645-C8F1-4122-BCEC-D00EE920444E}" srcOrd="1" destOrd="0" presId="urn:microsoft.com/office/officeart/2005/8/layout/lProcess3"/>
    <dgm:cxn modelId="{B2A604B6-DF68-444E-8BC4-D28448C18B27}" type="presParOf" srcId="{62269518-7080-4F87-B423-33363F976BA2}" destId="{59088291-B58F-4096-9864-0CCC1047B031}" srcOrd="2" destOrd="0" presId="urn:microsoft.com/office/officeart/2005/8/layout/lProcess3"/>
    <dgm:cxn modelId="{622E2B21-4100-4BE7-B724-0CF2F34C6C9E}" type="presParOf" srcId="{133E0B37-947A-4D71-8319-288AD5571455}" destId="{F7DD309C-42AA-4F79-97B1-1D1C27423F29}" srcOrd="7" destOrd="0" presId="urn:microsoft.com/office/officeart/2005/8/layout/lProcess3"/>
    <dgm:cxn modelId="{04A59111-5457-4053-A5FC-A10D1D03CABA}" type="presParOf" srcId="{133E0B37-947A-4D71-8319-288AD5571455}" destId="{37E0CCEB-AE3C-44B0-833C-85160C9995C5}" srcOrd="8" destOrd="0" presId="urn:microsoft.com/office/officeart/2005/8/layout/lProcess3"/>
    <dgm:cxn modelId="{AE0F9170-9677-4A9B-9E98-F84971CBE53E}" type="presParOf" srcId="{37E0CCEB-AE3C-44B0-833C-85160C9995C5}" destId="{9ED54EC2-3C53-4B9E-8EE6-E5074A4D54C1}" srcOrd="0" destOrd="0" presId="urn:microsoft.com/office/officeart/2005/8/layout/lProcess3"/>
    <dgm:cxn modelId="{74859398-22FF-4087-9005-CCB898684552}" type="presParOf" srcId="{37E0CCEB-AE3C-44B0-833C-85160C9995C5}" destId="{C5CDD006-D698-42E4-8F27-5B8A3B940868}" srcOrd="1" destOrd="0" presId="urn:microsoft.com/office/officeart/2005/8/layout/lProcess3"/>
    <dgm:cxn modelId="{88C86B50-7FDD-44B0-A5B7-AC4D4A9E2177}" type="presParOf" srcId="{37E0CCEB-AE3C-44B0-833C-85160C9995C5}" destId="{73A7CA43-9E52-42D1-A187-C6EBA4DA5F24}" srcOrd="2" destOrd="0" presId="urn:microsoft.com/office/officeart/2005/8/layout/lProcess3"/>
    <dgm:cxn modelId="{AB43CD49-B4E2-484A-8778-5D5EEC2EDDFD}" type="presParOf" srcId="{37E0CCEB-AE3C-44B0-833C-85160C9995C5}" destId="{3B79F11D-8B1F-49B8-9095-517E06F23498}" srcOrd="3" destOrd="0" presId="urn:microsoft.com/office/officeart/2005/8/layout/lProcess3"/>
    <dgm:cxn modelId="{09E51A07-797C-4D01-B78A-889920BFA7E8}" type="presParOf" srcId="{37E0CCEB-AE3C-44B0-833C-85160C9995C5}" destId="{477CB49E-2888-45DE-9DC3-2A921E04324A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9089A-9A65-46CF-98A2-CB98C3E2292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42F1D72-3027-48C9-B192-0F93B43B5099}">
      <dgm:prSet phldrT="[文字]"/>
      <dgm:spPr/>
      <dgm:t>
        <a:bodyPr/>
        <a:lstStyle/>
        <a:p>
          <a:r>
            <a:rPr lang="en-US" altLang="zh-TW" dirty="0"/>
            <a:t>1</a:t>
          </a:r>
          <a:endParaRPr lang="zh-TW" altLang="en-US" dirty="0"/>
        </a:p>
      </dgm:t>
    </dgm:pt>
    <dgm:pt modelId="{5065B918-876B-453E-9762-B8A9E83E9DB9}" type="parTrans" cxnId="{6A03CD6B-24FD-416D-BCA2-FBA576FEDDA9}">
      <dgm:prSet/>
      <dgm:spPr/>
      <dgm:t>
        <a:bodyPr/>
        <a:lstStyle/>
        <a:p>
          <a:endParaRPr lang="zh-TW" altLang="en-US"/>
        </a:p>
      </dgm:t>
    </dgm:pt>
    <dgm:pt modelId="{526AEC89-3738-47A1-B17F-40EEA3FEE322}" type="sibTrans" cxnId="{6A03CD6B-24FD-416D-BCA2-FBA576FEDDA9}">
      <dgm:prSet/>
      <dgm:spPr/>
      <dgm:t>
        <a:bodyPr/>
        <a:lstStyle/>
        <a:p>
          <a:endParaRPr lang="zh-TW" altLang="en-US"/>
        </a:p>
      </dgm:t>
    </dgm:pt>
    <dgm:pt modelId="{5B2ACD63-931E-49E9-998A-67E1188E2C73}">
      <dgm:prSet phldrT="[文字]"/>
      <dgm:spPr/>
      <dgm:t>
        <a:bodyPr/>
        <a:lstStyle/>
        <a:p>
          <a:r>
            <a:rPr lang="en-US" altLang="zh-TW" dirty="0"/>
            <a:t>2</a:t>
          </a:r>
          <a:endParaRPr lang="zh-TW" altLang="en-US" dirty="0"/>
        </a:p>
      </dgm:t>
    </dgm:pt>
    <dgm:pt modelId="{398B74A7-5D09-4591-AEAE-74FDF2375C03}" type="parTrans" cxnId="{226F01A1-8500-4AE9-9015-EC36316B5474}">
      <dgm:prSet/>
      <dgm:spPr/>
      <dgm:t>
        <a:bodyPr/>
        <a:lstStyle/>
        <a:p>
          <a:endParaRPr lang="zh-TW" altLang="en-US"/>
        </a:p>
      </dgm:t>
    </dgm:pt>
    <dgm:pt modelId="{8706614F-D0B9-4D2C-A065-604CB256A47D}" type="sibTrans" cxnId="{226F01A1-8500-4AE9-9015-EC36316B5474}">
      <dgm:prSet/>
      <dgm:spPr/>
      <dgm:t>
        <a:bodyPr/>
        <a:lstStyle/>
        <a:p>
          <a:endParaRPr lang="zh-TW" altLang="en-US"/>
        </a:p>
      </dgm:t>
    </dgm:pt>
    <dgm:pt modelId="{00277D92-9419-4ACC-B154-3BCC46033BE9}">
      <dgm:prSet phldrT="[文字]"/>
      <dgm:spPr/>
      <dgm:t>
        <a:bodyPr/>
        <a:lstStyle/>
        <a:p>
          <a:r>
            <a:rPr lang="en-US" altLang="zh-TW" dirty="0"/>
            <a:t>3</a:t>
          </a:r>
          <a:endParaRPr lang="zh-TW" altLang="en-US" dirty="0"/>
        </a:p>
      </dgm:t>
    </dgm:pt>
    <dgm:pt modelId="{119590B5-71B9-46F3-A60F-99C56E021C49}" type="parTrans" cxnId="{E16C11F1-3876-4122-934F-A569454FE9C2}">
      <dgm:prSet/>
      <dgm:spPr/>
      <dgm:t>
        <a:bodyPr/>
        <a:lstStyle/>
        <a:p>
          <a:endParaRPr lang="zh-TW" altLang="en-US"/>
        </a:p>
      </dgm:t>
    </dgm:pt>
    <dgm:pt modelId="{F871445A-09C7-418A-AECB-DC852B1EE75D}" type="sibTrans" cxnId="{E16C11F1-3876-4122-934F-A569454FE9C2}">
      <dgm:prSet/>
      <dgm:spPr/>
      <dgm:t>
        <a:bodyPr/>
        <a:lstStyle/>
        <a:p>
          <a:endParaRPr lang="zh-TW" altLang="en-US"/>
        </a:p>
      </dgm:t>
    </dgm:pt>
    <dgm:pt modelId="{278E8D64-45DC-45F7-B534-722B135A316E}">
      <dgm:prSet phldrT="[文字]"/>
      <dgm:spPr/>
      <dgm:t>
        <a:bodyPr/>
        <a:lstStyle/>
        <a:p>
          <a:r>
            <a:rPr lang="en-US" altLang="zh-TW" dirty="0"/>
            <a:t>4</a:t>
          </a:r>
          <a:endParaRPr lang="zh-TW" altLang="en-US" dirty="0"/>
        </a:p>
      </dgm:t>
    </dgm:pt>
    <dgm:pt modelId="{34E15B36-02DC-43DC-836F-554973F0B70A}" type="parTrans" cxnId="{63EB0954-9D82-4D4D-B136-48A29694EEB5}">
      <dgm:prSet/>
      <dgm:spPr/>
      <dgm:t>
        <a:bodyPr/>
        <a:lstStyle/>
        <a:p>
          <a:endParaRPr lang="zh-TW" altLang="en-US"/>
        </a:p>
      </dgm:t>
    </dgm:pt>
    <dgm:pt modelId="{A067D610-C610-4AB3-9C31-0807C2FCFEDA}" type="sibTrans" cxnId="{63EB0954-9D82-4D4D-B136-48A29694EEB5}">
      <dgm:prSet/>
      <dgm:spPr/>
      <dgm:t>
        <a:bodyPr/>
        <a:lstStyle/>
        <a:p>
          <a:endParaRPr lang="zh-TW" altLang="en-US"/>
        </a:p>
      </dgm:t>
    </dgm:pt>
    <dgm:pt modelId="{68DE9425-90C8-4085-A829-5AFDA16AC477}">
      <dgm:prSet phldrT="[文字]"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4F92659E-AF89-44DE-9385-6E2CD035D608}" type="parTrans" cxnId="{AD7F31C7-806A-44A8-9585-57E5504A05F1}">
      <dgm:prSet/>
      <dgm:spPr/>
      <dgm:t>
        <a:bodyPr/>
        <a:lstStyle/>
        <a:p>
          <a:endParaRPr lang="zh-TW" altLang="en-US"/>
        </a:p>
      </dgm:t>
    </dgm:pt>
    <dgm:pt modelId="{FE15452D-28C3-4DAD-B113-8BA221EC83F6}" type="sibTrans" cxnId="{AD7F31C7-806A-44A8-9585-57E5504A05F1}">
      <dgm:prSet/>
      <dgm:spPr/>
      <dgm:t>
        <a:bodyPr/>
        <a:lstStyle/>
        <a:p>
          <a:endParaRPr lang="zh-TW" altLang="en-US"/>
        </a:p>
      </dgm:t>
    </dgm:pt>
    <dgm:pt modelId="{83E092BC-CFAF-48D7-8555-BCF49C1404A0}">
      <dgm:prSet phldrT="[文字]"/>
      <dgm:spPr/>
      <dgm:t>
        <a:bodyPr/>
        <a:lstStyle/>
        <a:p>
          <a:r>
            <a:rPr lang="en-US" altLang="zh-TW" dirty="0"/>
            <a:t>2</a:t>
          </a:r>
          <a:endParaRPr lang="zh-TW" altLang="en-US" dirty="0"/>
        </a:p>
      </dgm:t>
    </dgm:pt>
    <dgm:pt modelId="{C6CDDE17-1096-4624-BBAD-FF1E0CE6C2EF}" type="parTrans" cxnId="{1A391256-0AE4-4BC3-A1F1-63F754A23B04}">
      <dgm:prSet/>
      <dgm:spPr/>
      <dgm:t>
        <a:bodyPr/>
        <a:lstStyle/>
        <a:p>
          <a:endParaRPr lang="zh-TW" altLang="en-US"/>
        </a:p>
      </dgm:t>
    </dgm:pt>
    <dgm:pt modelId="{DB7C58BD-3437-4C06-83CA-B1BF95895815}" type="sibTrans" cxnId="{1A391256-0AE4-4BC3-A1F1-63F754A23B04}">
      <dgm:prSet/>
      <dgm:spPr/>
      <dgm:t>
        <a:bodyPr/>
        <a:lstStyle/>
        <a:p>
          <a:endParaRPr lang="zh-TW" altLang="en-US"/>
        </a:p>
      </dgm:t>
    </dgm:pt>
    <dgm:pt modelId="{4A43EB0E-6F4D-4079-918D-6A8175468172}">
      <dgm:prSet phldrT="[文字]"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78A377EA-4ED0-43BB-85BA-ADF7F33D8272}" type="parTrans" cxnId="{FAA5EA0F-BE9E-4703-89F2-69823615D241}">
      <dgm:prSet/>
      <dgm:spPr/>
      <dgm:t>
        <a:bodyPr/>
        <a:lstStyle/>
        <a:p>
          <a:endParaRPr lang="zh-TW" altLang="en-US"/>
        </a:p>
      </dgm:t>
    </dgm:pt>
    <dgm:pt modelId="{CB514599-38F4-4CB1-A5E6-4A87BBBE62EF}" type="sibTrans" cxnId="{FAA5EA0F-BE9E-4703-89F2-69823615D241}">
      <dgm:prSet/>
      <dgm:spPr/>
      <dgm:t>
        <a:bodyPr/>
        <a:lstStyle/>
        <a:p>
          <a:endParaRPr lang="zh-TW" altLang="en-US"/>
        </a:p>
      </dgm:t>
    </dgm:pt>
    <dgm:pt modelId="{6F2D563E-82C6-4785-823F-B03351DDBDEF}">
      <dgm:prSet phldrT="[文字]"/>
      <dgm:spPr/>
      <dgm:t>
        <a:bodyPr/>
        <a:lstStyle/>
        <a:p>
          <a:r>
            <a:rPr lang="en-US" altLang="zh-TW" dirty="0"/>
            <a:t>1</a:t>
          </a:r>
          <a:endParaRPr lang="zh-TW" altLang="en-US" dirty="0"/>
        </a:p>
      </dgm:t>
    </dgm:pt>
    <dgm:pt modelId="{860C279A-D473-486A-836B-AC666844D6FC}" type="parTrans" cxnId="{1239AABB-0A8F-43AA-B1C7-E2EBF81D27B3}">
      <dgm:prSet/>
      <dgm:spPr/>
      <dgm:t>
        <a:bodyPr/>
        <a:lstStyle/>
        <a:p>
          <a:endParaRPr lang="zh-TW" altLang="en-US"/>
        </a:p>
      </dgm:t>
    </dgm:pt>
    <dgm:pt modelId="{4F6A1ECD-3FBF-4AD9-B42A-E4CC4FF6C9C1}" type="sibTrans" cxnId="{1239AABB-0A8F-43AA-B1C7-E2EBF81D27B3}">
      <dgm:prSet/>
      <dgm:spPr/>
      <dgm:t>
        <a:bodyPr/>
        <a:lstStyle/>
        <a:p>
          <a:endParaRPr lang="zh-TW" altLang="en-US"/>
        </a:p>
      </dgm:t>
    </dgm:pt>
    <dgm:pt modelId="{AD155EB9-3B4C-4A51-8BEA-CD50FA3A4F5C}">
      <dgm:prSet phldrT="[文字]"/>
      <dgm:spPr/>
      <dgm:t>
        <a:bodyPr/>
        <a:lstStyle/>
        <a:p>
          <a:r>
            <a:rPr lang="en-US" altLang="zh-TW" dirty="0"/>
            <a:t>3</a:t>
          </a:r>
          <a:endParaRPr lang="zh-TW" altLang="en-US" dirty="0"/>
        </a:p>
      </dgm:t>
    </dgm:pt>
    <dgm:pt modelId="{39EF658B-D1BB-44D1-A485-9C1D608471A3}" type="parTrans" cxnId="{3784EBF3-E403-4CF2-9EB9-F2D3023547E8}">
      <dgm:prSet/>
      <dgm:spPr/>
      <dgm:t>
        <a:bodyPr/>
        <a:lstStyle/>
        <a:p>
          <a:endParaRPr lang="zh-TW" altLang="en-US"/>
        </a:p>
      </dgm:t>
    </dgm:pt>
    <dgm:pt modelId="{582C82B0-D7D3-41ED-A8D1-8693A0EC7F1F}" type="sibTrans" cxnId="{3784EBF3-E403-4CF2-9EB9-F2D3023547E8}">
      <dgm:prSet/>
      <dgm:spPr/>
      <dgm:t>
        <a:bodyPr/>
        <a:lstStyle/>
        <a:p>
          <a:endParaRPr lang="zh-TW" altLang="en-US"/>
        </a:p>
      </dgm:t>
    </dgm:pt>
    <dgm:pt modelId="{7F3A5BF4-8917-4A58-94BE-BFA96A358E80}">
      <dgm:prSet phldrT="[文字]"/>
      <dgm:spPr/>
      <dgm:t>
        <a:bodyPr/>
        <a:lstStyle/>
        <a:p>
          <a:r>
            <a:rPr lang="en-US" altLang="zh-TW" dirty="0"/>
            <a:t>4</a:t>
          </a:r>
          <a:endParaRPr lang="zh-TW" altLang="en-US" dirty="0"/>
        </a:p>
      </dgm:t>
    </dgm:pt>
    <dgm:pt modelId="{57966896-6852-43E1-8298-4D211B08E27F}" type="parTrans" cxnId="{DCECAB49-10AD-47F4-8E5D-FF80C9069815}">
      <dgm:prSet/>
      <dgm:spPr/>
      <dgm:t>
        <a:bodyPr/>
        <a:lstStyle/>
        <a:p>
          <a:endParaRPr lang="zh-TW" altLang="en-US"/>
        </a:p>
      </dgm:t>
    </dgm:pt>
    <dgm:pt modelId="{B5371C31-E784-401E-B6FF-D5A6C9C33E55}" type="sibTrans" cxnId="{DCECAB49-10AD-47F4-8E5D-FF80C9069815}">
      <dgm:prSet/>
      <dgm:spPr/>
      <dgm:t>
        <a:bodyPr/>
        <a:lstStyle/>
        <a:p>
          <a:endParaRPr lang="zh-TW" altLang="en-US"/>
        </a:p>
      </dgm:t>
    </dgm:pt>
    <dgm:pt modelId="{DE18F5AC-160D-4BEC-B25B-3F065208271D}">
      <dgm:prSet phldrT="[文字]"/>
      <dgm:spPr/>
      <dgm:t>
        <a:bodyPr/>
        <a:lstStyle/>
        <a:p>
          <a:r>
            <a:rPr lang="en-US" altLang="zh-TW" dirty="0"/>
            <a:t>2</a:t>
          </a:r>
          <a:endParaRPr lang="zh-TW" altLang="en-US" dirty="0"/>
        </a:p>
      </dgm:t>
    </dgm:pt>
    <dgm:pt modelId="{6E1EB17B-29B9-4D5F-A4AA-26EC64CEF8E3}" type="parTrans" cxnId="{C804D8EF-1235-4F1F-BE34-63AEA7F10CA8}">
      <dgm:prSet/>
      <dgm:spPr/>
      <dgm:t>
        <a:bodyPr/>
        <a:lstStyle/>
        <a:p>
          <a:endParaRPr lang="zh-TW" altLang="en-US"/>
        </a:p>
      </dgm:t>
    </dgm:pt>
    <dgm:pt modelId="{692E2091-89F1-4D14-909E-6E5BA8A4E7F9}" type="sibTrans" cxnId="{C804D8EF-1235-4F1F-BE34-63AEA7F10CA8}">
      <dgm:prSet/>
      <dgm:spPr/>
      <dgm:t>
        <a:bodyPr/>
        <a:lstStyle/>
        <a:p>
          <a:endParaRPr lang="zh-TW" altLang="en-US"/>
        </a:p>
      </dgm:t>
    </dgm:pt>
    <dgm:pt modelId="{3EE91876-8CBF-438E-9EC9-8C97BF19D84E}">
      <dgm:prSet phldrT="[文字]"/>
      <dgm:spPr/>
      <dgm:t>
        <a:bodyPr/>
        <a:lstStyle/>
        <a:p>
          <a:r>
            <a:rPr lang="en-US" altLang="zh-TW" dirty="0"/>
            <a:t>4</a:t>
          </a:r>
          <a:endParaRPr lang="zh-TW" altLang="en-US" dirty="0"/>
        </a:p>
      </dgm:t>
    </dgm:pt>
    <dgm:pt modelId="{3788E853-43C9-46C2-88E2-ECC2BB46156E}" type="parTrans" cxnId="{FFA83845-A928-4DED-A5EA-D6FD1D39B4C1}">
      <dgm:prSet/>
      <dgm:spPr/>
      <dgm:t>
        <a:bodyPr/>
        <a:lstStyle/>
        <a:p>
          <a:endParaRPr lang="zh-TW" altLang="en-US"/>
        </a:p>
      </dgm:t>
    </dgm:pt>
    <dgm:pt modelId="{130C1ECE-7B82-4C65-9508-5F1A93427023}" type="sibTrans" cxnId="{FFA83845-A928-4DED-A5EA-D6FD1D39B4C1}">
      <dgm:prSet/>
      <dgm:spPr/>
      <dgm:t>
        <a:bodyPr/>
        <a:lstStyle/>
        <a:p>
          <a:endParaRPr lang="zh-TW" altLang="en-US"/>
        </a:p>
      </dgm:t>
    </dgm:pt>
    <dgm:pt modelId="{9B79A2D8-53FE-42B3-91C1-7C1064BF0710}">
      <dgm:prSet phldrT="[文字]"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504120C9-CE52-4029-A77C-ECA0EF39EB33}" type="parTrans" cxnId="{6C2EDDC2-F402-4C74-8F24-8FD70B89F157}">
      <dgm:prSet/>
      <dgm:spPr/>
      <dgm:t>
        <a:bodyPr/>
        <a:lstStyle/>
        <a:p>
          <a:endParaRPr lang="zh-TW" altLang="en-US"/>
        </a:p>
      </dgm:t>
    </dgm:pt>
    <dgm:pt modelId="{BABE7604-7673-4664-8452-6B6B8E34A645}" type="sibTrans" cxnId="{6C2EDDC2-F402-4C74-8F24-8FD70B89F157}">
      <dgm:prSet/>
      <dgm:spPr/>
      <dgm:t>
        <a:bodyPr/>
        <a:lstStyle/>
        <a:p>
          <a:endParaRPr lang="zh-TW" altLang="en-US"/>
        </a:p>
      </dgm:t>
    </dgm:pt>
    <dgm:pt modelId="{3CBD8BA8-A6EB-41AA-A34A-487108E527E5}">
      <dgm:prSet phldrT="[文字]"/>
      <dgm:spPr/>
      <dgm:t>
        <a:bodyPr/>
        <a:lstStyle/>
        <a:p>
          <a:r>
            <a:rPr lang="en-US" altLang="zh-TW" dirty="0"/>
            <a:t>2</a:t>
          </a:r>
          <a:endParaRPr lang="zh-TW" altLang="en-US" dirty="0"/>
        </a:p>
      </dgm:t>
    </dgm:pt>
    <dgm:pt modelId="{CF8C7D5E-F04A-4125-8675-3279F9F194CB}" type="parTrans" cxnId="{716EF5A5-3490-4DA1-BDA4-B34FE2F172B8}">
      <dgm:prSet/>
      <dgm:spPr/>
      <dgm:t>
        <a:bodyPr/>
        <a:lstStyle/>
        <a:p>
          <a:endParaRPr lang="zh-TW" altLang="en-US"/>
        </a:p>
      </dgm:t>
    </dgm:pt>
    <dgm:pt modelId="{391E3F73-0C46-423D-A958-A52EAE15150E}" type="sibTrans" cxnId="{716EF5A5-3490-4DA1-BDA4-B34FE2F172B8}">
      <dgm:prSet/>
      <dgm:spPr/>
      <dgm:t>
        <a:bodyPr/>
        <a:lstStyle/>
        <a:p>
          <a:endParaRPr lang="zh-TW" altLang="en-US"/>
        </a:p>
      </dgm:t>
    </dgm:pt>
    <dgm:pt modelId="{53766D5B-8859-4F37-AFD0-96CC1995E1A7}">
      <dgm:prSet phldrT="[文字]"/>
      <dgm:spPr/>
      <dgm:t>
        <a:bodyPr/>
        <a:lstStyle/>
        <a:p>
          <a:r>
            <a:rPr lang="en-US" altLang="zh-TW" dirty="0"/>
            <a:t>3</a:t>
          </a:r>
          <a:endParaRPr lang="zh-TW" altLang="en-US" dirty="0"/>
        </a:p>
      </dgm:t>
    </dgm:pt>
    <dgm:pt modelId="{C9FF3AD6-8ED0-4FD5-B900-3C051D0C2FB5}" type="parTrans" cxnId="{ADB2B1AF-995F-4503-B25D-757805E548AD}">
      <dgm:prSet/>
      <dgm:spPr/>
      <dgm:t>
        <a:bodyPr/>
        <a:lstStyle/>
        <a:p>
          <a:endParaRPr lang="zh-TW" altLang="en-US"/>
        </a:p>
      </dgm:t>
    </dgm:pt>
    <dgm:pt modelId="{90DF813B-E61D-4E37-80F5-3BEEBA1EBBF6}" type="sibTrans" cxnId="{ADB2B1AF-995F-4503-B25D-757805E548AD}">
      <dgm:prSet/>
      <dgm:spPr/>
      <dgm:t>
        <a:bodyPr/>
        <a:lstStyle/>
        <a:p>
          <a:endParaRPr lang="zh-TW" altLang="en-US"/>
        </a:p>
      </dgm:t>
    </dgm:pt>
    <dgm:pt modelId="{5FA589AC-6D9B-4973-9F7A-7F000B6CD72B}">
      <dgm:prSet phldrT="[文字]"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26868F80-E754-40CE-A771-9F198C75E391}" type="parTrans" cxnId="{905F87B4-0DDF-4022-9243-CBF985AC243F}">
      <dgm:prSet/>
      <dgm:spPr/>
      <dgm:t>
        <a:bodyPr/>
        <a:lstStyle/>
        <a:p>
          <a:endParaRPr lang="zh-TW" altLang="en-US"/>
        </a:p>
      </dgm:t>
    </dgm:pt>
    <dgm:pt modelId="{36D14EB7-2E29-4858-9F86-189FB968F267}" type="sibTrans" cxnId="{905F87B4-0DDF-4022-9243-CBF985AC243F}">
      <dgm:prSet/>
      <dgm:spPr/>
      <dgm:t>
        <a:bodyPr/>
        <a:lstStyle/>
        <a:p>
          <a:endParaRPr lang="zh-TW" altLang="en-US"/>
        </a:p>
      </dgm:t>
    </dgm:pt>
    <dgm:pt modelId="{520F8C2D-4310-4F80-83DE-54556B0CBB73}">
      <dgm:prSet phldrT="[文字]"/>
      <dgm:spPr/>
      <dgm:t>
        <a:bodyPr/>
        <a:lstStyle/>
        <a:p>
          <a:r>
            <a:rPr lang="en-US" altLang="zh-TW" dirty="0"/>
            <a:t>1</a:t>
          </a:r>
          <a:endParaRPr lang="zh-TW" altLang="en-US" dirty="0"/>
        </a:p>
      </dgm:t>
    </dgm:pt>
    <dgm:pt modelId="{E1CAA2C8-7275-4A34-8C46-021D4D29C5F9}" type="parTrans" cxnId="{1C052908-5C43-498D-840E-A14957F7631D}">
      <dgm:prSet/>
      <dgm:spPr/>
      <dgm:t>
        <a:bodyPr/>
        <a:lstStyle/>
        <a:p>
          <a:endParaRPr lang="zh-TW" altLang="en-US"/>
        </a:p>
      </dgm:t>
    </dgm:pt>
    <dgm:pt modelId="{8044EA90-1F0D-4532-8B6B-F6518DB3DCD8}" type="sibTrans" cxnId="{1C052908-5C43-498D-840E-A14957F7631D}">
      <dgm:prSet/>
      <dgm:spPr/>
      <dgm:t>
        <a:bodyPr/>
        <a:lstStyle/>
        <a:p>
          <a:endParaRPr lang="zh-TW" altLang="en-US"/>
        </a:p>
      </dgm:t>
    </dgm:pt>
    <dgm:pt modelId="{80E0BC3B-74BE-4031-8737-CF240795B511}">
      <dgm:prSet phldrT="[文字]"/>
      <dgm:spPr/>
      <dgm:t>
        <a:bodyPr/>
        <a:lstStyle/>
        <a:p>
          <a:r>
            <a:rPr lang="en-US" altLang="zh-TW" dirty="0"/>
            <a:t>3</a:t>
          </a:r>
          <a:endParaRPr lang="zh-TW" altLang="en-US" dirty="0"/>
        </a:p>
      </dgm:t>
    </dgm:pt>
    <dgm:pt modelId="{1197A84B-2395-419F-BC9B-117D092B5ABF}" type="parTrans" cxnId="{BEEA934C-A441-4887-B3BF-721DB1E20F0D}">
      <dgm:prSet/>
      <dgm:spPr/>
      <dgm:t>
        <a:bodyPr/>
        <a:lstStyle/>
        <a:p>
          <a:endParaRPr lang="zh-TW" altLang="en-US"/>
        </a:p>
      </dgm:t>
    </dgm:pt>
    <dgm:pt modelId="{57FF8A7A-7DBC-40A5-8A53-9CB508C379ED}" type="sibTrans" cxnId="{BEEA934C-A441-4887-B3BF-721DB1E20F0D}">
      <dgm:prSet/>
      <dgm:spPr/>
      <dgm:t>
        <a:bodyPr/>
        <a:lstStyle/>
        <a:p>
          <a:endParaRPr lang="zh-TW" altLang="en-US"/>
        </a:p>
      </dgm:t>
    </dgm:pt>
    <dgm:pt modelId="{44C1FAC8-EB84-4072-83D3-A426959B0BB2}">
      <dgm:prSet phldrT="[文字]"/>
      <dgm:spPr/>
      <dgm:t>
        <a:bodyPr/>
        <a:lstStyle/>
        <a:p>
          <a:r>
            <a:rPr lang="en-US" altLang="zh-TW" dirty="0"/>
            <a:t>4</a:t>
          </a:r>
          <a:endParaRPr lang="zh-TW" altLang="en-US" dirty="0"/>
        </a:p>
      </dgm:t>
    </dgm:pt>
    <dgm:pt modelId="{AFF8F4D5-CF77-4A13-B357-F0A6F73180E8}" type="parTrans" cxnId="{B6D08C3A-6820-4038-9921-B6EB366B8166}">
      <dgm:prSet/>
      <dgm:spPr/>
      <dgm:t>
        <a:bodyPr/>
        <a:lstStyle/>
        <a:p>
          <a:endParaRPr lang="zh-TW" altLang="en-US"/>
        </a:p>
      </dgm:t>
    </dgm:pt>
    <dgm:pt modelId="{6324BF53-927E-460E-B367-66C910E819D2}" type="sibTrans" cxnId="{B6D08C3A-6820-4038-9921-B6EB366B8166}">
      <dgm:prSet/>
      <dgm:spPr/>
      <dgm:t>
        <a:bodyPr/>
        <a:lstStyle/>
        <a:p>
          <a:endParaRPr lang="zh-TW" altLang="en-US"/>
        </a:p>
      </dgm:t>
    </dgm:pt>
    <dgm:pt modelId="{133E0B37-947A-4D71-8319-288AD5571455}" type="pres">
      <dgm:prSet presAssocID="{AE39089A-9A65-46CF-98A2-CB98C3E2292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1479030-AFBD-4EC5-85A0-39A74B0BDAFB}" type="pres">
      <dgm:prSet presAssocID="{242F1D72-3027-48C9-B192-0F93B43B5099}" presName="horFlow" presStyleCnt="0"/>
      <dgm:spPr/>
    </dgm:pt>
    <dgm:pt modelId="{100826E5-14FA-440E-BD0C-7F24FDDC6DF2}" type="pres">
      <dgm:prSet presAssocID="{242F1D72-3027-48C9-B192-0F93B43B5099}" presName="bigChev" presStyleLbl="node1" presStyleIdx="0" presStyleCnt="5"/>
      <dgm:spPr/>
    </dgm:pt>
    <dgm:pt modelId="{8AA21D2C-5CB4-458C-B687-55516AA4C89E}" type="pres">
      <dgm:prSet presAssocID="{C6CDDE17-1096-4624-BBAD-FF1E0CE6C2EF}" presName="parTrans" presStyleCnt="0"/>
      <dgm:spPr/>
    </dgm:pt>
    <dgm:pt modelId="{47AD32D1-007E-45E7-ADCB-DFEACEDE7987}" type="pres">
      <dgm:prSet presAssocID="{83E092BC-CFAF-48D7-8555-BCF49C1404A0}" presName="node" presStyleLbl="alignAccFollowNode1" presStyleIdx="0" presStyleCnt="14">
        <dgm:presLayoutVars>
          <dgm:bulletEnabled val="1"/>
        </dgm:presLayoutVars>
      </dgm:prSet>
      <dgm:spPr/>
    </dgm:pt>
    <dgm:pt modelId="{A85330A0-2D3A-45A9-8DC3-7052C46C4A00}" type="pres">
      <dgm:prSet presAssocID="{DB7C58BD-3437-4C06-83CA-B1BF95895815}" presName="sibTrans" presStyleCnt="0"/>
      <dgm:spPr/>
    </dgm:pt>
    <dgm:pt modelId="{0AB1B9FF-667A-49D2-9E07-1D0800410883}" type="pres">
      <dgm:prSet presAssocID="{4A43EB0E-6F4D-4079-918D-6A8175468172}" presName="node" presStyleLbl="alignAccFollowNode1" presStyleIdx="1" presStyleCnt="14">
        <dgm:presLayoutVars>
          <dgm:bulletEnabled val="1"/>
        </dgm:presLayoutVars>
      </dgm:prSet>
      <dgm:spPr/>
    </dgm:pt>
    <dgm:pt modelId="{CA076164-5826-496F-B9A8-738A3083108D}" type="pres">
      <dgm:prSet presAssocID="{242F1D72-3027-48C9-B192-0F93B43B5099}" presName="vSp" presStyleCnt="0"/>
      <dgm:spPr/>
    </dgm:pt>
    <dgm:pt modelId="{60E78737-EFF8-4E79-A35E-98388867F273}" type="pres">
      <dgm:prSet presAssocID="{5B2ACD63-931E-49E9-998A-67E1188E2C73}" presName="horFlow" presStyleCnt="0"/>
      <dgm:spPr/>
    </dgm:pt>
    <dgm:pt modelId="{D5D4CBC1-151E-46A5-8F19-1EA1923A7B19}" type="pres">
      <dgm:prSet presAssocID="{5B2ACD63-931E-49E9-998A-67E1188E2C73}" presName="bigChev" presStyleLbl="node1" presStyleIdx="1" presStyleCnt="5"/>
      <dgm:spPr/>
    </dgm:pt>
    <dgm:pt modelId="{A12CABA2-6E5B-4AF1-B655-BBC67BA979FC}" type="pres">
      <dgm:prSet presAssocID="{860C279A-D473-486A-836B-AC666844D6FC}" presName="parTrans" presStyleCnt="0"/>
      <dgm:spPr/>
    </dgm:pt>
    <dgm:pt modelId="{077D2C8E-121E-420A-AFB3-5817BDEF639A}" type="pres">
      <dgm:prSet presAssocID="{6F2D563E-82C6-4785-823F-B03351DDBDEF}" presName="node" presStyleLbl="alignAccFollowNode1" presStyleIdx="2" presStyleCnt="14">
        <dgm:presLayoutVars>
          <dgm:bulletEnabled val="1"/>
        </dgm:presLayoutVars>
      </dgm:prSet>
      <dgm:spPr/>
    </dgm:pt>
    <dgm:pt modelId="{784E293A-F86A-4094-AFFF-EBD6CF59B911}" type="pres">
      <dgm:prSet presAssocID="{4F6A1ECD-3FBF-4AD9-B42A-E4CC4FF6C9C1}" presName="sibTrans" presStyleCnt="0"/>
      <dgm:spPr/>
    </dgm:pt>
    <dgm:pt modelId="{ADE0B3EC-54B7-4E95-8D89-16FC25FA4669}" type="pres">
      <dgm:prSet presAssocID="{7F3A5BF4-8917-4A58-94BE-BFA96A358E80}" presName="node" presStyleLbl="alignAccFollowNode1" presStyleIdx="3" presStyleCnt="14">
        <dgm:presLayoutVars>
          <dgm:bulletEnabled val="1"/>
        </dgm:presLayoutVars>
      </dgm:prSet>
      <dgm:spPr/>
    </dgm:pt>
    <dgm:pt modelId="{19223E0E-44C6-4D5D-821F-29B68324DD0E}" type="pres">
      <dgm:prSet presAssocID="{B5371C31-E784-401E-B6FF-D5A6C9C33E55}" presName="sibTrans" presStyleCnt="0"/>
      <dgm:spPr/>
    </dgm:pt>
    <dgm:pt modelId="{172FABE7-3087-49B7-BECD-A47343CAC503}" type="pres">
      <dgm:prSet presAssocID="{AD155EB9-3B4C-4A51-8BEA-CD50FA3A4F5C}" presName="node" presStyleLbl="alignAccFollowNode1" presStyleIdx="4" presStyleCnt="14">
        <dgm:presLayoutVars>
          <dgm:bulletEnabled val="1"/>
        </dgm:presLayoutVars>
      </dgm:prSet>
      <dgm:spPr/>
    </dgm:pt>
    <dgm:pt modelId="{6F1FAE4E-3C5B-46B4-8949-9110DB7D92E2}" type="pres">
      <dgm:prSet presAssocID="{5B2ACD63-931E-49E9-998A-67E1188E2C73}" presName="vSp" presStyleCnt="0"/>
      <dgm:spPr/>
    </dgm:pt>
    <dgm:pt modelId="{FEC04474-7B50-41C4-8CC8-80AAA936D45C}" type="pres">
      <dgm:prSet presAssocID="{00277D92-9419-4ACC-B154-3BCC46033BE9}" presName="horFlow" presStyleCnt="0"/>
      <dgm:spPr/>
    </dgm:pt>
    <dgm:pt modelId="{5858AFBB-7545-4E8A-936A-805759AA8B28}" type="pres">
      <dgm:prSet presAssocID="{00277D92-9419-4ACC-B154-3BCC46033BE9}" presName="bigChev" presStyleLbl="node1" presStyleIdx="2" presStyleCnt="5"/>
      <dgm:spPr/>
    </dgm:pt>
    <dgm:pt modelId="{D073D206-5045-4563-9E6B-2F9F99B84988}" type="pres">
      <dgm:prSet presAssocID="{6E1EB17B-29B9-4D5F-A4AA-26EC64CEF8E3}" presName="parTrans" presStyleCnt="0"/>
      <dgm:spPr/>
    </dgm:pt>
    <dgm:pt modelId="{96A47104-E0E1-477A-A653-BD59A3FF36DE}" type="pres">
      <dgm:prSet presAssocID="{DE18F5AC-160D-4BEC-B25B-3F065208271D}" presName="node" presStyleLbl="alignAccFollowNode1" presStyleIdx="5" presStyleCnt="14">
        <dgm:presLayoutVars>
          <dgm:bulletEnabled val="1"/>
        </dgm:presLayoutVars>
      </dgm:prSet>
      <dgm:spPr/>
    </dgm:pt>
    <dgm:pt modelId="{0487944B-FE43-485A-8C6D-C4B52EE1C26F}" type="pres">
      <dgm:prSet presAssocID="{692E2091-89F1-4D14-909E-6E5BA8A4E7F9}" presName="sibTrans" presStyleCnt="0"/>
      <dgm:spPr/>
    </dgm:pt>
    <dgm:pt modelId="{7749A54E-76D0-4B94-8547-FF543F61F855}" type="pres">
      <dgm:prSet presAssocID="{3EE91876-8CBF-438E-9EC9-8C97BF19D84E}" presName="node" presStyleLbl="alignAccFollowNode1" presStyleIdx="6" presStyleCnt="14">
        <dgm:presLayoutVars>
          <dgm:bulletEnabled val="1"/>
        </dgm:presLayoutVars>
      </dgm:prSet>
      <dgm:spPr/>
    </dgm:pt>
    <dgm:pt modelId="{94CAC797-E3AB-4125-B50D-AE20C5AD37EC}" type="pres">
      <dgm:prSet presAssocID="{130C1ECE-7B82-4C65-9508-5F1A93427023}" presName="sibTrans" presStyleCnt="0"/>
      <dgm:spPr/>
    </dgm:pt>
    <dgm:pt modelId="{92EF9A8E-20BB-44AD-8867-F475C96E542B}" type="pres">
      <dgm:prSet presAssocID="{9B79A2D8-53FE-42B3-91C1-7C1064BF0710}" presName="node" presStyleLbl="alignAccFollowNode1" presStyleIdx="7" presStyleCnt="14">
        <dgm:presLayoutVars>
          <dgm:bulletEnabled val="1"/>
        </dgm:presLayoutVars>
      </dgm:prSet>
      <dgm:spPr/>
    </dgm:pt>
    <dgm:pt modelId="{2D7B334D-84AA-40D3-8258-CDAFC7B17B1B}" type="pres">
      <dgm:prSet presAssocID="{00277D92-9419-4ACC-B154-3BCC46033BE9}" presName="vSp" presStyleCnt="0"/>
      <dgm:spPr/>
    </dgm:pt>
    <dgm:pt modelId="{940B2294-BFC1-4002-94FF-AA51EEB01456}" type="pres">
      <dgm:prSet presAssocID="{278E8D64-45DC-45F7-B534-722B135A316E}" presName="horFlow" presStyleCnt="0"/>
      <dgm:spPr/>
    </dgm:pt>
    <dgm:pt modelId="{D9C046B7-3FAB-4E53-9780-68B982544687}" type="pres">
      <dgm:prSet presAssocID="{278E8D64-45DC-45F7-B534-722B135A316E}" presName="bigChev" presStyleLbl="node1" presStyleIdx="3" presStyleCnt="5"/>
      <dgm:spPr/>
    </dgm:pt>
    <dgm:pt modelId="{2B9BF5FE-6AA8-432A-A630-F01EC7E3F108}" type="pres">
      <dgm:prSet presAssocID="{CF8C7D5E-F04A-4125-8675-3279F9F194CB}" presName="parTrans" presStyleCnt="0"/>
      <dgm:spPr/>
    </dgm:pt>
    <dgm:pt modelId="{DDC227FC-8894-4DF8-B9BB-2A9FEF82F72A}" type="pres">
      <dgm:prSet presAssocID="{3CBD8BA8-A6EB-41AA-A34A-487108E527E5}" presName="node" presStyleLbl="alignAccFollowNode1" presStyleIdx="8" presStyleCnt="14">
        <dgm:presLayoutVars>
          <dgm:bulletEnabled val="1"/>
        </dgm:presLayoutVars>
      </dgm:prSet>
      <dgm:spPr/>
    </dgm:pt>
    <dgm:pt modelId="{65AD965A-DA2B-4F7D-8BB9-880DA7047145}" type="pres">
      <dgm:prSet presAssocID="{391E3F73-0C46-423D-A958-A52EAE15150E}" presName="sibTrans" presStyleCnt="0"/>
      <dgm:spPr/>
    </dgm:pt>
    <dgm:pt modelId="{3CAD054F-F046-4AE9-B84C-E2E3E9DD1F4C}" type="pres">
      <dgm:prSet presAssocID="{53766D5B-8859-4F37-AFD0-96CC1995E1A7}" presName="node" presStyleLbl="alignAccFollowNode1" presStyleIdx="9" presStyleCnt="14">
        <dgm:presLayoutVars>
          <dgm:bulletEnabled val="1"/>
        </dgm:presLayoutVars>
      </dgm:prSet>
      <dgm:spPr/>
    </dgm:pt>
    <dgm:pt modelId="{BBC7742F-014D-48CE-B622-BD943EAFAC67}" type="pres">
      <dgm:prSet presAssocID="{90DF813B-E61D-4E37-80F5-3BEEBA1EBBF6}" presName="sibTrans" presStyleCnt="0"/>
      <dgm:spPr/>
    </dgm:pt>
    <dgm:pt modelId="{5DF37102-870F-4EC9-A749-13CAAB619FA0}" type="pres">
      <dgm:prSet presAssocID="{5FA589AC-6D9B-4973-9F7A-7F000B6CD72B}" presName="node" presStyleLbl="alignAccFollowNode1" presStyleIdx="10" presStyleCnt="14">
        <dgm:presLayoutVars>
          <dgm:bulletEnabled val="1"/>
        </dgm:presLayoutVars>
      </dgm:prSet>
      <dgm:spPr/>
    </dgm:pt>
    <dgm:pt modelId="{50BEDCEB-DDC3-4D7D-AF97-2A61F495EDD5}" type="pres">
      <dgm:prSet presAssocID="{278E8D64-45DC-45F7-B534-722B135A316E}" presName="vSp" presStyleCnt="0"/>
      <dgm:spPr/>
    </dgm:pt>
    <dgm:pt modelId="{DAB13731-0CE2-4E5C-8EA1-822A1EDD15D3}" type="pres">
      <dgm:prSet presAssocID="{68DE9425-90C8-4085-A829-5AFDA16AC477}" presName="horFlow" presStyleCnt="0"/>
      <dgm:spPr/>
    </dgm:pt>
    <dgm:pt modelId="{4554A959-D7C3-44C7-8E47-439CB1083CE7}" type="pres">
      <dgm:prSet presAssocID="{68DE9425-90C8-4085-A829-5AFDA16AC477}" presName="bigChev" presStyleLbl="node1" presStyleIdx="4" presStyleCnt="5"/>
      <dgm:spPr/>
    </dgm:pt>
    <dgm:pt modelId="{2CBB5614-C360-465E-8784-EB0D8BB4FEAB}" type="pres">
      <dgm:prSet presAssocID="{E1CAA2C8-7275-4A34-8C46-021D4D29C5F9}" presName="parTrans" presStyleCnt="0"/>
      <dgm:spPr/>
    </dgm:pt>
    <dgm:pt modelId="{42A709F5-4991-4C32-8E65-B23A37A46B34}" type="pres">
      <dgm:prSet presAssocID="{520F8C2D-4310-4F80-83DE-54556B0CBB73}" presName="node" presStyleLbl="alignAccFollowNode1" presStyleIdx="11" presStyleCnt="14">
        <dgm:presLayoutVars>
          <dgm:bulletEnabled val="1"/>
        </dgm:presLayoutVars>
      </dgm:prSet>
      <dgm:spPr/>
    </dgm:pt>
    <dgm:pt modelId="{1D929D64-0ED8-4754-A2A7-2E0040F2F3A5}" type="pres">
      <dgm:prSet presAssocID="{8044EA90-1F0D-4532-8B6B-F6518DB3DCD8}" presName="sibTrans" presStyleCnt="0"/>
      <dgm:spPr/>
    </dgm:pt>
    <dgm:pt modelId="{A2B78662-A614-47ED-BC2F-78DBC9812138}" type="pres">
      <dgm:prSet presAssocID="{80E0BC3B-74BE-4031-8737-CF240795B511}" presName="node" presStyleLbl="alignAccFollowNode1" presStyleIdx="12" presStyleCnt="14">
        <dgm:presLayoutVars>
          <dgm:bulletEnabled val="1"/>
        </dgm:presLayoutVars>
      </dgm:prSet>
      <dgm:spPr/>
    </dgm:pt>
    <dgm:pt modelId="{422390AF-D83E-4753-B213-160CBDF7A1B8}" type="pres">
      <dgm:prSet presAssocID="{57FF8A7A-7DBC-40A5-8A53-9CB508C379ED}" presName="sibTrans" presStyleCnt="0"/>
      <dgm:spPr/>
    </dgm:pt>
    <dgm:pt modelId="{5B5B99C5-2233-4BD6-8785-715A211D6DF1}" type="pres">
      <dgm:prSet presAssocID="{44C1FAC8-EB84-4072-83D3-A426959B0BB2}" presName="node" presStyleLbl="alignAccFollowNode1" presStyleIdx="13" presStyleCnt="14">
        <dgm:presLayoutVars>
          <dgm:bulletEnabled val="1"/>
        </dgm:presLayoutVars>
      </dgm:prSet>
      <dgm:spPr/>
    </dgm:pt>
  </dgm:ptLst>
  <dgm:cxnLst>
    <dgm:cxn modelId="{1C052908-5C43-498D-840E-A14957F7631D}" srcId="{68DE9425-90C8-4085-A829-5AFDA16AC477}" destId="{520F8C2D-4310-4F80-83DE-54556B0CBB73}" srcOrd="0" destOrd="0" parTransId="{E1CAA2C8-7275-4A34-8C46-021D4D29C5F9}" sibTransId="{8044EA90-1F0D-4532-8B6B-F6518DB3DCD8}"/>
    <dgm:cxn modelId="{FAA5EA0F-BE9E-4703-89F2-69823615D241}" srcId="{242F1D72-3027-48C9-B192-0F93B43B5099}" destId="{4A43EB0E-6F4D-4079-918D-6A8175468172}" srcOrd="1" destOrd="0" parTransId="{78A377EA-4ED0-43BB-85BA-ADF7F33D8272}" sibTransId="{CB514599-38F4-4CB1-A5E6-4A87BBBE62EF}"/>
    <dgm:cxn modelId="{28CFB111-7CB4-4389-9599-E674E6C0C8DB}" type="presOf" srcId="{520F8C2D-4310-4F80-83DE-54556B0CBB73}" destId="{42A709F5-4991-4C32-8E65-B23A37A46B34}" srcOrd="0" destOrd="0" presId="urn:microsoft.com/office/officeart/2005/8/layout/lProcess3"/>
    <dgm:cxn modelId="{B5B91813-7754-4048-AED4-F750AEF659C1}" type="presOf" srcId="{3EE91876-8CBF-438E-9EC9-8C97BF19D84E}" destId="{7749A54E-76D0-4B94-8547-FF543F61F855}" srcOrd="0" destOrd="0" presId="urn:microsoft.com/office/officeart/2005/8/layout/lProcess3"/>
    <dgm:cxn modelId="{4BBAF815-2C5C-4FF7-9F5B-D3B73EE86152}" type="presOf" srcId="{5B2ACD63-931E-49E9-998A-67E1188E2C73}" destId="{D5D4CBC1-151E-46A5-8F19-1EA1923A7B19}" srcOrd="0" destOrd="0" presId="urn:microsoft.com/office/officeart/2005/8/layout/lProcess3"/>
    <dgm:cxn modelId="{B6D08C3A-6820-4038-9921-B6EB366B8166}" srcId="{68DE9425-90C8-4085-A829-5AFDA16AC477}" destId="{44C1FAC8-EB84-4072-83D3-A426959B0BB2}" srcOrd="2" destOrd="0" parTransId="{AFF8F4D5-CF77-4A13-B357-F0A6F73180E8}" sibTransId="{6324BF53-927E-460E-B367-66C910E819D2}"/>
    <dgm:cxn modelId="{EE98475E-92FA-465F-9C7D-E95CBA86B4C9}" type="presOf" srcId="{3CBD8BA8-A6EB-41AA-A34A-487108E527E5}" destId="{DDC227FC-8894-4DF8-B9BB-2A9FEF82F72A}" srcOrd="0" destOrd="0" presId="urn:microsoft.com/office/officeart/2005/8/layout/lProcess3"/>
    <dgm:cxn modelId="{FFA83845-A928-4DED-A5EA-D6FD1D39B4C1}" srcId="{00277D92-9419-4ACC-B154-3BCC46033BE9}" destId="{3EE91876-8CBF-438E-9EC9-8C97BF19D84E}" srcOrd="1" destOrd="0" parTransId="{3788E853-43C9-46C2-88E2-ECC2BB46156E}" sibTransId="{130C1ECE-7B82-4C65-9508-5F1A93427023}"/>
    <dgm:cxn modelId="{DCECAB49-10AD-47F4-8E5D-FF80C9069815}" srcId="{5B2ACD63-931E-49E9-998A-67E1188E2C73}" destId="{7F3A5BF4-8917-4A58-94BE-BFA96A358E80}" srcOrd="1" destOrd="0" parTransId="{57966896-6852-43E1-8298-4D211B08E27F}" sibTransId="{B5371C31-E784-401E-B6FF-D5A6C9C33E55}"/>
    <dgm:cxn modelId="{8E132E4B-236F-41F1-8181-4B568F268336}" type="presOf" srcId="{5FA589AC-6D9B-4973-9F7A-7F000B6CD72B}" destId="{5DF37102-870F-4EC9-A749-13CAAB619FA0}" srcOrd="0" destOrd="0" presId="urn:microsoft.com/office/officeart/2005/8/layout/lProcess3"/>
    <dgm:cxn modelId="{6A03CD6B-24FD-416D-BCA2-FBA576FEDDA9}" srcId="{AE39089A-9A65-46CF-98A2-CB98C3E22929}" destId="{242F1D72-3027-48C9-B192-0F93B43B5099}" srcOrd="0" destOrd="0" parTransId="{5065B918-876B-453E-9762-B8A9E83E9DB9}" sibTransId="{526AEC89-3738-47A1-B17F-40EEA3FEE322}"/>
    <dgm:cxn modelId="{BEEA934C-A441-4887-B3BF-721DB1E20F0D}" srcId="{68DE9425-90C8-4085-A829-5AFDA16AC477}" destId="{80E0BC3B-74BE-4031-8737-CF240795B511}" srcOrd="1" destOrd="0" parTransId="{1197A84B-2395-419F-BC9B-117D092B5ABF}" sibTransId="{57FF8A7A-7DBC-40A5-8A53-9CB508C379ED}"/>
    <dgm:cxn modelId="{E3703250-ED0A-45A3-A794-7A2033E86012}" type="presOf" srcId="{44C1FAC8-EB84-4072-83D3-A426959B0BB2}" destId="{5B5B99C5-2233-4BD6-8785-715A211D6DF1}" srcOrd="0" destOrd="0" presId="urn:microsoft.com/office/officeart/2005/8/layout/lProcess3"/>
    <dgm:cxn modelId="{C1829971-4A35-49F5-A615-D28EAA3FF3BD}" type="presOf" srcId="{9B79A2D8-53FE-42B3-91C1-7C1064BF0710}" destId="{92EF9A8E-20BB-44AD-8867-F475C96E542B}" srcOrd="0" destOrd="0" presId="urn:microsoft.com/office/officeart/2005/8/layout/lProcess3"/>
    <dgm:cxn modelId="{63EB0954-9D82-4D4D-B136-48A29694EEB5}" srcId="{AE39089A-9A65-46CF-98A2-CB98C3E22929}" destId="{278E8D64-45DC-45F7-B534-722B135A316E}" srcOrd="3" destOrd="0" parTransId="{34E15B36-02DC-43DC-836F-554973F0B70A}" sibTransId="{A067D610-C610-4AB3-9C31-0807C2FCFEDA}"/>
    <dgm:cxn modelId="{1A391256-0AE4-4BC3-A1F1-63F754A23B04}" srcId="{242F1D72-3027-48C9-B192-0F93B43B5099}" destId="{83E092BC-CFAF-48D7-8555-BCF49C1404A0}" srcOrd="0" destOrd="0" parTransId="{C6CDDE17-1096-4624-BBAD-FF1E0CE6C2EF}" sibTransId="{DB7C58BD-3437-4C06-83CA-B1BF95895815}"/>
    <dgm:cxn modelId="{EFF9C158-0FF3-42D1-B18D-84725D5A7E62}" type="presOf" srcId="{AD155EB9-3B4C-4A51-8BEA-CD50FA3A4F5C}" destId="{172FABE7-3087-49B7-BECD-A47343CAC503}" srcOrd="0" destOrd="0" presId="urn:microsoft.com/office/officeart/2005/8/layout/lProcess3"/>
    <dgm:cxn modelId="{D58F2B7E-2854-4E4E-8424-51DF5E588C43}" type="presOf" srcId="{83E092BC-CFAF-48D7-8555-BCF49C1404A0}" destId="{47AD32D1-007E-45E7-ADCB-DFEACEDE7987}" srcOrd="0" destOrd="0" presId="urn:microsoft.com/office/officeart/2005/8/layout/lProcess3"/>
    <dgm:cxn modelId="{8720E87E-78AC-40F6-9F63-C4A57D073269}" type="presOf" srcId="{80E0BC3B-74BE-4031-8737-CF240795B511}" destId="{A2B78662-A614-47ED-BC2F-78DBC9812138}" srcOrd="0" destOrd="0" presId="urn:microsoft.com/office/officeart/2005/8/layout/lProcess3"/>
    <dgm:cxn modelId="{35C1E197-3FB8-40D4-AECA-B0F7B10C2D01}" type="presOf" srcId="{00277D92-9419-4ACC-B154-3BCC46033BE9}" destId="{5858AFBB-7545-4E8A-936A-805759AA8B28}" srcOrd="0" destOrd="0" presId="urn:microsoft.com/office/officeart/2005/8/layout/lProcess3"/>
    <dgm:cxn modelId="{2AEF669A-78ED-4115-BC37-02CCD4C6B47B}" type="presOf" srcId="{DE18F5AC-160D-4BEC-B25B-3F065208271D}" destId="{96A47104-E0E1-477A-A653-BD59A3FF36DE}" srcOrd="0" destOrd="0" presId="urn:microsoft.com/office/officeart/2005/8/layout/lProcess3"/>
    <dgm:cxn modelId="{BD6BB49A-8A0D-4526-930A-358FF273572C}" type="presOf" srcId="{242F1D72-3027-48C9-B192-0F93B43B5099}" destId="{100826E5-14FA-440E-BD0C-7F24FDDC6DF2}" srcOrd="0" destOrd="0" presId="urn:microsoft.com/office/officeart/2005/8/layout/lProcess3"/>
    <dgm:cxn modelId="{226F01A1-8500-4AE9-9015-EC36316B5474}" srcId="{AE39089A-9A65-46CF-98A2-CB98C3E22929}" destId="{5B2ACD63-931E-49E9-998A-67E1188E2C73}" srcOrd="1" destOrd="0" parTransId="{398B74A7-5D09-4591-AEAE-74FDF2375C03}" sibTransId="{8706614F-D0B9-4D2C-A065-604CB256A47D}"/>
    <dgm:cxn modelId="{716EF5A5-3490-4DA1-BDA4-B34FE2F172B8}" srcId="{278E8D64-45DC-45F7-B534-722B135A316E}" destId="{3CBD8BA8-A6EB-41AA-A34A-487108E527E5}" srcOrd="0" destOrd="0" parTransId="{CF8C7D5E-F04A-4125-8675-3279F9F194CB}" sibTransId="{391E3F73-0C46-423D-A958-A52EAE15150E}"/>
    <dgm:cxn modelId="{FE9554AE-D38E-4925-9431-0128A2ADBD0A}" type="presOf" srcId="{7F3A5BF4-8917-4A58-94BE-BFA96A358E80}" destId="{ADE0B3EC-54B7-4E95-8D89-16FC25FA4669}" srcOrd="0" destOrd="0" presId="urn:microsoft.com/office/officeart/2005/8/layout/lProcess3"/>
    <dgm:cxn modelId="{ADB2B1AF-995F-4503-B25D-757805E548AD}" srcId="{278E8D64-45DC-45F7-B534-722B135A316E}" destId="{53766D5B-8859-4F37-AFD0-96CC1995E1A7}" srcOrd="1" destOrd="0" parTransId="{C9FF3AD6-8ED0-4FD5-B900-3C051D0C2FB5}" sibTransId="{90DF813B-E61D-4E37-80F5-3BEEBA1EBBF6}"/>
    <dgm:cxn modelId="{F06084B3-6BDA-4F03-B29C-0F75EEF03B00}" type="presOf" srcId="{AE39089A-9A65-46CF-98A2-CB98C3E22929}" destId="{133E0B37-947A-4D71-8319-288AD5571455}" srcOrd="0" destOrd="0" presId="urn:microsoft.com/office/officeart/2005/8/layout/lProcess3"/>
    <dgm:cxn modelId="{905F87B4-0DDF-4022-9243-CBF985AC243F}" srcId="{278E8D64-45DC-45F7-B534-722B135A316E}" destId="{5FA589AC-6D9B-4973-9F7A-7F000B6CD72B}" srcOrd="2" destOrd="0" parTransId="{26868F80-E754-40CE-A771-9F198C75E391}" sibTransId="{36D14EB7-2E29-4858-9F86-189FB968F267}"/>
    <dgm:cxn modelId="{1239AABB-0A8F-43AA-B1C7-E2EBF81D27B3}" srcId="{5B2ACD63-931E-49E9-998A-67E1188E2C73}" destId="{6F2D563E-82C6-4785-823F-B03351DDBDEF}" srcOrd="0" destOrd="0" parTransId="{860C279A-D473-486A-836B-AC666844D6FC}" sibTransId="{4F6A1ECD-3FBF-4AD9-B42A-E4CC4FF6C9C1}"/>
    <dgm:cxn modelId="{390C31BD-6040-4E30-9547-E5180FE7969E}" type="presOf" srcId="{6F2D563E-82C6-4785-823F-B03351DDBDEF}" destId="{077D2C8E-121E-420A-AFB3-5817BDEF639A}" srcOrd="0" destOrd="0" presId="urn:microsoft.com/office/officeart/2005/8/layout/lProcess3"/>
    <dgm:cxn modelId="{6C2EDDC2-F402-4C74-8F24-8FD70B89F157}" srcId="{00277D92-9419-4ACC-B154-3BCC46033BE9}" destId="{9B79A2D8-53FE-42B3-91C1-7C1064BF0710}" srcOrd="2" destOrd="0" parTransId="{504120C9-CE52-4029-A77C-ECA0EF39EB33}" sibTransId="{BABE7604-7673-4664-8452-6B6B8E34A645}"/>
    <dgm:cxn modelId="{8CCC1FC3-7A88-42F4-A736-2CE2AB935047}" type="presOf" srcId="{53766D5B-8859-4F37-AFD0-96CC1995E1A7}" destId="{3CAD054F-F046-4AE9-B84C-E2E3E9DD1F4C}" srcOrd="0" destOrd="0" presId="urn:microsoft.com/office/officeart/2005/8/layout/lProcess3"/>
    <dgm:cxn modelId="{AD7F31C7-806A-44A8-9585-57E5504A05F1}" srcId="{AE39089A-9A65-46CF-98A2-CB98C3E22929}" destId="{68DE9425-90C8-4085-A829-5AFDA16AC477}" srcOrd="4" destOrd="0" parTransId="{4F92659E-AF89-44DE-9385-6E2CD035D608}" sibTransId="{FE15452D-28C3-4DAD-B113-8BA221EC83F6}"/>
    <dgm:cxn modelId="{603DE2D0-1805-48DF-A36A-356B6566B501}" type="presOf" srcId="{278E8D64-45DC-45F7-B534-722B135A316E}" destId="{D9C046B7-3FAB-4E53-9780-68B982544687}" srcOrd="0" destOrd="0" presId="urn:microsoft.com/office/officeart/2005/8/layout/lProcess3"/>
    <dgm:cxn modelId="{C0C734E4-4911-419E-A830-0FDD4AEF7910}" type="presOf" srcId="{4A43EB0E-6F4D-4079-918D-6A8175468172}" destId="{0AB1B9FF-667A-49D2-9E07-1D0800410883}" srcOrd="0" destOrd="0" presId="urn:microsoft.com/office/officeart/2005/8/layout/lProcess3"/>
    <dgm:cxn modelId="{C804D8EF-1235-4F1F-BE34-63AEA7F10CA8}" srcId="{00277D92-9419-4ACC-B154-3BCC46033BE9}" destId="{DE18F5AC-160D-4BEC-B25B-3F065208271D}" srcOrd="0" destOrd="0" parTransId="{6E1EB17B-29B9-4D5F-A4AA-26EC64CEF8E3}" sibTransId="{692E2091-89F1-4D14-909E-6E5BA8A4E7F9}"/>
    <dgm:cxn modelId="{9E56DFF0-B041-48EC-8818-9132B7FECB94}" type="presOf" srcId="{68DE9425-90C8-4085-A829-5AFDA16AC477}" destId="{4554A959-D7C3-44C7-8E47-439CB1083CE7}" srcOrd="0" destOrd="0" presId="urn:microsoft.com/office/officeart/2005/8/layout/lProcess3"/>
    <dgm:cxn modelId="{E16C11F1-3876-4122-934F-A569454FE9C2}" srcId="{AE39089A-9A65-46CF-98A2-CB98C3E22929}" destId="{00277D92-9419-4ACC-B154-3BCC46033BE9}" srcOrd="2" destOrd="0" parTransId="{119590B5-71B9-46F3-A60F-99C56E021C49}" sibTransId="{F871445A-09C7-418A-AECB-DC852B1EE75D}"/>
    <dgm:cxn modelId="{3784EBF3-E403-4CF2-9EB9-F2D3023547E8}" srcId="{5B2ACD63-931E-49E9-998A-67E1188E2C73}" destId="{AD155EB9-3B4C-4A51-8BEA-CD50FA3A4F5C}" srcOrd="2" destOrd="0" parTransId="{39EF658B-D1BB-44D1-A485-9C1D608471A3}" sibTransId="{582C82B0-D7D3-41ED-A8D1-8693A0EC7F1F}"/>
    <dgm:cxn modelId="{142AEAFD-6D77-4A36-B852-56D2CFD014A7}" type="presParOf" srcId="{133E0B37-947A-4D71-8319-288AD5571455}" destId="{71479030-AFBD-4EC5-85A0-39A74B0BDAFB}" srcOrd="0" destOrd="0" presId="urn:microsoft.com/office/officeart/2005/8/layout/lProcess3"/>
    <dgm:cxn modelId="{D90676C8-104C-4712-84C5-DE44B233FAE1}" type="presParOf" srcId="{71479030-AFBD-4EC5-85A0-39A74B0BDAFB}" destId="{100826E5-14FA-440E-BD0C-7F24FDDC6DF2}" srcOrd="0" destOrd="0" presId="urn:microsoft.com/office/officeart/2005/8/layout/lProcess3"/>
    <dgm:cxn modelId="{F823A0B6-DD5D-4C64-AA1A-1783DE98B429}" type="presParOf" srcId="{71479030-AFBD-4EC5-85A0-39A74B0BDAFB}" destId="{8AA21D2C-5CB4-458C-B687-55516AA4C89E}" srcOrd="1" destOrd="0" presId="urn:microsoft.com/office/officeart/2005/8/layout/lProcess3"/>
    <dgm:cxn modelId="{C94A776B-A00C-4BE4-A46E-6CF4A80A83E8}" type="presParOf" srcId="{71479030-AFBD-4EC5-85A0-39A74B0BDAFB}" destId="{47AD32D1-007E-45E7-ADCB-DFEACEDE7987}" srcOrd="2" destOrd="0" presId="urn:microsoft.com/office/officeart/2005/8/layout/lProcess3"/>
    <dgm:cxn modelId="{3B38FF3F-66D9-4EEB-B6CE-1F20722BE358}" type="presParOf" srcId="{71479030-AFBD-4EC5-85A0-39A74B0BDAFB}" destId="{A85330A0-2D3A-45A9-8DC3-7052C46C4A00}" srcOrd="3" destOrd="0" presId="urn:microsoft.com/office/officeart/2005/8/layout/lProcess3"/>
    <dgm:cxn modelId="{6485F042-5464-42EC-B114-09F2C60A4840}" type="presParOf" srcId="{71479030-AFBD-4EC5-85A0-39A74B0BDAFB}" destId="{0AB1B9FF-667A-49D2-9E07-1D0800410883}" srcOrd="4" destOrd="0" presId="urn:microsoft.com/office/officeart/2005/8/layout/lProcess3"/>
    <dgm:cxn modelId="{244C35F3-2729-439D-82FB-A6336E337267}" type="presParOf" srcId="{133E0B37-947A-4D71-8319-288AD5571455}" destId="{CA076164-5826-496F-B9A8-738A3083108D}" srcOrd="1" destOrd="0" presId="urn:microsoft.com/office/officeart/2005/8/layout/lProcess3"/>
    <dgm:cxn modelId="{90DC7277-8F2C-44DC-88A6-3D29190D9CA7}" type="presParOf" srcId="{133E0B37-947A-4D71-8319-288AD5571455}" destId="{60E78737-EFF8-4E79-A35E-98388867F273}" srcOrd="2" destOrd="0" presId="urn:microsoft.com/office/officeart/2005/8/layout/lProcess3"/>
    <dgm:cxn modelId="{7261E58E-7717-45AD-B133-893718BE1052}" type="presParOf" srcId="{60E78737-EFF8-4E79-A35E-98388867F273}" destId="{D5D4CBC1-151E-46A5-8F19-1EA1923A7B19}" srcOrd="0" destOrd="0" presId="urn:microsoft.com/office/officeart/2005/8/layout/lProcess3"/>
    <dgm:cxn modelId="{854A6249-C0E1-42B3-823D-B6457E645D87}" type="presParOf" srcId="{60E78737-EFF8-4E79-A35E-98388867F273}" destId="{A12CABA2-6E5B-4AF1-B655-BBC67BA979FC}" srcOrd="1" destOrd="0" presId="urn:microsoft.com/office/officeart/2005/8/layout/lProcess3"/>
    <dgm:cxn modelId="{402D7B5D-7958-424F-B4D5-65C67FFF16D3}" type="presParOf" srcId="{60E78737-EFF8-4E79-A35E-98388867F273}" destId="{077D2C8E-121E-420A-AFB3-5817BDEF639A}" srcOrd="2" destOrd="0" presId="urn:microsoft.com/office/officeart/2005/8/layout/lProcess3"/>
    <dgm:cxn modelId="{7F3AA8B8-A3E9-4B88-BE37-EC9805FE5665}" type="presParOf" srcId="{60E78737-EFF8-4E79-A35E-98388867F273}" destId="{784E293A-F86A-4094-AFFF-EBD6CF59B911}" srcOrd="3" destOrd="0" presId="urn:microsoft.com/office/officeart/2005/8/layout/lProcess3"/>
    <dgm:cxn modelId="{A2D08814-D8AC-443D-BBEB-6106D8893969}" type="presParOf" srcId="{60E78737-EFF8-4E79-A35E-98388867F273}" destId="{ADE0B3EC-54B7-4E95-8D89-16FC25FA4669}" srcOrd="4" destOrd="0" presId="urn:microsoft.com/office/officeart/2005/8/layout/lProcess3"/>
    <dgm:cxn modelId="{02764310-9197-426B-9F61-92959B291986}" type="presParOf" srcId="{60E78737-EFF8-4E79-A35E-98388867F273}" destId="{19223E0E-44C6-4D5D-821F-29B68324DD0E}" srcOrd="5" destOrd="0" presId="urn:microsoft.com/office/officeart/2005/8/layout/lProcess3"/>
    <dgm:cxn modelId="{F3742478-A3F5-4178-8446-0CA6E0F26934}" type="presParOf" srcId="{60E78737-EFF8-4E79-A35E-98388867F273}" destId="{172FABE7-3087-49B7-BECD-A47343CAC503}" srcOrd="6" destOrd="0" presId="urn:microsoft.com/office/officeart/2005/8/layout/lProcess3"/>
    <dgm:cxn modelId="{DCF02D4C-1A92-44AF-8684-AE460E29CC7D}" type="presParOf" srcId="{133E0B37-947A-4D71-8319-288AD5571455}" destId="{6F1FAE4E-3C5B-46B4-8949-9110DB7D92E2}" srcOrd="3" destOrd="0" presId="urn:microsoft.com/office/officeart/2005/8/layout/lProcess3"/>
    <dgm:cxn modelId="{960BBF8D-F65D-4C40-AFA9-42A10C1D7765}" type="presParOf" srcId="{133E0B37-947A-4D71-8319-288AD5571455}" destId="{FEC04474-7B50-41C4-8CC8-80AAA936D45C}" srcOrd="4" destOrd="0" presId="urn:microsoft.com/office/officeart/2005/8/layout/lProcess3"/>
    <dgm:cxn modelId="{5EFC3BF0-0205-45A4-B45D-40032D5B2DB1}" type="presParOf" srcId="{FEC04474-7B50-41C4-8CC8-80AAA936D45C}" destId="{5858AFBB-7545-4E8A-936A-805759AA8B28}" srcOrd="0" destOrd="0" presId="urn:microsoft.com/office/officeart/2005/8/layout/lProcess3"/>
    <dgm:cxn modelId="{03F21077-BD85-485D-9D61-1156050FED21}" type="presParOf" srcId="{FEC04474-7B50-41C4-8CC8-80AAA936D45C}" destId="{D073D206-5045-4563-9E6B-2F9F99B84988}" srcOrd="1" destOrd="0" presId="urn:microsoft.com/office/officeart/2005/8/layout/lProcess3"/>
    <dgm:cxn modelId="{0C5340F9-EA3D-432D-8172-D907AC25F3B5}" type="presParOf" srcId="{FEC04474-7B50-41C4-8CC8-80AAA936D45C}" destId="{96A47104-E0E1-477A-A653-BD59A3FF36DE}" srcOrd="2" destOrd="0" presId="urn:microsoft.com/office/officeart/2005/8/layout/lProcess3"/>
    <dgm:cxn modelId="{6AA4EA1F-586A-4DE3-ADDC-8B547F95E7B5}" type="presParOf" srcId="{FEC04474-7B50-41C4-8CC8-80AAA936D45C}" destId="{0487944B-FE43-485A-8C6D-C4B52EE1C26F}" srcOrd="3" destOrd="0" presId="urn:microsoft.com/office/officeart/2005/8/layout/lProcess3"/>
    <dgm:cxn modelId="{8420FA48-0D0A-41A5-B33C-ABA60965F3AF}" type="presParOf" srcId="{FEC04474-7B50-41C4-8CC8-80AAA936D45C}" destId="{7749A54E-76D0-4B94-8547-FF543F61F855}" srcOrd="4" destOrd="0" presId="urn:microsoft.com/office/officeart/2005/8/layout/lProcess3"/>
    <dgm:cxn modelId="{FB903DC9-BAB8-408E-9270-ACE954884275}" type="presParOf" srcId="{FEC04474-7B50-41C4-8CC8-80AAA936D45C}" destId="{94CAC797-E3AB-4125-B50D-AE20C5AD37EC}" srcOrd="5" destOrd="0" presId="urn:microsoft.com/office/officeart/2005/8/layout/lProcess3"/>
    <dgm:cxn modelId="{D897A985-36D7-456B-8D20-D856490EF220}" type="presParOf" srcId="{FEC04474-7B50-41C4-8CC8-80AAA936D45C}" destId="{92EF9A8E-20BB-44AD-8867-F475C96E542B}" srcOrd="6" destOrd="0" presId="urn:microsoft.com/office/officeart/2005/8/layout/lProcess3"/>
    <dgm:cxn modelId="{324760E4-ABF4-4589-A26F-CAF1AE4970FB}" type="presParOf" srcId="{133E0B37-947A-4D71-8319-288AD5571455}" destId="{2D7B334D-84AA-40D3-8258-CDAFC7B17B1B}" srcOrd="5" destOrd="0" presId="urn:microsoft.com/office/officeart/2005/8/layout/lProcess3"/>
    <dgm:cxn modelId="{2DF1FFF3-54B3-43D3-AF88-980F623B818D}" type="presParOf" srcId="{133E0B37-947A-4D71-8319-288AD5571455}" destId="{940B2294-BFC1-4002-94FF-AA51EEB01456}" srcOrd="6" destOrd="0" presId="urn:microsoft.com/office/officeart/2005/8/layout/lProcess3"/>
    <dgm:cxn modelId="{68DF2AD8-4CB0-4E1C-895D-94F9E0491978}" type="presParOf" srcId="{940B2294-BFC1-4002-94FF-AA51EEB01456}" destId="{D9C046B7-3FAB-4E53-9780-68B982544687}" srcOrd="0" destOrd="0" presId="urn:microsoft.com/office/officeart/2005/8/layout/lProcess3"/>
    <dgm:cxn modelId="{D584C018-7979-4BE2-BF5A-A647B25A0089}" type="presParOf" srcId="{940B2294-BFC1-4002-94FF-AA51EEB01456}" destId="{2B9BF5FE-6AA8-432A-A630-F01EC7E3F108}" srcOrd="1" destOrd="0" presId="urn:microsoft.com/office/officeart/2005/8/layout/lProcess3"/>
    <dgm:cxn modelId="{95686629-B867-4271-861C-23A536634544}" type="presParOf" srcId="{940B2294-BFC1-4002-94FF-AA51EEB01456}" destId="{DDC227FC-8894-4DF8-B9BB-2A9FEF82F72A}" srcOrd="2" destOrd="0" presId="urn:microsoft.com/office/officeart/2005/8/layout/lProcess3"/>
    <dgm:cxn modelId="{0A7B4448-9AB1-4640-8A4A-7CFA06C78D42}" type="presParOf" srcId="{940B2294-BFC1-4002-94FF-AA51EEB01456}" destId="{65AD965A-DA2B-4F7D-8BB9-880DA7047145}" srcOrd="3" destOrd="0" presId="urn:microsoft.com/office/officeart/2005/8/layout/lProcess3"/>
    <dgm:cxn modelId="{EE3FA61E-4196-4190-ACFE-FD9356CFC42D}" type="presParOf" srcId="{940B2294-BFC1-4002-94FF-AA51EEB01456}" destId="{3CAD054F-F046-4AE9-B84C-E2E3E9DD1F4C}" srcOrd="4" destOrd="0" presId="urn:microsoft.com/office/officeart/2005/8/layout/lProcess3"/>
    <dgm:cxn modelId="{B8DCCF0E-647F-4E53-87B7-B16E9F8745E9}" type="presParOf" srcId="{940B2294-BFC1-4002-94FF-AA51EEB01456}" destId="{BBC7742F-014D-48CE-B622-BD943EAFAC67}" srcOrd="5" destOrd="0" presId="urn:microsoft.com/office/officeart/2005/8/layout/lProcess3"/>
    <dgm:cxn modelId="{BDC1EC6F-8143-41F0-8CFA-F15A98B33976}" type="presParOf" srcId="{940B2294-BFC1-4002-94FF-AA51EEB01456}" destId="{5DF37102-870F-4EC9-A749-13CAAB619FA0}" srcOrd="6" destOrd="0" presId="urn:microsoft.com/office/officeart/2005/8/layout/lProcess3"/>
    <dgm:cxn modelId="{44692F2F-38F6-4BE3-A3D3-57CCA377D31F}" type="presParOf" srcId="{133E0B37-947A-4D71-8319-288AD5571455}" destId="{50BEDCEB-DDC3-4D7D-AF97-2A61F495EDD5}" srcOrd="7" destOrd="0" presId="urn:microsoft.com/office/officeart/2005/8/layout/lProcess3"/>
    <dgm:cxn modelId="{AFA444DB-7827-4662-B132-E6382DC3484E}" type="presParOf" srcId="{133E0B37-947A-4D71-8319-288AD5571455}" destId="{DAB13731-0CE2-4E5C-8EA1-822A1EDD15D3}" srcOrd="8" destOrd="0" presId="urn:microsoft.com/office/officeart/2005/8/layout/lProcess3"/>
    <dgm:cxn modelId="{671FFB64-9D16-4FC5-9FC9-4F6E48B738C5}" type="presParOf" srcId="{DAB13731-0CE2-4E5C-8EA1-822A1EDD15D3}" destId="{4554A959-D7C3-44C7-8E47-439CB1083CE7}" srcOrd="0" destOrd="0" presId="urn:microsoft.com/office/officeart/2005/8/layout/lProcess3"/>
    <dgm:cxn modelId="{9DDA5A9D-07F6-4A63-B61D-1C1AD439D81C}" type="presParOf" srcId="{DAB13731-0CE2-4E5C-8EA1-822A1EDD15D3}" destId="{2CBB5614-C360-465E-8784-EB0D8BB4FEAB}" srcOrd="1" destOrd="0" presId="urn:microsoft.com/office/officeart/2005/8/layout/lProcess3"/>
    <dgm:cxn modelId="{024DB0B6-AD2C-499C-BC41-7128CE6A4336}" type="presParOf" srcId="{DAB13731-0CE2-4E5C-8EA1-822A1EDD15D3}" destId="{42A709F5-4991-4C32-8E65-B23A37A46B34}" srcOrd="2" destOrd="0" presId="urn:microsoft.com/office/officeart/2005/8/layout/lProcess3"/>
    <dgm:cxn modelId="{82C63710-65CF-476C-86E6-D19C7D0C62EE}" type="presParOf" srcId="{DAB13731-0CE2-4E5C-8EA1-822A1EDD15D3}" destId="{1D929D64-0ED8-4754-A2A7-2E0040F2F3A5}" srcOrd="3" destOrd="0" presId="urn:microsoft.com/office/officeart/2005/8/layout/lProcess3"/>
    <dgm:cxn modelId="{2539460C-B2AF-4076-AB98-07C1DABDD159}" type="presParOf" srcId="{DAB13731-0CE2-4E5C-8EA1-822A1EDD15D3}" destId="{A2B78662-A614-47ED-BC2F-78DBC9812138}" srcOrd="4" destOrd="0" presId="urn:microsoft.com/office/officeart/2005/8/layout/lProcess3"/>
    <dgm:cxn modelId="{478633E1-64BD-45CE-8A5A-BA400D3ABDF1}" type="presParOf" srcId="{DAB13731-0CE2-4E5C-8EA1-822A1EDD15D3}" destId="{422390AF-D83E-4753-B213-160CBDF7A1B8}" srcOrd="5" destOrd="0" presId="urn:microsoft.com/office/officeart/2005/8/layout/lProcess3"/>
    <dgm:cxn modelId="{25575DC8-7EAB-405D-A007-AE9907A306C8}" type="presParOf" srcId="{DAB13731-0CE2-4E5C-8EA1-822A1EDD15D3}" destId="{5B5B99C5-2233-4BD6-8785-715A211D6DF1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826E5-14FA-440E-BD0C-7F24FDDC6DF2}">
      <dsp:nvSpPr>
        <dsp:cNvPr id="0" name=""/>
        <dsp:cNvSpPr/>
      </dsp:nvSpPr>
      <dsp:spPr>
        <a:xfrm>
          <a:off x="176290" y="2724"/>
          <a:ext cx="1652623" cy="661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600" kern="1200" dirty="0"/>
            <a:t>A</a:t>
          </a:r>
          <a:endParaRPr lang="zh-TW" altLang="en-US" sz="4600" kern="1200" dirty="0"/>
        </a:p>
      </dsp:txBody>
      <dsp:txXfrm>
        <a:off x="506815" y="2724"/>
        <a:ext cx="991574" cy="661049"/>
      </dsp:txXfrm>
    </dsp:sp>
    <dsp:sp modelId="{468909C0-8882-41BE-A172-EFAD792C6D7E}">
      <dsp:nvSpPr>
        <dsp:cNvPr id="0" name=""/>
        <dsp:cNvSpPr/>
      </dsp:nvSpPr>
      <dsp:spPr>
        <a:xfrm>
          <a:off x="1614072" y="58913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B</a:t>
          </a:r>
          <a:endParaRPr lang="zh-TW" altLang="en-US" sz="3800" kern="1200" dirty="0"/>
        </a:p>
      </dsp:txBody>
      <dsp:txXfrm>
        <a:off x="1888407" y="58913"/>
        <a:ext cx="823007" cy="548670"/>
      </dsp:txXfrm>
    </dsp:sp>
    <dsp:sp modelId="{6EC43F24-7D9F-4D9A-AAAB-02EF2EC24F48}">
      <dsp:nvSpPr>
        <dsp:cNvPr id="0" name=""/>
        <dsp:cNvSpPr/>
      </dsp:nvSpPr>
      <dsp:spPr>
        <a:xfrm>
          <a:off x="2793715" y="58913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D</a:t>
          </a:r>
          <a:endParaRPr lang="zh-TW" altLang="en-US" sz="3800" kern="1200" dirty="0"/>
        </a:p>
      </dsp:txBody>
      <dsp:txXfrm>
        <a:off x="3068050" y="58913"/>
        <a:ext cx="823007" cy="548670"/>
      </dsp:txXfrm>
    </dsp:sp>
    <dsp:sp modelId="{8212186F-F3F9-42B0-91FE-528272864645}">
      <dsp:nvSpPr>
        <dsp:cNvPr id="0" name=""/>
        <dsp:cNvSpPr/>
      </dsp:nvSpPr>
      <dsp:spPr>
        <a:xfrm>
          <a:off x="3973358" y="58913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E</a:t>
          </a:r>
          <a:endParaRPr lang="zh-TW" altLang="en-US" sz="3800" kern="1200" dirty="0"/>
        </a:p>
      </dsp:txBody>
      <dsp:txXfrm>
        <a:off x="4247693" y="58913"/>
        <a:ext cx="823007" cy="548670"/>
      </dsp:txXfrm>
    </dsp:sp>
    <dsp:sp modelId="{66153EA1-7679-4571-8AAE-3A72A814BBAA}">
      <dsp:nvSpPr>
        <dsp:cNvPr id="0" name=""/>
        <dsp:cNvSpPr/>
      </dsp:nvSpPr>
      <dsp:spPr>
        <a:xfrm>
          <a:off x="176290" y="756321"/>
          <a:ext cx="1652623" cy="661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600" kern="1200" dirty="0"/>
            <a:t>B</a:t>
          </a:r>
          <a:endParaRPr lang="zh-TW" altLang="en-US" sz="4600" kern="1200" dirty="0"/>
        </a:p>
      </dsp:txBody>
      <dsp:txXfrm>
        <a:off x="506815" y="756321"/>
        <a:ext cx="991574" cy="661049"/>
      </dsp:txXfrm>
    </dsp:sp>
    <dsp:sp modelId="{04B3C03F-9FCE-479C-9955-F263F3FFCC93}">
      <dsp:nvSpPr>
        <dsp:cNvPr id="0" name=""/>
        <dsp:cNvSpPr/>
      </dsp:nvSpPr>
      <dsp:spPr>
        <a:xfrm>
          <a:off x="1614072" y="812510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C</a:t>
          </a:r>
          <a:endParaRPr lang="zh-TW" altLang="en-US" sz="3800" kern="1200" dirty="0"/>
        </a:p>
      </dsp:txBody>
      <dsp:txXfrm>
        <a:off x="1888407" y="812510"/>
        <a:ext cx="823007" cy="548670"/>
      </dsp:txXfrm>
    </dsp:sp>
    <dsp:sp modelId="{9EC4CA07-58F8-494F-A635-D5F11847C68E}">
      <dsp:nvSpPr>
        <dsp:cNvPr id="0" name=""/>
        <dsp:cNvSpPr/>
      </dsp:nvSpPr>
      <dsp:spPr>
        <a:xfrm>
          <a:off x="2793715" y="812510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D</a:t>
          </a:r>
          <a:endParaRPr lang="zh-TW" altLang="en-US" sz="3800" kern="1200" dirty="0"/>
        </a:p>
      </dsp:txBody>
      <dsp:txXfrm>
        <a:off x="3068050" y="812510"/>
        <a:ext cx="823007" cy="548670"/>
      </dsp:txXfrm>
    </dsp:sp>
    <dsp:sp modelId="{46309259-D3F1-42CE-9C56-ECF6C2C4A5E0}">
      <dsp:nvSpPr>
        <dsp:cNvPr id="0" name=""/>
        <dsp:cNvSpPr/>
      </dsp:nvSpPr>
      <dsp:spPr>
        <a:xfrm>
          <a:off x="176290" y="1509917"/>
          <a:ext cx="1652623" cy="661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600" kern="1200" dirty="0"/>
            <a:t>C</a:t>
          </a:r>
          <a:endParaRPr lang="zh-TW" altLang="en-US" sz="4600" kern="1200" dirty="0"/>
        </a:p>
      </dsp:txBody>
      <dsp:txXfrm>
        <a:off x="506815" y="1509917"/>
        <a:ext cx="991574" cy="661049"/>
      </dsp:txXfrm>
    </dsp:sp>
    <dsp:sp modelId="{7A663BC4-B283-4646-BCF5-50CE17FB2F06}">
      <dsp:nvSpPr>
        <dsp:cNvPr id="0" name=""/>
        <dsp:cNvSpPr/>
      </dsp:nvSpPr>
      <dsp:spPr>
        <a:xfrm>
          <a:off x="176290" y="2263513"/>
          <a:ext cx="1652623" cy="661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600" kern="1200" dirty="0"/>
            <a:t>D</a:t>
          </a:r>
          <a:endParaRPr lang="zh-TW" altLang="en-US" sz="4600" kern="1200" dirty="0"/>
        </a:p>
      </dsp:txBody>
      <dsp:txXfrm>
        <a:off x="506815" y="2263513"/>
        <a:ext cx="991574" cy="661049"/>
      </dsp:txXfrm>
    </dsp:sp>
    <dsp:sp modelId="{59088291-B58F-4096-9864-0CCC1047B031}">
      <dsp:nvSpPr>
        <dsp:cNvPr id="0" name=""/>
        <dsp:cNvSpPr/>
      </dsp:nvSpPr>
      <dsp:spPr>
        <a:xfrm>
          <a:off x="1614072" y="2319702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C</a:t>
          </a:r>
          <a:endParaRPr lang="zh-TW" altLang="en-US" sz="3800" kern="1200" dirty="0"/>
        </a:p>
      </dsp:txBody>
      <dsp:txXfrm>
        <a:off x="1888407" y="2319702"/>
        <a:ext cx="823007" cy="548670"/>
      </dsp:txXfrm>
    </dsp:sp>
    <dsp:sp modelId="{9ED54EC2-3C53-4B9E-8EE6-E5074A4D54C1}">
      <dsp:nvSpPr>
        <dsp:cNvPr id="0" name=""/>
        <dsp:cNvSpPr/>
      </dsp:nvSpPr>
      <dsp:spPr>
        <a:xfrm>
          <a:off x="176290" y="3017109"/>
          <a:ext cx="1652623" cy="661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600" kern="1200" dirty="0"/>
            <a:t>E</a:t>
          </a:r>
          <a:endParaRPr lang="zh-TW" altLang="en-US" sz="4600" kern="1200" dirty="0"/>
        </a:p>
      </dsp:txBody>
      <dsp:txXfrm>
        <a:off x="506815" y="3017109"/>
        <a:ext cx="991574" cy="661049"/>
      </dsp:txXfrm>
    </dsp:sp>
    <dsp:sp modelId="{73A7CA43-9E52-42D1-A187-C6EBA4DA5F24}">
      <dsp:nvSpPr>
        <dsp:cNvPr id="0" name=""/>
        <dsp:cNvSpPr/>
      </dsp:nvSpPr>
      <dsp:spPr>
        <a:xfrm>
          <a:off x="1614072" y="3073299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B</a:t>
          </a:r>
          <a:endParaRPr lang="zh-TW" altLang="en-US" sz="3800" kern="1200" dirty="0"/>
        </a:p>
      </dsp:txBody>
      <dsp:txXfrm>
        <a:off x="1888407" y="3073299"/>
        <a:ext cx="823007" cy="548670"/>
      </dsp:txXfrm>
    </dsp:sp>
    <dsp:sp modelId="{477CB49E-2888-45DE-9DC3-2A921E04324A}">
      <dsp:nvSpPr>
        <dsp:cNvPr id="0" name=""/>
        <dsp:cNvSpPr/>
      </dsp:nvSpPr>
      <dsp:spPr>
        <a:xfrm>
          <a:off x="2793715" y="3073299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D</a:t>
          </a:r>
          <a:endParaRPr lang="zh-TW" altLang="en-US" sz="3800" kern="1200" dirty="0"/>
        </a:p>
      </dsp:txBody>
      <dsp:txXfrm>
        <a:off x="3068050" y="3073299"/>
        <a:ext cx="823007" cy="54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826E5-14FA-440E-BD0C-7F24FDDC6DF2}">
      <dsp:nvSpPr>
        <dsp:cNvPr id="0" name=""/>
        <dsp:cNvSpPr/>
      </dsp:nvSpPr>
      <dsp:spPr>
        <a:xfrm>
          <a:off x="176290" y="2724"/>
          <a:ext cx="1652623" cy="661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600" kern="1200" dirty="0"/>
            <a:t>1</a:t>
          </a:r>
          <a:endParaRPr lang="zh-TW" altLang="en-US" sz="4600" kern="1200" dirty="0"/>
        </a:p>
      </dsp:txBody>
      <dsp:txXfrm>
        <a:off x="506815" y="2724"/>
        <a:ext cx="991574" cy="661049"/>
      </dsp:txXfrm>
    </dsp:sp>
    <dsp:sp modelId="{47AD32D1-007E-45E7-ADCB-DFEACEDE7987}">
      <dsp:nvSpPr>
        <dsp:cNvPr id="0" name=""/>
        <dsp:cNvSpPr/>
      </dsp:nvSpPr>
      <dsp:spPr>
        <a:xfrm>
          <a:off x="1614072" y="58913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2</a:t>
          </a:r>
          <a:endParaRPr lang="zh-TW" altLang="en-US" sz="3800" kern="1200" dirty="0"/>
        </a:p>
      </dsp:txBody>
      <dsp:txXfrm>
        <a:off x="1888407" y="58913"/>
        <a:ext cx="823007" cy="548670"/>
      </dsp:txXfrm>
    </dsp:sp>
    <dsp:sp modelId="{0AB1B9FF-667A-49D2-9E07-1D0800410883}">
      <dsp:nvSpPr>
        <dsp:cNvPr id="0" name=""/>
        <dsp:cNvSpPr/>
      </dsp:nvSpPr>
      <dsp:spPr>
        <a:xfrm>
          <a:off x="2793715" y="58913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5</a:t>
          </a:r>
          <a:endParaRPr lang="zh-TW" altLang="en-US" sz="3800" kern="1200" dirty="0"/>
        </a:p>
      </dsp:txBody>
      <dsp:txXfrm>
        <a:off x="3068050" y="58913"/>
        <a:ext cx="823007" cy="548670"/>
      </dsp:txXfrm>
    </dsp:sp>
    <dsp:sp modelId="{D5D4CBC1-151E-46A5-8F19-1EA1923A7B19}">
      <dsp:nvSpPr>
        <dsp:cNvPr id="0" name=""/>
        <dsp:cNvSpPr/>
      </dsp:nvSpPr>
      <dsp:spPr>
        <a:xfrm>
          <a:off x="176290" y="756321"/>
          <a:ext cx="1652623" cy="661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600" kern="1200" dirty="0"/>
            <a:t>2</a:t>
          </a:r>
          <a:endParaRPr lang="zh-TW" altLang="en-US" sz="4600" kern="1200" dirty="0"/>
        </a:p>
      </dsp:txBody>
      <dsp:txXfrm>
        <a:off x="506815" y="756321"/>
        <a:ext cx="991574" cy="661049"/>
      </dsp:txXfrm>
    </dsp:sp>
    <dsp:sp modelId="{077D2C8E-121E-420A-AFB3-5817BDEF639A}">
      <dsp:nvSpPr>
        <dsp:cNvPr id="0" name=""/>
        <dsp:cNvSpPr/>
      </dsp:nvSpPr>
      <dsp:spPr>
        <a:xfrm>
          <a:off x="1614072" y="812510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1</a:t>
          </a:r>
          <a:endParaRPr lang="zh-TW" altLang="en-US" sz="3800" kern="1200" dirty="0"/>
        </a:p>
      </dsp:txBody>
      <dsp:txXfrm>
        <a:off x="1888407" y="812510"/>
        <a:ext cx="823007" cy="548670"/>
      </dsp:txXfrm>
    </dsp:sp>
    <dsp:sp modelId="{ADE0B3EC-54B7-4E95-8D89-16FC25FA4669}">
      <dsp:nvSpPr>
        <dsp:cNvPr id="0" name=""/>
        <dsp:cNvSpPr/>
      </dsp:nvSpPr>
      <dsp:spPr>
        <a:xfrm>
          <a:off x="2793715" y="812510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4</a:t>
          </a:r>
          <a:endParaRPr lang="zh-TW" altLang="en-US" sz="3800" kern="1200" dirty="0"/>
        </a:p>
      </dsp:txBody>
      <dsp:txXfrm>
        <a:off x="3068050" y="812510"/>
        <a:ext cx="823007" cy="548670"/>
      </dsp:txXfrm>
    </dsp:sp>
    <dsp:sp modelId="{172FABE7-3087-49B7-BECD-A47343CAC503}">
      <dsp:nvSpPr>
        <dsp:cNvPr id="0" name=""/>
        <dsp:cNvSpPr/>
      </dsp:nvSpPr>
      <dsp:spPr>
        <a:xfrm>
          <a:off x="3973358" y="812510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3</a:t>
          </a:r>
          <a:endParaRPr lang="zh-TW" altLang="en-US" sz="3800" kern="1200" dirty="0"/>
        </a:p>
      </dsp:txBody>
      <dsp:txXfrm>
        <a:off x="4247693" y="812510"/>
        <a:ext cx="823007" cy="548670"/>
      </dsp:txXfrm>
    </dsp:sp>
    <dsp:sp modelId="{5858AFBB-7545-4E8A-936A-805759AA8B28}">
      <dsp:nvSpPr>
        <dsp:cNvPr id="0" name=""/>
        <dsp:cNvSpPr/>
      </dsp:nvSpPr>
      <dsp:spPr>
        <a:xfrm>
          <a:off x="176290" y="1509917"/>
          <a:ext cx="1652623" cy="661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600" kern="1200" dirty="0"/>
            <a:t>3</a:t>
          </a:r>
          <a:endParaRPr lang="zh-TW" altLang="en-US" sz="4600" kern="1200" dirty="0"/>
        </a:p>
      </dsp:txBody>
      <dsp:txXfrm>
        <a:off x="506815" y="1509917"/>
        <a:ext cx="991574" cy="661049"/>
      </dsp:txXfrm>
    </dsp:sp>
    <dsp:sp modelId="{96A47104-E0E1-477A-A653-BD59A3FF36DE}">
      <dsp:nvSpPr>
        <dsp:cNvPr id="0" name=""/>
        <dsp:cNvSpPr/>
      </dsp:nvSpPr>
      <dsp:spPr>
        <a:xfrm>
          <a:off x="1614072" y="1566106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2</a:t>
          </a:r>
          <a:endParaRPr lang="zh-TW" altLang="en-US" sz="3800" kern="1200" dirty="0"/>
        </a:p>
      </dsp:txBody>
      <dsp:txXfrm>
        <a:off x="1888407" y="1566106"/>
        <a:ext cx="823007" cy="548670"/>
      </dsp:txXfrm>
    </dsp:sp>
    <dsp:sp modelId="{7749A54E-76D0-4B94-8547-FF543F61F855}">
      <dsp:nvSpPr>
        <dsp:cNvPr id="0" name=""/>
        <dsp:cNvSpPr/>
      </dsp:nvSpPr>
      <dsp:spPr>
        <a:xfrm>
          <a:off x="2793715" y="1566106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4</a:t>
          </a:r>
          <a:endParaRPr lang="zh-TW" altLang="en-US" sz="3800" kern="1200" dirty="0"/>
        </a:p>
      </dsp:txBody>
      <dsp:txXfrm>
        <a:off x="3068050" y="1566106"/>
        <a:ext cx="823007" cy="548670"/>
      </dsp:txXfrm>
    </dsp:sp>
    <dsp:sp modelId="{92EF9A8E-20BB-44AD-8867-F475C96E542B}">
      <dsp:nvSpPr>
        <dsp:cNvPr id="0" name=""/>
        <dsp:cNvSpPr/>
      </dsp:nvSpPr>
      <dsp:spPr>
        <a:xfrm>
          <a:off x="3973358" y="1566106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5</a:t>
          </a:r>
          <a:endParaRPr lang="zh-TW" altLang="en-US" sz="3800" kern="1200" dirty="0"/>
        </a:p>
      </dsp:txBody>
      <dsp:txXfrm>
        <a:off x="4247693" y="1566106"/>
        <a:ext cx="823007" cy="548670"/>
      </dsp:txXfrm>
    </dsp:sp>
    <dsp:sp modelId="{D9C046B7-3FAB-4E53-9780-68B982544687}">
      <dsp:nvSpPr>
        <dsp:cNvPr id="0" name=""/>
        <dsp:cNvSpPr/>
      </dsp:nvSpPr>
      <dsp:spPr>
        <a:xfrm>
          <a:off x="176290" y="2263513"/>
          <a:ext cx="1652623" cy="661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600" kern="1200" dirty="0"/>
            <a:t>4</a:t>
          </a:r>
          <a:endParaRPr lang="zh-TW" altLang="en-US" sz="4600" kern="1200" dirty="0"/>
        </a:p>
      </dsp:txBody>
      <dsp:txXfrm>
        <a:off x="506815" y="2263513"/>
        <a:ext cx="991574" cy="661049"/>
      </dsp:txXfrm>
    </dsp:sp>
    <dsp:sp modelId="{DDC227FC-8894-4DF8-B9BB-2A9FEF82F72A}">
      <dsp:nvSpPr>
        <dsp:cNvPr id="0" name=""/>
        <dsp:cNvSpPr/>
      </dsp:nvSpPr>
      <dsp:spPr>
        <a:xfrm>
          <a:off x="1614072" y="2319702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2</a:t>
          </a:r>
          <a:endParaRPr lang="zh-TW" altLang="en-US" sz="3800" kern="1200" dirty="0"/>
        </a:p>
      </dsp:txBody>
      <dsp:txXfrm>
        <a:off x="1888407" y="2319702"/>
        <a:ext cx="823007" cy="548670"/>
      </dsp:txXfrm>
    </dsp:sp>
    <dsp:sp modelId="{3CAD054F-F046-4AE9-B84C-E2E3E9DD1F4C}">
      <dsp:nvSpPr>
        <dsp:cNvPr id="0" name=""/>
        <dsp:cNvSpPr/>
      </dsp:nvSpPr>
      <dsp:spPr>
        <a:xfrm>
          <a:off x="2793715" y="2319702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3</a:t>
          </a:r>
          <a:endParaRPr lang="zh-TW" altLang="en-US" sz="3800" kern="1200" dirty="0"/>
        </a:p>
      </dsp:txBody>
      <dsp:txXfrm>
        <a:off x="3068050" y="2319702"/>
        <a:ext cx="823007" cy="548670"/>
      </dsp:txXfrm>
    </dsp:sp>
    <dsp:sp modelId="{5DF37102-870F-4EC9-A749-13CAAB619FA0}">
      <dsp:nvSpPr>
        <dsp:cNvPr id="0" name=""/>
        <dsp:cNvSpPr/>
      </dsp:nvSpPr>
      <dsp:spPr>
        <a:xfrm>
          <a:off x="3973358" y="2319702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5</a:t>
          </a:r>
          <a:endParaRPr lang="zh-TW" altLang="en-US" sz="3800" kern="1200" dirty="0"/>
        </a:p>
      </dsp:txBody>
      <dsp:txXfrm>
        <a:off x="4247693" y="2319702"/>
        <a:ext cx="823007" cy="548670"/>
      </dsp:txXfrm>
    </dsp:sp>
    <dsp:sp modelId="{4554A959-D7C3-44C7-8E47-439CB1083CE7}">
      <dsp:nvSpPr>
        <dsp:cNvPr id="0" name=""/>
        <dsp:cNvSpPr/>
      </dsp:nvSpPr>
      <dsp:spPr>
        <a:xfrm>
          <a:off x="176290" y="3017109"/>
          <a:ext cx="1652623" cy="6610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600" kern="1200" dirty="0"/>
            <a:t>5</a:t>
          </a:r>
          <a:endParaRPr lang="zh-TW" altLang="en-US" sz="4600" kern="1200" dirty="0"/>
        </a:p>
      </dsp:txBody>
      <dsp:txXfrm>
        <a:off x="506815" y="3017109"/>
        <a:ext cx="991574" cy="661049"/>
      </dsp:txXfrm>
    </dsp:sp>
    <dsp:sp modelId="{42A709F5-4991-4C32-8E65-B23A37A46B34}">
      <dsp:nvSpPr>
        <dsp:cNvPr id="0" name=""/>
        <dsp:cNvSpPr/>
      </dsp:nvSpPr>
      <dsp:spPr>
        <a:xfrm>
          <a:off x="1614072" y="3073299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1</a:t>
          </a:r>
          <a:endParaRPr lang="zh-TW" altLang="en-US" sz="3800" kern="1200" dirty="0"/>
        </a:p>
      </dsp:txBody>
      <dsp:txXfrm>
        <a:off x="1888407" y="3073299"/>
        <a:ext cx="823007" cy="548670"/>
      </dsp:txXfrm>
    </dsp:sp>
    <dsp:sp modelId="{A2B78662-A614-47ED-BC2F-78DBC9812138}">
      <dsp:nvSpPr>
        <dsp:cNvPr id="0" name=""/>
        <dsp:cNvSpPr/>
      </dsp:nvSpPr>
      <dsp:spPr>
        <a:xfrm>
          <a:off x="2793715" y="3073299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3</a:t>
          </a:r>
          <a:endParaRPr lang="zh-TW" altLang="en-US" sz="3800" kern="1200" dirty="0"/>
        </a:p>
      </dsp:txBody>
      <dsp:txXfrm>
        <a:off x="3068050" y="3073299"/>
        <a:ext cx="823007" cy="548670"/>
      </dsp:txXfrm>
    </dsp:sp>
    <dsp:sp modelId="{5B5B99C5-2233-4BD6-8785-715A211D6DF1}">
      <dsp:nvSpPr>
        <dsp:cNvPr id="0" name=""/>
        <dsp:cNvSpPr/>
      </dsp:nvSpPr>
      <dsp:spPr>
        <a:xfrm>
          <a:off x="3973358" y="3073299"/>
          <a:ext cx="1371677" cy="5486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4</a:t>
          </a:r>
          <a:endParaRPr lang="zh-TW" altLang="en-US" sz="3800" kern="1200" dirty="0"/>
        </a:p>
      </dsp:txBody>
      <dsp:txXfrm>
        <a:off x="4247693" y="3073299"/>
        <a:ext cx="823007" cy="54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CCBCE-C098-4558-9F19-D6F732FEACB3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5E672-99C4-4B8C-8689-BE0587271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1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5E672-99C4-4B8C-8689-BE0587271A4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1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241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7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95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ambria Math" panose="02040503050406030204" pitchFamily="18" charset="0"/>
              </a:defRPr>
            </a:lvl2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123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2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8594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09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52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4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12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65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7F3C2B-498F-4B8A-9650-3616ECDFC6E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27C128A-7FAB-46E1-B38F-E6378B36D8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65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60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3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3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3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bon.now.sh/4voxQC6r9n4TsXH5c2O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carbon.now.sh/dWlQcWGeBtoGF972OQy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arbon.now.sh/YSsOSuykTbmLgUELU7s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arbon.now.sh/qeoJxxM21DdInwxmTaJ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bon.now.sh/yZXEteF9bg7q783uONci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arbon.now.sh/G4Mzb4VSUveCLMUHEps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yNJxsH16nc&amp;t=563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F60EC-C7EF-498A-BCFC-BE9260C1D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857183"/>
            <a:ext cx="8361229" cy="1143635"/>
          </a:xfrm>
        </p:spPr>
        <p:txBody>
          <a:bodyPr/>
          <a:lstStyle/>
          <a:p>
            <a:r>
              <a:rPr lang="zh-TW" altLang="en-US" dirty="0"/>
              <a:t>圖論</a:t>
            </a:r>
          </a:p>
        </p:txBody>
      </p:sp>
    </p:spTree>
    <p:extLst>
      <p:ext uri="{BB962C8B-B14F-4D97-AF65-F5344CB8AC3E}">
        <p14:creationId xmlns:p14="http://schemas.microsoft.com/office/powerpoint/2010/main" val="373601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B9B5641-DB42-49CF-A3F7-E65BBAE3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2782" y="0"/>
            <a:ext cx="21137564" cy="118898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929C6A-BA65-4834-A5F9-8088CD39FD5F}"/>
              </a:ext>
            </a:extLst>
          </p:cNvPr>
          <p:cNvSpPr/>
          <p:nvPr/>
        </p:nvSpPr>
        <p:spPr>
          <a:xfrm>
            <a:off x="4105275" y="672306"/>
            <a:ext cx="3900805" cy="7500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24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70B17-6DFF-49A5-8A21-D899A1B3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F8049D-9D24-4A54-9C02-C0A7A4A55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85064" y="0"/>
            <a:ext cx="28177065" cy="158495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929C6A-BA65-4834-A5F9-8088CD39FD5F}"/>
              </a:ext>
            </a:extLst>
          </p:cNvPr>
          <p:cNvSpPr/>
          <p:nvPr/>
        </p:nvSpPr>
        <p:spPr>
          <a:xfrm>
            <a:off x="3409634" y="837405"/>
            <a:ext cx="6023733" cy="10145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4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72BCCC2-6AF4-4152-86EC-56C5AA26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929C6A-BA65-4834-A5F9-8088CD39FD5F}"/>
              </a:ext>
            </a:extLst>
          </p:cNvPr>
          <p:cNvSpPr/>
          <p:nvPr/>
        </p:nvSpPr>
        <p:spPr>
          <a:xfrm>
            <a:off x="1006475" y="773906"/>
            <a:ext cx="2917825" cy="31694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97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A0AA4DF-9ABF-4BF1-B902-B131D002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929C6A-BA65-4834-A5F9-8088CD39FD5F}"/>
              </a:ext>
            </a:extLst>
          </p:cNvPr>
          <p:cNvSpPr/>
          <p:nvPr/>
        </p:nvSpPr>
        <p:spPr>
          <a:xfrm>
            <a:off x="8305800" y="819150"/>
            <a:ext cx="2790825" cy="38385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3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9416A-351C-4E8B-90EA-3EBE685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97" y="905363"/>
            <a:ext cx="1080000" cy="46672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無</a:t>
            </a:r>
            <a:br>
              <a:rPr lang="en-US" altLang="zh-TW" dirty="0"/>
            </a:br>
            <a:r>
              <a:rPr lang="zh-TW" altLang="en-US" dirty="0"/>
              <a:t>向</a:t>
            </a:r>
            <a:br>
              <a:rPr lang="en-US" altLang="zh-TW" dirty="0"/>
            </a:br>
            <a:r>
              <a:rPr lang="zh-TW" altLang="en-US" dirty="0"/>
              <a:t>圖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練</a:t>
            </a:r>
            <a:br>
              <a:rPr lang="en-US" altLang="zh-TW" dirty="0"/>
            </a:br>
            <a:r>
              <a:rPr lang="zh-TW" altLang="en-US" dirty="0"/>
              <a:t>習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275E428-C24C-4587-8AA5-DB7E8144D443}"/>
              </a:ext>
            </a:extLst>
          </p:cNvPr>
          <p:cNvSpPr/>
          <p:nvPr/>
        </p:nvSpPr>
        <p:spPr>
          <a:xfrm>
            <a:off x="6921285" y="966707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C8E8E6F-A86C-4DEE-8E4B-A7A9215C165A}"/>
              </a:ext>
            </a:extLst>
          </p:cNvPr>
          <p:cNvSpPr/>
          <p:nvPr/>
        </p:nvSpPr>
        <p:spPr>
          <a:xfrm>
            <a:off x="8687020" y="4431269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sz="4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60E1139-8B35-42C1-922E-5311E7C0AB26}"/>
              </a:ext>
            </a:extLst>
          </p:cNvPr>
          <p:cNvSpPr/>
          <p:nvPr/>
        </p:nvSpPr>
        <p:spPr>
          <a:xfrm>
            <a:off x="5435385" y="4431269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2D420E-062D-4EF9-9C90-6EDB14408700}"/>
              </a:ext>
            </a:extLst>
          </p:cNvPr>
          <p:cNvSpPr/>
          <p:nvPr/>
        </p:nvSpPr>
        <p:spPr>
          <a:xfrm>
            <a:off x="8687020" y="2504678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2A61C6F-0455-40DD-B2A3-17E88E6EC197}"/>
              </a:ext>
            </a:extLst>
          </p:cNvPr>
          <p:cNvSpPr/>
          <p:nvPr/>
        </p:nvSpPr>
        <p:spPr>
          <a:xfrm>
            <a:off x="5435385" y="2531349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sz="44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13CE2D-A2FB-4D08-8A63-4B55316D9673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6515385" y="4971269"/>
            <a:ext cx="2171635" cy="0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373AC60-B0D2-47CA-8E73-52EE5FEE1F28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7843123" y="1888545"/>
            <a:ext cx="1002059" cy="2700886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35215-3EEC-48E1-93D9-8424EBF56F51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5975385" y="3611349"/>
            <a:ext cx="0" cy="819920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A8054DC-27FE-4009-BC42-B5D51340508C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flipV="1">
            <a:off x="9227020" y="3584678"/>
            <a:ext cx="0" cy="846591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C75D2FE-EE04-43D6-AC4B-8D807FFD3203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 flipH="1">
            <a:off x="6515385" y="3044678"/>
            <a:ext cx="2171635" cy="26671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8D7D35A-6948-4559-B93B-C2C6E4F789BC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6357223" y="1888545"/>
            <a:ext cx="722224" cy="800966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25F2229-CD30-4489-A4D7-50F7A3FF7C54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6357223" y="3426516"/>
            <a:ext cx="2487959" cy="1162915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34FDFC-D95F-4BAF-92FE-CB06B1BBA988}"/>
              </a:ext>
            </a:extLst>
          </p:cNvPr>
          <p:cNvSpPr txBox="1"/>
          <p:nvPr/>
        </p:nvSpPr>
        <p:spPr>
          <a:xfrm>
            <a:off x="6151620" y="1647643"/>
            <a:ext cx="487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91EF42-F098-4D98-A6EA-F50DE60410CA}"/>
              </a:ext>
            </a:extLst>
          </p:cNvPr>
          <p:cNvSpPr txBox="1"/>
          <p:nvPr/>
        </p:nvSpPr>
        <p:spPr>
          <a:xfrm>
            <a:off x="5172332" y="3623252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9CB2D5-E91F-4C39-AEF7-B45C46C39F49}"/>
              </a:ext>
            </a:extLst>
          </p:cNvPr>
          <p:cNvSpPr txBox="1"/>
          <p:nvPr/>
        </p:nvSpPr>
        <p:spPr>
          <a:xfrm>
            <a:off x="7198232" y="5045652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A57E693-8C7F-4CAA-BE38-348580964F79}"/>
              </a:ext>
            </a:extLst>
          </p:cNvPr>
          <p:cNvSpPr txBox="1"/>
          <p:nvPr/>
        </p:nvSpPr>
        <p:spPr>
          <a:xfrm>
            <a:off x="9491945" y="3584678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B415BF-B7D9-43C6-9E11-830AC89A85B3}"/>
              </a:ext>
            </a:extLst>
          </p:cNvPr>
          <p:cNvSpPr txBox="1"/>
          <p:nvPr/>
        </p:nvSpPr>
        <p:spPr>
          <a:xfrm>
            <a:off x="8160162" y="1756827"/>
            <a:ext cx="494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0D55D6D-06F5-40D2-93E2-6AA27AA4B58A}"/>
              </a:ext>
            </a:extLst>
          </p:cNvPr>
          <p:cNvSpPr txBox="1"/>
          <p:nvPr/>
        </p:nvSpPr>
        <p:spPr>
          <a:xfrm>
            <a:off x="7131770" y="2351930"/>
            <a:ext cx="471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FF214D0-9959-44DF-8207-C25D23905204}"/>
              </a:ext>
            </a:extLst>
          </p:cNvPr>
          <p:cNvSpPr txBox="1"/>
          <p:nvPr/>
        </p:nvSpPr>
        <p:spPr>
          <a:xfrm>
            <a:off x="6804371" y="3382259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37418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FCB636D-B3DC-4357-8CBA-756C5E9E914F}"/>
              </a:ext>
            </a:extLst>
          </p:cNvPr>
          <p:cNvSpPr txBox="1">
            <a:spLocks/>
          </p:cNvSpPr>
          <p:nvPr/>
        </p:nvSpPr>
        <p:spPr>
          <a:xfrm>
            <a:off x="2460697" y="886313"/>
            <a:ext cx="1080000" cy="466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0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有</a:t>
            </a:r>
            <a:br>
              <a:rPr lang="en-US" altLang="zh-TW" dirty="0"/>
            </a:br>
            <a:r>
              <a:rPr lang="zh-TW" altLang="en-US" dirty="0"/>
              <a:t>向</a:t>
            </a:r>
            <a:br>
              <a:rPr lang="en-US" altLang="zh-TW" dirty="0"/>
            </a:br>
            <a:r>
              <a:rPr lang="zh-TW" altLang="en-US" dirty="0"/>
              <a:t>圖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練</a:t>
            </a:r>
            <a:br>
              <a:rPr lang="en-US" altLang="zh-TW" dirty="0"/>
            </a:br>
            <a:r>
              <a:rPr lang="zh-TW" altLang="en-US" dirty="0"/>
              <a:t>習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E043759-D42D-4F0E-9E0A-B03ADB2A03ED}"/>
              </a:ext>
            </a:extLst>
          </p:cNvPr>
          <p:cNvSpPr/>
          <p:nvPr/>
        </p:nvSpPr>
        <p:spPr>
          <a:xfrm>
            <a:off x="4154050" y="2485177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7C05C1D-1628-4643-9938-EDD0F6160459}"/>
              </a:ext>
            </a:extLst>
          </p:cNvPr>
          <p:cNvSpPr/>
          <p:nvPr/>
        </p:nvSpPr>
        <p:spPr>
          <a:xfrm>
            <a:off x="8930439" y="3668645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sz="4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965B4E5-4B39-4BFF-A0AA-87A7B67D5D90}"/>
              </a:ext>
            </a:extLst>
          </p:cNvPr>
          <p:cNvSpPr/>
          <p:nvPr/>
        </p:nvSpPr>
        <p:spPr>
          <a:xfrm>
            <a:off x="6189601" y="3668645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CEFBCE4-8AB4-4381-91BB-760D525D5D05}"/>
              </a:ext>
            </a:extLst>
          </p:cNvPr>
          <p:cNvSpPr/>
          <p:nvPr/>
        </p:nvSpPr>
        <p:spPr>
          <a:xfrm>
            <a:off x="8930439" y="1742054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56C4FD6-71DE-4E80-8272-D71CEA1EB773}"/>
              </a:ext>
            </a:extLst>
          </p:cNvPr>
          <p:cNvSpPr/>
          <p:nvPr/>
        </p:nvSpPr>
        <p:spPr>
          <a:xfrm>
            <a:off x="6189601" y="1768725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sz="4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99CEC92-0630-4A50-83B8-4E583D8C47D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269601" y="4208645"/>
            <a:ext cx="166083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827A5D1-D0FC-46BA-9FA0-029294033405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075888" y="3407015"/>
            <a:ext cx="1113713" cy="801630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A3C1988-D585-4599-893C-7AA8410812C2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V="1">
            <a:off x="6729601" y="2848725"/>
            <a:ext cx="0" cy="819920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89785FD-6B83-450C-8600-44BA1B6E5880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V="1">
            <a:off x="9470439" y="2822054"/>
            <a:ext cx="0" cy="846591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C853BBC-BE7E-4E82-BB24-3652C6C3EB78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7269601" y="2282054"/>
            <a:ext cx="1660838" cy="26671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853795B-B726-41D8-9B52-F5FC09472744}"/>
              </a:ext>
            </a:extLst>
          </p:cNvPr>
          <p:cNvCxnSpPr>
            <a:cxnSpLocks/>
            <a:stCxn id="13" idx="2"/>
            <a:endCxn id="9" idx="7"/>
          </p:cNvCxnSpPr>
          <p:nvPr/>
        </p:nvCxnSpPr>
        <p:spPr>
          <a:xfrm flipH="1">
            <a:off x="5075888" y="2308725"/>
            <a:ext cx="1113713" cy="334614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6F180D4-A81B-4662-B2AA-C84CB7F0A58B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111439" y="2663892"/>
            <a:ext cx="1977162" cy="1162915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74E8A8E-0593-4C37-B474-0CB956517818}"/>
              </a:ext>
            </a:extLst>
          </p:cNvPr>
          <p:cNvSpPr txBox="1"/>
          <p:nvPr/>
        </p:nvSpPr>
        <p:spPr>
          <a:xfrm>
            <a:off x="5317397" y="1706715"/>
            <a:ext cx="487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D446114-BEC0-4D7E-BEB7-663BA3A6944F}"/>
              </a:ext>
            </a:extLst>
          </p:cNvPr>
          <p:cNvSpPr txBox="1"/>
          <p:nvPr/>
        </p:nvSpPr>
        <p:spPr>
          <a:xfrm>
            <a:off x="5926548" y="2860628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8D734E1-4849-46D7-9CDE-0B1CCF182310}"/>
              </a:ext>
            </a:extLst>
          </p:cNvPr>
          <p:cNvSpPr txBox="1"/>
          <p:nvPr/>
        </p:nvSpPr>
        <p:spPr>
          <a:xfrm>
            <a:off x="7929331" y="4337253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813A63E-B890-4F87-BBBC-9FA616FC084F}"/>
              </a:ext>
            </a:extLst>
          </p:cNvPr>
          <p:cNvSpPr txBox="1"/>
          <p:nvPr/>
        </p:nvSpPr>
        <p:spPr>
          <a:xfrm>
            <a:off x="9735364" y="2822054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B80C3-0C7B-45D3-8212-1D5680BCD04D}"/>
              </a:ext>
            </a:extLst>
          </p:cNvPr>
          <p:cNvSpPr txBox="1"/>
          <p:nvPr/>
        </p:nvSpPr>
        <p:spPr>
          <a:xfrm>
            <a:off x="5158183" y="3752206"/>
            <a:ext cx="494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C8FF9F0-D584-459B-9237-9E678FD8DEAF}"/>
              </a:ext>
            </a:extLst>
          </p:cNvPr>
          <p:cNvSpPr txBox="1"/>
          <p:nvPr/>
        </p:nvSpPr>
        <p:spPr>
          <a:xfrm>
            <a:off x="7824411" y="1613544"/>
            <a:ext cx="471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4F9FB43-25AA-49EF-B538-7F5C9C8B790E}"/>
              </a:ext>
            </a:extLst>
          </p:cNvPr>
          <p:cNvSpPr txBox="1"/>
          <p:nvPr/>
        </p:nvSpPr>
        <p:spPr>
          <a:xfrm>
            <a:off x="7458450" y="2593760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36936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3EDD-A43F-49BD-BE3C-4F20B11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 b="1" dirty="0">
                <a:solidFill>
                  <a:schemeClr val="tx2"/>
                </a:solidFill>
              </a:rPr>
              <a:t>基本建圖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A50C8E-0DE8-4742-9D24-7225816CB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圖形資料表示法</a:t>
            </a:r>
          </a:p>
        </p:txBody>
      </p:sp>
    </p:spTree>
    <p:extLst>
      <p:ext uri="{BB962C8B-B14F-4D97-AF65-F5344CB8AC3E}">
        <p14:creationId xmlns:p14="http://schemas.microsoft.com/office/powerpoint/2010/main" val="330037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515D-0240-4F50-A3D8-B22437F3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相鄰矩陣法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09223C0-8228-4884-B987-169678AF2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圖形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個頂點，以</a:t>
                </a:r>
                <a:r>
                  <a:rPr lang="en-US" altLang="zh-TW" dirty="0"/>
                  <a:t>n*n</a:t>
                </a:r>
                <a:r>
                  <a:rPr lang="zh-TW" altLang="en-US" dirty="0"/>
                  <a:t>的二維矩陣表示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對一個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個頂點的圖形，</a:t>
                </a:r>
                <a:r>
                  <a:rPr lang="zh-TW" altLang="en-US" b="0" i="0" dirty="0">
                    <a:solidFill>
                      <a:srgbClr val="282829"/>
                    </a:solidFill>
                    <a:effectLst/>
                    <a:latin typeface="-apple-system"/>
                  </a:rPr>
                  <a:t>則可以將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282829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b="0" i="0" dirty="0">
                    <a:solidFill>
                      <a:srgbClr val="282829"/>
                    </a:solidFill>
                    <a:effectLst/>
                    <a:latin typeface="-apple-system"/>
                  </a:rPr>
                  <a:t>個頂點的圖形，利用一個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282829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2828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solidFill>
                          <a:srgbClr val="2828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>
                    <a:solidFill>
                      <a:srgbClr val="282829"/>
                    </a:solidFill>
                    <a:latin typeface="-apple-system"/>
                  </a:rPr>
                  <a:t>矩陣表示。圖形中的點</a:t>
                </a:r>
                <a:r>
                  <a:rPr lang="en-US" altLang="zh-TW" dirty="0">
                    <a:solidFill>
                      <a:srgbClr val="282829"/>
                    </a:solidFill>
                    <a:latin typeface="-apple-system"/>
                  </a:rPr>
                  <a:t>A</a:t>
                </a:r>
                <a:r>
                  <a:rPr lang="zh-TW" altLang="en-US" dirty="0">
                    <a:solidFill>
                      <a:srgbClr val="282829"/>
                    </a:solidFill>
                    <a:latin typeface="-apple-system"/>
                  </a:rPr>
                  <a:t>、</a:t>
                </a:r>
                <a:r>
                  <a:rPr lang="en-US" altLang="zh-TW" dirty="0">
                    <a:solidFill>
                      <a:srgbClr val="282829"/>
                    </a:solidFill>
                    <a:latin typeface="-apple-system"/>
                  </a:rPr>
                  <a:t>B</a:t>
                </a:r>
                <a:r>
                  <a:rPr lang="zh-TW" altLang="en-US" dirty="0">
                    <a:solidFill>
                      <a:srgbClr val="282829"/>
                    </a:solidFill>
                    <a:latin typeface="-apple-system"/>
                  </a:rPr>
                  <a:t>若相連，矩陣中的</a:t>
                </a:r>
                <a:r>
                  <a:rPr lang="en-US" altLang="zh-TW" dirty="0">
                    <a:solidFill>
                      <a:srgbClr val="282829"/>
                    </a:solidFill>
                    <a:latin typeface="-apple-system"/>
                  </a:rPr>
                  <a:t>(A, B)</a:t>
                </a:r>
                <a:r>
                  <a:rPr lang="zh-TW" altLang="en-US" dirty="0">
                    <a:solidFill>
                      <a:srgbClr val="282829"/>
                    </a:solidFill>
                    <a:latin typeface="-apple-system"/>
                  </a:rPr>
                  <a:t>為</a:t>
                </a:r>
                <a:r>
                  <a:rPr lang="en-US" altLang="zh-TW" dirty="0">
                    <a:solidFill>
                      <a:srgbClr val="282829"/>
                    </a:solidFill>
                    <a:latin typeface="-apple-system"/>
                  </a:rPr>
                  <a:t>1</a:t>
                </a:r>
                <a:r>
                  <a:rPr lang="zh-TW" altLang="en-US" dirty="0">
                    <a:solidFill>
                      <a:srgbClr val="282829"/>
                    </a:solidFill>
                    <a:latin typeface="-apple-system"/>
                  </a:rPr>
                  <a:t>，反之為零。</a:t>
                </a:r>
                <a:endParaRPr lang="en-US" altLang="zh-TW" dirty="0">
                  <a:solidFill>
                    <a:srgbClr val="282829"/>
                  </a:solidFill>
                  <a:latin typeface="-apple-system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09223C0-8228-4884-B987-169678AF2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FBFEA001-C276-45B8-99F9-ACBA1E5D64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1253" r="15459" b="13448"/>
          <a:stretch/>
        </p:blipFill>
        <p:spPr>
          <a:xfrm>
            <a:off x="15383352" y="3283441"/>
            <a:ext cx="1578768" cy="15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69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515D-0240-4F50-A3D8-B22437F3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相鄰矩陣法 有向圖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23C0-8228-4884-B987-169678AF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D3468D76-0E53-4FBD-B8CA-1E9D57C16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1253" r="15459" b="13448"/>
          <a:stretch/>
        </p:blipFill>
        <p:spPr>
          <a:xfrm>
            <a:off x="7382352" y="1845842"/>
            <a:ext cx="4128928" cy="4149193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DD8E565-DAB7-42B8-9857-6BA75C7F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36540"/>
              </p:ext>
            </p:extLst>
          </p:nvPr>
        </p:nvGraphicFramePr>
        <p:xfrm>
          <a:off x="1831975" y="2619375"/>
          <a:ext cx="4940298" cy="2962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383">
                  <a:extLst>
                    <a:ext uri="{9D8B030D-6E8A-4147-A177-3AD203B41FA5}">
                      <a16:colId xmlns:a16="http://schemas.microsoft.com/office/drawing/2014/main" val="2841177984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244923677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924015229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3868571730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565832932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338011516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1792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1375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762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2390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35059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2052"/>
                  </a:ext>
                </a:extLst>
              </a:tr>
            </a:tbl>
          </a:graphicData>
        </a:graphic>
      </p:graphicFrame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A3C4A98A-71F9-4E15-883A-C4153F004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11" y="7309802"/>
            <a:ext cx="3010694" cy="30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515D-0240-4F50-A3D8-B22437F3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相鄰矩陣法 無向圖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23C0-8228-4884-B987-169678AF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DD8E565-DAB7-42B8-9857-6BA75C7F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27124"/>
              </p:ext>
            </p:extLst>
          </p:nvPr>
        </p:nvGraphicFramePr>
        <p:xfrm>
          <a:off x="1831975" y="2105024"/>
          <a:ext cx="4940298" cy="3514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383">
                  <a:extLst>
                    <a:ext uri="{9D8B030D-6E8A-4147-A177-3AD203B41FA5}">
                      <a16:colId xmlns:a16="http://schemas.microsoft.com/office/drawing/2014/main" val="2841177984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244923677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924015229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3868571730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565832932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338011516"/>
                    </a:ext>
                  </a:extLst>
                </a:gridCol>
              </a:tblGrid>
              <a:tr h="5857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17925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13751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7625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23905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35059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2052"/>
                  </a:ext>
                </a:extLst>
              </a:tr>
            </a:tbl>
          </a:graphicData>
        </a:graphic>
      </p:graphicFrame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F8FBF12C-D0AE-4101-B0F6-277767567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31" y="1960562"/>
            <a:ext cx="4351338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7881BB7-D201-4371-9554-F04C1D31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97" y="7785736"/>
            <a:ext cx="5234276" cy="3168114"/>
          </a:xfrm>
          <a:prstGeom prst="rect">
            <a:avLst/>
          </a:prstGeom>
        </p:spPr>
      </p:pic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B8A869BB-8DC0-459A-AB45-6602C7E193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1253" r="15459" b="13448"/>
          <a:stretch/>
        </p:blipFill>
        <p:spPr>
          <a:xfrm>
            <a:off x="13981272" y="2773203"/>
            <a:ext cx="2712742" cy="27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0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57ECA3-C7DA-4539-BDFF-E01FD74ED2C0}"/>
              </a:ext>
            </a:extLst>
          </p:cNvPr>
          <p:cNvSpPr/>
          <p:nvPr/>
        </p:nvSpPr>
        <p:spPr>
          <a:xfrm>
            <a:off x="0" y="0"/>
            <a:ext cx="12191999" cy="1409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cap="all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本節重點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27ECFA-AAA8-4654-9218-CA74FFDDC175}"/>
              </a:ext>
            </a:extLst>
          </p:cNvPr>
          <p:cNvSpPr/>
          <p:nvPr/>
        </p:nvSpPr>
        <p:spPr>
          <a:xfrm>
            <a:off x="457200" y="0"/>
            <a:ext cx="523875" cy="6858000"/>
          </a:xfrm>
          <a:prstGeom prst="rect">
            <a:avLst/>
          </a:prstGeom>
          <a:solidFill>
            <a:srgbClr val="4E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11C065B-D0D7-43F6-8DD3-3D1FFECB1090}"/>
              </a:ext>
            </a:extLst>
          </p:cNvPr>
          <p:cNvGrpSpPr/>
          <p:nvPr/>
        </p:nvGrpSpPr>
        <p:grpSpPr>
          <a:xfrm>
            <a:off x="3523022" y="2232414"/>
            <a:ext cx="2753034" cy="1608066"/>
            <a:chOff x="2153265" y="2026674"/>
            <a:chExt cx="2753034" cy="160806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6A970BA1-C0AA-495B-9DA4-4EA12A6F50E4}"/>
                </a:ext>
              </a:extLst>
            </p:cNvPr>
            <p:cNvSpPr/>
            <p:nvPr/>
          </p:nvSpPr>
          <p:spPr>
            <a:xfrm>
              <a:off x="2153265" y="2160638"/>
              <a:ext cx="2753033" cy="1474102"/>
            </a:xfrm>
            <a:prstGeom prst="roundRect">
              <a:avLst>
                <a:gd name="adj" fmla="val 563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lnSpc>
                  <a:spcPts val="6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zh-TW" altLang="en-US" sz="3600" b="1" dirty="0">
                  <a:solidFill>
                    <a:schemeClr val="tx2"/>
                  </a:solidFill>
                </a:rPr>
                <a:t>認識圖</a:t>
              </a:r>
              <a:endParaRPr lang="en-US" altLang="zh-TW" sz="3600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61EAFF1A-9AFE-45E7-814E-D1CF62C6A43E}"/>
                </a:ext>
              </a:extLst>
            </p:cNvPr>
            <p:cNvSpPr/>
            <p:nvPr/>
          </p:nvSpPr>
          <p:spPr>
            <a:xfrm>
              <a:off x="2153265" y="2026674"/>
              <a:ext cx="2753034" cy="360105"/>
            </a:xfrm>
            <a:custGeom>
              <a:avLst/>
              <a:gdLst>
                <a:gd name="connsiteX0" fmla="*/ 106519 w 2753034"/>
                <a:gd name="connsiteY0" fmla="*/ 0 h 752168"/>
                <a:gd name="connsiteX1" fmla="*/ 2646516 w 2753034"/>
                <a:gd name="connsiteY1" fmla="*/ 0 h 752168"/>
                <a:gd name="connsiteX2" fmla="*/ 2753034 w 2753034"/>
                <a:gd name="connsiteY2" fmla="*/ 106518 h 752168"/>
                <a:gd name="connsiteX3" fmla="*/ 2753034 w 2753034"/>
                <a:gd name="connsiteY3" fmla="*/ 532579 h 752168"/>
                <a:gd name="connsiteX4" fmla="*/ 2753033 w 2753034"/>
                <a:gd name="connsiteY4" fmla="*/ 532584 h 752168"/>
                <a:gd name="connsiteX5" fmla="*/ 2753033 w 2753034"/>
                <a:gd name="connsiteY5" fmla="*/ 752168 h 752168"/>
                <a:gd name="connsiteX6" fmla="*/ 0 w 2753034"/>
                <a:gd name="connsiteY6" fmla="*/ 752168 h 752168"/>
                <a:gd name="connsiteX7" fmla="*/ 0 w 2753034"/>
                <a:gd name="connsiteY7" fmla="*/ 113071 h 752168"/>
                <a:gd name="connsiteX8" fmla="*/ 1 w 2753034"/>
                <a:gd name="connsiteY8" fmla="*/ 113071 h 752168"/>
                <a:gd name="connsiteX9" fmla="*/ 1 w 2753034"/>
                <a:gd name="connsiteY9" fmla="*/ 106518 h 752168"/>
                <a:gd name="connsiteX10" fmla="*/ 106519 w 2753034"/>
                <a:gd name="connsiteY10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034" h="752168">
                  <a:moveTo>
                    <a:pt x="106519" y="0"/>
                  </a:moveTo>
                  <a:lnTo>
                    <a:pt x="2646516" y="0"/>
                  </a:lnTo>
                  <a:cubicBezTo>
                    <a:pt x="2705344" y="0"/>
                    <a:pt x="2753034" y="47690"/>
                    <a:pt x="2753034" y="106518"/>
                  </a:cubicBezTo>
                  <a:lnTo>
                    <a:pt x="2753034" y="532579"/>
                  </a:lnTo>
                  <a:lnTo>
                    <a:pt x="2753033" y="532584"/>
                  </a:lnTo>
                  <a:lnTo>
                    <a:pt x="2753033" y="752168"/>
                  </a:lnTo>
                  <a:lnTo>
                    <a:pt x="0" y="752168"/>
                  </a:lnTo>
                  <a:lnTo>
                    <a:pt x="0" y="113071"/>
                  </a:lnTo>
                  <a:lnTo>
                    <a:pt x="1" y="113071"/>
                  </a:lnTo>
                  <a:lnTo>
                    <a:pt x="1" y="106518"/>
                  </a:lnTo>
                  <a:cubicBezTo>
                    <a:pt x="1" y="47690"/>
                    <a:pt x="47691" y="0"/>
                    <a:pt x="10651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41B536A-F5E3-4549-A7EC-A2D538358AAD}"/>
                </a:ext>
              </a:extLst>
            </p:cNvPr>
            <p:cNvSpPr/>
            <p:nvPr/>
          </p:nvSpPr>
          <p:spPr>
            <a:xfrm rot="10800000">
              <a:off x="3267843" y="2266100"/>
              <a:ext cx="523876" cy="241357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0E719F6-38ED-459B-ADDC-E12295B1243E}"/>
              </a:ext>
            </a:extLst>
          </p:cNvPr>
          <p:cNvGrpSpPr/>
          <p:nvPr/>
        </p:nvGrpSpPr>
        <p:grpSpPr>
          <a:xfrm>
            <a:off x="7038018" y="2232414"/>
            <a:ext cx="2753034" cy="1608066"/>
            <a:chOff x="2153265" y="2026674"/>
            <a:chExt cx="2753034" cy="1608066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8934EAE-07F7-4578-A08D-A3E1D0B0FB05}"/>
                </a:ext>
              </a:extLst>
            </p:cNvPr>
            <p:cNvSpPr/>
            <p:nvPr/>
          </p:nvSpPr>
          <p:spPr>
            <a:xfrm>
              <a:off x="2153265" y="2160638"/>
              <a:ext cx="2753033" cy="1474102"/>
            </a:xfrm>
            <a:prstGeom prst="roundRect">
              <a:avLst>
                <a:gd name="adj" fmla="val 563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lnSpc>
                  <a:spcPts val="6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zh-TW" altLang="en-US" sz="3600" b="1" dirty="0">
                  <a:solidFill>
                    <a:schemeClr val="tx2"/>
                  </a:solidFill>
                </a:rPr>
                <a:t>基本建圖</a:t>
              </a:r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EDBF861F-B7D0-4719-9EAE-CC3460B32095}"/>
                </a:ext>
              </a:extLst>
            </p:cNvPr>
            <p:cNvSpPr/>
            <p:nvPr/>
          </p:nvSpPr>
          <p:spPr>
            <a:xfrm>
              <a:off x="2153265" y="2026674"/>
              <a:ext cx="2753034" cy="360105"/>
            </a:xfrm>
            <a:custGeom>
              <a:avLst/>
              <a:gdLst>
                <a:gd name="connsiteX0" fmla="*/ 106519 w 2753034"/>
                <a:gd name="connsiteY0" fmla="*/ 0 h 752168"/>
                <a:gd name="connsiteX1" fmla="*/ 2646516 w 2753034"/>
                <a:gd name="connsiteY1" fmla="*/ 0 h 752168"/>
                <a:gd name="connsiteX2" fmla="*/ 2753034 w 2753034"/>
                <a:gd name="connsiteY2" fmla="*/ 106518 h 752168"/>
                <a:gd name="connsiteX3" fmla="*/ 2753034 w 2753034"/>
                <a:gd name="connsiteY3" fmla="*/ 532579 h 752168"/>
                <a:gd name="connsiteX4" fmla="*/ 2753033 w 2753034"/>
                <a:gd name="connsiteY4" fmla="*/ 532584 h 752168"/>
                <a:gd name="connsiteX5" fmla="*/ 2753033 w 2753034"/>
                <a:gd name="connsiteY5" fmla="*/ 752168 h 752168"/>
                <a:gd name="connsiteX6" fmla="*/ 0 w 2753034"/>
                <a:gd name="connsiteY6" fmla="*/ 752168 h 752168"/>
                <a:gd name="connsiteX7" fmla="*/ 0 w 2753034"/>
                <a:gd name="connsiteY7" fmla="*/ 113071 h 752168"/>
                <a:gd name="connsiteX8" fmla="*/ 1 w 2753034"/>
                <a:gd name="connsiteY8" fmla="*/ 113071 h 752168"/>
                <a:gd name="connsiteX9" fmla="*/ 1 w 2753034"/>
                <a:gd name="connsiteY9" fmla="*/ 106518 h 752168"/>
                <a:gd name="connsiteX10" fmla="*/ 106519 w 2753034"/>
                <a:gd name="connsiteY10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034" h="752168">
                  <a:moveTo>
                    <a:pt x="106519" y="0"/>
                  </a:moveTo>
                  <a:lnTo>
                    <a:pt x="2646516" y="0"/>
                  </a:lnTo>
                  <a:cubicBezTo>
                    <a:pt x="2705344" y="0"/>
                    <a:pt x="2753034" y="47690"/>
                    <a:pt x="2753034" y="106518"/>
                  </a:cubicBezTo>
                  <a:lnTo>
                    <a:pt x="2753034" y="532579"/>
                  </a:lnTo>
                  <a:lnTo>
                    <a:pt x="2753033" y="532584"/>
                  </a:lnTo>
                  <a:lnTo>
                    <a:pt x="2753033" y="752168"/>
                  </a:lnTo>
                  <a:lnTo>
                    <a:pt x="0" y="752168"/>
                  </a:lnTo>
                  <a:lnTo>
                    <a:pt x="0" y="113071"/>
                  </a:lnTo>
                  <a:lnTo>
                    <a:pt x="1" y="113071"/>
                  </a:lnTo>
                  <a:lnTo>
                    <a:pt x="1" y="106518"/>
                  </a:lnTo>
                  <a:cubicBezTo>
                    <a:pt x="1" y="47690"/>
                    <a:pt x="47691" y="0"/>
                    <a:pt x="10651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F87363DE-8067-4924-BF01-54AD6B8E63DF}"/>
                </a:ext>
              </a:extLst>
            </p:cNvPr>
            <p:cNvSpPr/>
            <p:nvPr/>
          </p:nvSpPr>
          <p:spPr>
            <a:xfrm rot="10800000">
              <a:off x="3267843" y="2266100"/>
              <a:ext cx="523876" cy="241357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E4061A0-6680-497F-8FBB-0884DEC239BD}"/>
              </a:ext>
            </a:extLst>
          </p:cNvPr>
          <p:cNvGrpSpPr/>
          <p:nvPr/>
        </p:nvGrpSpPr>
        <p:grpSpPr>
          <a:xfrm>
            <a:off x="1765524" y="4378714"/>
            <a:ext cx="2753034" cy="1608066"/>
            <a:chOff x="2153265" y="2026674"/>
            <a:chExt cx="2753034" cy="1608066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98C1C8-42A6-4B1B-9993-DBF3A2783D94}"/>
                </a:ext>
              </a:extLst>
            </p:cNvPr>
            <p:cNvSpPr/>
            <p:nvPr/>
          </p:nvSpPr>
          <p:spPr>
            <a:xfrm>
              <a:off x="2153265" y="2160638"/>
              <a:ext cx="2753033" cy="1474102"/>
            </a:xfrm>
            <a:prstGeom prst="roundRect">
              <a:avLst>
                <a:gd name="adj" fmla="val 563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lnSpc>
                  <a:spcPts val="6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en-US" altLang="zh-TW" sz="3600" b="1" dirty="0">
                  <a:solidFill>
                    <a:schemeClr val="tx2"/>
                  </a:solidFill>
                </a:rPr>
                <a:t>BFS</a:t>
              </a:r>
              <a:r>
                <a:rPr lang="zh-TW" altLang="en-US" sz="3600" b="1" dirty="0">
                  <a:solidFill>
                    <a:schemeClr val="tx2"/>
                  </a:solidFill>
                </a:rPr>
                <a:t>演算法</a:t>
              </a:r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5FF36271-287F-4A0A-9CE0-4C9F287F3D39}"/>
                </a:ext>
              </a:extLst>
            </p:cNvPr>
            <p:cNvSpPr/>
            <p:nvPr/>
          </p:nvSpPr>
          <p:spPr>
            <a:xfrm>
              <a:off x="2153265" y="2026674"/>
              <a:ext cx="2753034" cy="360105"/>
            </a:xfrm>
            <a:custGeom>
              <a:avLst/>
              <a:gdLst>
                <a:gd name="connsiteX0" fmla="*/ 106519 w 2753034"/>
                <a:gd name="connsiteY0" fmla="*/ 0 h 752168"/>
                <a:gd name="connsiteX1" fmla="*/ 2646516 w 2753034"/>
                <a:gd name="connsiteY1" fmla="*/ 0 h 752168"/>
                <a:gd name="connsiteX2" fmla="*/ 2753034 w 2753034"/>
                <a:gd name="connsiteY2" fmla="*/ 106518 h 752168"/>
                <a:gd name="connsiteX3" fmla="*/ 2753034 w 2753034"/>
                <a:gd name="connsiteY3" fmla="*/ 532579 h 752168"/>
                <a:gd name="connsiteX4" fmla="*/ 2753033 w 2753034"/>
                <a:gd name="connsiteY4" fmla="*/ 532584 h 752168"/>
                <a:gd name="connsiteX5" fmla="*/ 2753033 w 2753034"/>
                <a:gd name="connsiteY5" fmla="*/ 752168 h 752168"/>
                <a:gd name="connsiteX6" fmla="*/ 0 w 2753034"/>
                <a:gd name="connsiteY6" fmla="*/ 752168 h 752168"/>
                <a:gd name="connsiteX7" fmla="*/ 0 w 2753034"/>
                <a:gd name="connsiteY7" fmla="*/ 113071 h 752168"/>
                <a:gd name="connsiteX8" fmla="*/ 1 w 2753034"/>
                <a:gd name="connsiteY8" fmla="*/ 113071 h 752168"/>
                <a:gd name="connsiteX9" fmla="*/ 1 w 2753034"/>
                <a:gd name="connsiteY9" fmla="*/ 106518 h 752168"/>
                <a:gd name="connsiteX10" fmla="*/ 106519 w 2753034"/>
                <a:gd name="connsiteY10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034" h="752168">
                  <a:moveTo>
                    <a:pt x="106519" y="0"/>
                  </a:moveTo>
                  <a:lnTo>
                    <a:pt x="2646516" y="0"/>
                  </a:lnTo>
                  <a:cubicBezTo>
                    <a:pt x="2705344" y="0"/>
                    <a:pt x="2753034" y="47690"/>
                    <a:pt x="2753034" y="106518"/>
                  </a:cubicBezTo>
                  <a:lnTo>
                    <a:pt x="2753034" y="532579"/>
                  </a:lnTo>
                  <a:lnTo>
                    <a:pt x="2753033" y="532584"/>
                  </a:lnTo>
                  <a:lnTo>
                    <a:pt x="2753033" y="752168"/>
                  </a:lnTo>
                  <a:lnTo>
                    <a:pt x="0" y="752168"/>
                  </a:lnTo>
                  <a:lnTo>
                    <a:pt x="0" y="113071"/>
                  </a:lnTo>
                  <a:lnTo>
                    <a:pt x="1" y="113071"/>
                  </a:lnTo>
                  <a:lnTo>
                    <a:pt x="1" y="106518"/>
                  </a:lnTo>
                  <a:cubicBezTo>
                    <a:pt x="1" y="47690"/>
                    <a:pt x="47691" y="0"/>
                    <a:pt x="10651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DD2669B-D5BC-4D33-A0F0-C565079634B2}"/>
                </a:ext>
              </a:extLst>
            </p:cNvPr>
            <p:cNvSpPr/>
            <p:nvPr/>
          </p:nvSpPr>
          <p:spPr>
            <a:xfrm rot="10800000">
              <a:off x="3267843" y="2266100"/>
              <a:ext cx="523876" cy="241357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E560B63-B677-40DB-B146-6AFA3FCA5973}"/>
              </a:ext>
            </a:extLst>
          </p:cNvPr>
          <p:cNvGrpSpPr/>
          <p:nvPr/>
        </p:nvGrpSpPr>
        <p:grpSpPr>
          <a:xfrm>
            <a:off x="5280520" y="4378714"/>
            <a:ext cx="2753034" cy="1608066"/>
            <a:chOff x="2153265" y="2026674"/>
            <a:chExt cx="2753034" cy="1608066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4E819981-E8C9-4E6E-BA0F-FA5948A5525E}"/>
                </a:ext>
              </a:extLst>
            </p:cNvPr>
            <p:cNvSpPr/>
            <p:nvPr/>
          </p:nvSpPr>
          <p:spPr>
            <a:xfrm>
              <a:off x="2153265" y="2160638"/>
              <a:ext cx="2753033" cy="1474102"/>
            </a:xfrm>
            <a:prstGeom prst="roundRect">
              <a:avLst>
                <a:gd name="adj" fmla="val 563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lnSpc>
                  <a:spcPts val="6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en-US" altLang="zh-TW" sz="3600" b="1" dirty="0">
                  <a:solidFill>
                    <a:schemeClr val="tx2"/>
                  </a:solidFill>
                </a:rPr>
                <a:t>DFS</a:t>
              </a:r>
              <a:r>
                <a:rPr lang="zh-TW" altLang="en-US" sz="3600" b="1" dirty="0">
                  <a:solidFill>
                    <a:schemeClr val="tx2"/>
                  </a:solidFill>
                </a:rPr>
                <a:t>演算法</a:t>
              </a:r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3C8B30D5-673D-4C3B-8971-C79516D9B2E3}"/>
                </a:ext>
              </a:extLst>
            </p:cNvPr>
            <p:cNvSpPr/>
            <p:nvPr/>
          </p:nvSpPr>
          <p:spPr>
            <a:xfrm>
              <a:off x="2153265" y="2026674"/>
              <a:ext cx="2753034" cy="360105"/>
            </a:xfrm>
            <a:custGeom>
              <a:avLst/>
              <a:gdLst>
                <a:gd name="connsiteX0" fmla="*/ 106519 w 2753034"/>
                <a:gd name="connsiteY0" fmla="*/ 0 h 752168"/>
                <a:gd name="connsiteX1" fmla="*/ 2646516 w 2753034"/>
                <a:gd name="connsiteY1" fmla="*/ 0 h 752168"/>
                <a:gd name="connsiteX2" fmla="*/ 2753034 w 2753034"/>
                <a:gd name="connsiteY2" fmla="*/ 106518 h 752168"/>
                <a:gd name="connsiteX3" fmla="*/ 2753034 w 2753034"/>
                <a:gd name="connsiteY3" fmla="*/ 532579 h 752168"/>
                <a:gd name="connsiteX4" fmla="*/ 2753033 w 2753034"/>
                <a:gd name="connsiteY4" fmla="*/ 532584 h 752168"/>
                <a:gd name="connsiteX5" fmla="*/ 2753033 w 2753034"/>
                <a:gd name="connsiteY5" fmla="*/ 752168 h 752168"/>
                <a:gd name="connsiteX6" fmla="*/ 0 w 2753034"/>
                <a:gd name="connsiteY6" fmla="*/ 752168 h 752168"/>
                <a:gd name="connsiteX7" fmla="*/ 0 w 2753034"/>
                <a:gd name="connsiteY7" fmla="*/ 113071 h 752168"/>
                <a:gd name="connsiteX8" fmla="*/ 1 w 2753034"/>
                <a:gd name="connsiteY8" fmla="*/ 113071 h 752168"/>
                <a:gd name="connsiteX9" fmla="*/ 1 w 2753034"/>
                <a:gd name="connsiteY9" fmla="*/ 106518 h 752168"/>
                <a:gd name="connsiteX10" fmla="*/ 106519 w 2753034"/>
                <a:gd name="connsiteY10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034" h="752168">
                  <a:moveTo>
                    <a:pt x="106519" y="0"/>
                  </a:moveTo>
                  <a:lnTo>
                    <a:pt x="2646516" y="0"/>
                  </a:lnTo>
                  <a:cubicBezTo>
                    <a:pt x="2705344" y="0"/>
                    <a:pt x="2753034" y="47690"/>
                    <a:pt x="2753034" y="106518"/>
                  </a:cubicBezTo>
                  <a:lnTo>
                    <a:pt x="2753034" y="532579"/>
                  </a:lnTo>
                  <a:lnTo>
                    <a:pt x="2753033" y="532584"/>
                  </a:lnTo>
                  <a:lnTo>
                    <a:pt x="2753033" y="752168"/>
                  </a:lnTo>
                  <a:lnTo>
                    <a:pt x="0" y="752168"/>
                  </a:lnTo>
                  <a:lnTo>
                    <a:pt x="0" y="113071"/>
                  </a:lnTo>
                  <a:lnTo>
                    <a:pt x="1" y="113071"/>
                  </a:lnTo>
                  <a:lnTo>
                    <a:pt x="1" y="106518"/>
                  </a:lnTo>
                  <a:cubicBezTo>
                    <a:pt x="1" y="47690"/>
                    <a:pt x="47691" y="0"/>
                    <a:pt x="10651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609524EF-1936-4E6B-8DB6-DA0E733FFFBB}"/>
                </a:ext>
              </a:extLst>
            </p:cNvPr>
            <p:cNvSpPr/>
            <p:nvPr/>
          </p:nvSpPr>
          <p:spPr>
            <a:xfrm rot="10800000">
              <a:off x="3267843" y="2266100"/>
              <a:ext cx="523876" cy="241357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F8DBF82-7D86-4AF3-AC41-693DBE04AAC3}"/>
              </a:ext>
            </a:extLst>
          </p:cNvPr>
          <p:cNvGrpSpPr/>
          <p:nvPr/>
        </p:nvGrpSpPr>
        <p:grpSpPr>
          <a:xfrm>
            <a:off x="8795517" y="4378714"/>
            <a:ext cx="2753034" cy="1608066"/>
            <a:chOff x="2153265" y="2026674"/>
            <a:chExt cx="2753034" cy="1608066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CEA44DE1-858A-4CD8-9276-DAE5E7A0E602}"/>
                </a:ext>
              </a:extLst>
            </p:cNvPr>
            <p:cNvSpPr/>
            <p:nvPr/>
          </p:nvSpPr>
          <p:spPr>
            <a:xfrm>
              <a:off x="2153265" y="2160638"/>
              <a:ext cx="2753033" cy="1474102"/>
            </a:xfrm>
            <a:prstGeom prst="roundRect">
              <a:avLst>
                <a:gd name="adj" fmla="val 563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lnSpc>
                  <a:spcPts val="6000"/>
                </a:lnSpc>
                <a:spcBef>
                  <a:spcPts val="1000"/>
                </a:spcBef>
                <a:spcAft>
                  <a:spcPts val="200"/>
                </a:spcAft>
              </a:pPr>
              <a:r>
                <a:rPr lang="zh-TW" altLang="en-US" sz="3600" b="1" dirty="0">
                  <a:solidFill>
                    <a:schemeClr val="tx2"/>
                  </a:solidFill>
                </a:rPr>
                <a:t>演算法應用</a:t>
              </a:r>
              <a:endParaRPr lang="en-US" altLang="zh-TW" sz="3600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2A3C793B-2D69-4318-9D7E-D869F0ACD284}"/>
                </a:ext>
              </a:extLst>
            </p:cNvPr>
            <p:cNvSpPr/>
            <p:nvPr/>
          </p:nvSpPr>
          <p:spPr>
            <a:xfrm>
              <a:off x="2153265" y="2026674"/>
              <a:ext cx="2753034" cy="360105"/>
            </a:xfrm>
            <a:custGeom>
              <a:avLst/>
              <a:gdLst>
                <a:gd name="connsiteX0" fmla="*/ 106519 w 2753034"/>
                <a:gd name="connsiteY0" fmla="*/ 0 h 752168"/>
                <a:gd name="connsiteX1" fmla="*/ 2646516 w 2753034"/>
                <a:gd name="connsiteY1" fmla="*/ 0 h 752168"/>
                <a:gd name="connsiteX2" fmla="*/ 2753034 w 2753034"/>
                <a:gd name="connsiteY2" fmla="*/ 106518 h 752168"/>
                <a:gd name="connsiteX3" fmla="*/ 2753034 w 2753034"/>
                <a:gd name="connsiteY3" fmla="*/ 532579 h 752168"/>
                <a:gd name="connsiteX4" fmla="*/ 2753033 w 2753034"/>
                <a:gd name="connsiteY4" fmla="*/ 532584 h 752168"/>
                <a:gd name="connsiteX5" fmla="*/ 2753033 w 2753034"/>
                <a:gd name="connsiteY5" fmla="*/ 752168 h 752168"/>
                <a:gd name="connsiteX6" fmla="*/ 0 w 2753034"/>
                <a:gd name="connsiteY6" fmla="*/ 752168 h 752168"/>
                <a:gd name="connsiteX7" fmla="*/ 0 w 2753034"/>
                <a:gd name="connsiteY7" fmla="*/ 113071 h 752168"/>
                <a:gd name="connsiteX8" fmla="*/ 1 w 2753034"/>
                <a:gd name="connsiteY8" fmla="*/ 113071 h 752168"/>
                <a:gd name="connsiteX9" fmla="*/ 1 w 2753034"/>
                <a:gd name="connsiteY9" fmla="*/ 106518 h 752168"/>
                <a:gd name="connsiteX10" fmla="*/ 106519 w 2753034"/>
                <a:gd name="connsiteY10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034" h="752168">
                  <a:moveTo>
                    <a:pt x="106519" y="0"/>
                  </a:moveTo>
                  <a:lnTo>
                    <a:pt x="2646516" y="0"/>
                  </a:lnTo>
                  <a:cubicBezTo>
                    <a:pt x="2705344" y="0"/>
                    <a:pt x="2753034" y="47690"/>
                    <a:pt x="2753034" y="106518"/>
                  </a:cubicBezTo>
                  <a:lnTo>
                    <a:pt x="2753034" y="532579"/>
                  </a:lnTo>
                  <a:lnTo>
                    <a:pt x="2753033" y="532584"/>
                  </a:lnTo>
                  <a:lnTo>
                    <a:pt x="2753033" y="752168"/>
                  </a:lnTo>
                  <a:lnTo>
                    <a:pt x="0" y="752168"/>
                  </a:lnTo>
                  <a:lnTo>
                    <a:pt x="0" y="113071"/>
                  </a:lnTo>
                  <a:lnTo>
                    <a:pt x="1" y="113071"/>
                  </a:lnTo>
                  <a:lnTo>
                    <a:pt x="1" y="106518"/>
                  </a:lnTo>
                  <a:cubicBezTo>
                    <a:pt x="1" y="47690"/>
                    <a:pt x="47691" y="0"/>
                    <a:pt x="10651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FF23A313-8AA2-4688-BA70-C3A66638347A}"/>
                </a:ext>
              </a:extLst>
            </p:cNvPr>
            <p:cNvSpPr/>
            <p:nvPr/>
          </p:nvSpPr>
          <p:spPr>
            <a:xfrm rot="10800000">
              <a:off x="3267843" y="2266100"/>
              <a:ext cx="523876" cy="241357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9610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515D-0240-4F50-A3D8-B22437F3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相鄰矩陣法 無向圖</a:t>
            </a:r>
            <a:r>
              <a:rPr lang="en-US" altLang="zh-TW" dirty="0"/>
              <a:t>(</a:t>
            </a:r>
            <a:r>
              <a:rPr lang="zh-TW" altLang="en-US" dirty="0"/>
              <a:t>優化版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23C0-8228-4884-B987-169678AF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DD8E565-DAB7-42B8-9857-6BA75C7F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23940"/>
              </p:ext>
            </p:extLst>
          </p:nvPr>
        </p:nvGraphicFramePr>
        <p:xfrm>
          <a:off x="1831975" y="2105024"/>
          <a:ext cx="4940298" cy="3514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383">
                  <a:extLst>
                    <a:ext uri="{9D8B030D-6E8A-4147-A177-3AD203B41FA5}">
                      <a16:colId xmlns:a16="http://schemas.microsoft.com/office/drawing/2014/main" val="2841177984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244923677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924015229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3868571730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565832932"/>
                    </a:ext>
                  </a:extLst>
                </a:gridCol>
                <a:gridCol w="823383">
                  <a:extLst>
                    <a:ext uri="{9D8B030D-6E8A-4147-A177-3AD203B41FA5}">
                      <a16:colId xmlns:a16="http://schemas.microsoft.com/office/drawing/2014/main" val="1338011516"/>
                    </a:ext>
                  </a:extLst>
                </a:gridCol>
              </a:tblGrid>
              <a:tr h="5857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17925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13751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7625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23905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35059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2052"/>
                  </a:ext>
                </a:extLst>
              </a:tr>
            </a:tbl>
          </a:graphicData>
        </a:graphic>
      </p:graphicFrame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F8FBF12C-D0AE-4101-B0F6-277767567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31" y="1960562"/>
            <a:ext cx="4351338" cy="4351338"/>
          </a:xfrm>
          <a:prstGeom prst="rect">
            <a:avLst/>
          </a:prstGeom>
        </p:spPr>
      </p:pic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BA07D4AD-40D8-46BA-A0AA-F7358F050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1253" r="15459" b="13448"/>
          <a:stretch/>
        </p:blipFill>
        <p:spPr>
          <a:xfrm>
            <a:off x="13981272" y="2773203"/>
            <a:ext cx="2712742" cy="27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515D-0240-4F50-A3D8-B22437F3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相鄰矩陣法 無向圖練習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23C0-8228-4884-B987-169678AF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2DE6F970-04D6-4468-96A1-541EE4E99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31" y="1960562"/>
            <a:ext cx="4351338" cy="435133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4A6FAAD-048A-497E-92A3-8680906C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89" y="2327811"/>
            <a:ext cx="5234276" cy="316811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49A0D86-9B04-4236-B776-07E4BE328DEA}"/>
              </a:ext>
            </a:extLst>
          </p:cNvPr>
          <p:cNvSpPr txBox="1"/>
          <p:nvPr/>
        </p:nvSpPr>
        <p:spPr>
          <a:xfrm>
            <a:off x="1057527" y="5726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4"/>
              </a:rPr>
              <a:t>https://carbon.now.sh/4voxQC6r9n4TsXH5c2Ot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82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515D-0240-4F50-A3D8-B22437F3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相鄰串列法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23C0-8228-4884-B987-169678AF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圖形</a:t>
            </a:r>
            <a:r>
              <a:rPr lang="en-US" altLang="zh-TW" dirty="0"/>
              <a:t>A</a:t>
            </a:r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個頂點，以</a:t>
            </a:r>
            <a:r>
              <a:rPr lang="en-US" altLang="zh-TW" dirty="0"/>
              <a:t>n</a:t>
            </a:r>
            <a:r>
              <a:rPr lang="zh-TW" altLang="en-US" dirty="0"/>
              <a:t>個鏈結串列表示。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鏈結串列的</a:t>
            </a:r>
            <a:r>
              <a:rPr lang="en-US" altLang="zh-TW" dirty="0"/>
              <a:t>Head</a:t>
            </a:r>
            <a:r>
              <a:rPr lang="zh-TW" altLang="en-US" dirty="0"/>
              <a:t>是頂點編號</a:t>
            </a:r>
            <a:r>
              <a:rPr lang="en-US" altLang="zh-TW" dirty="0"/>
              <a:t>(</a:t>
            </a:r>
            <a:r>
              <a:rPr lang="zh-TW" altLang="en-US" dirty="0"/>
              <a:t>從</a:t>
            </a:r>
            <a:r>
              <a:rPr lang="en-US" altLang="zh-TW" dirty="0"/>
              <a:t>1~n)</a:t>
            </a:r>
            <a:r>
              <a:rPr lang="zh-TW" altLang="en-US" dirty="0"/>
              <a:t>，而</a:t>
            </a:r>
            <a:r>
              <a:rPr lang="en-US" altLang="zh-TW" dirty="0"/>
              <a:t>Head</a:t>
            </a:r>
            <a:r>
              <a:rPr lang="zh-TW" altLang="en-US" dirty="0"/>
              <a:t>後接著與此頂點編號可以到達的所有頂點編號。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我們通常以</a:t>
            </a:r>
            <a:r>
              <a:rPr lang="en-US" altLang="zh-TW" dirty="0"/>
              <a:t>STL</a:t>
            </a:r>
            <a:r>
              <a:rPr lang="zh-TW" altLang="en-US" dirty="0"/>
              <a:t>中的</a:t>
            </a:r>
            <a:r>
              <a:rPr lang="en-US" altLang="zh-TW" dirty="0"/>
              <a:t>VECTOR</a:t>
            </a:r>
            <a:r>
              <a:rPr lang="zh-TW" altLang="en-US" dirty="0"/>
              <a:t>當作串列使用，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65720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515D-0240-4F50-A3D8-B22437F3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相鄰串列法 有向圖</a:t>
            </a:r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0FE77C79-6AC8-48D9-B121-D09B6C632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25" y="1891242"/>
            <a:ext cx="3581400" cy="3581400"/>
          </a:xfrm>
          <a:prstGeom prst="rect">
            <a:avLst/>
          </a:prstGeom>
        </p:spPr>
      </p:pic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96CD27BB-B29B-4264-A009-1FC9678B2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425738"/>
              </p:ext>
            </p:extLst>
          </p:nvPr>
        </p:nvGraphicFramePr>
        <p:xfrm>
          <a:off x="1222375" y="1891242"/>
          <a:ext cx="5521326" cy="3680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426A0C0-78C4-4728-B60C-C9566BF6D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1253" r="15459" b="13448"/>
          <a:stretch/>
        </p:blipFill>
        <p:spPr>
          <a:xfrm>
            <a:off x="7382352" y="1845842"/>
            <a:ext cx="4128928" cy="414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06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515D-0240-4F50-A3D8-B22437F3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相鄰串列法 無向圖</a:t>
            </a:r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213B51AB-A2EB-433F-B927-253456BB2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48" y="267573"/>
            <a:ext cx="3090069" cy="3090069"/>
          </a:xfrm>
          <a:prstGeom prst="rect">
            <a:avLst/>
          </a:prstGeom>
        </p:spPr>
      </p:pic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96CD27BB-B29B-4264-A009-1FC9678B2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058598"/>
              </p:ext>
            </p:extLst>
          </p:nvPr>
        </p:nvGraphicFramePr>
        <p:xfrm>
          <a:off x="1222375" y="1891242"/>
          <a:ext cx="5521326" cy="3680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47AAA269-7F3C-4421-B687-6BBC30FBF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5" b="2675"/>
          <a:stretch/>
        </p:blipFill>
        <p:spPr>
          <a:xfrm>
            <a:off x="8350247" y="3429000"/>
            <a:ext cx="3090069" cy="30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97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515D-0240-4F50-A3D8-B22437F3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相鄰串列法 無向圖練習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23C0-8228-4884-B987-169678AF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64EBCD-C0F9-4B51-B649-8D7C15BC6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82" y="1959500"/>
            <a:ext cx="4352400" cy="43524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A52D0BC-AC51-4A20-BD48-7A0B9D564FA4}"/>
              </a:ext>
            </a:extLst>
          </p:cNvPr>
          <p:cNvSpPr txBox="1"/>
          <p:nvPr/>
        </p:nvSpPr>
        <p:spPr>
          <a:xfrm>
            <a:off x="998140" y="5498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https://carbon.now.sh/dWlQcWGeBtoGF972OQyT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637F8A-834F-49E8-9A77-9433F1106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0" y="1956795"/>
            <a:ext cx="5068411" cy="32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59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FAA83-10E8-44BC-915D-14734BC9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優缺點比較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180670D-BE03-4FF5-B990-3A0EF324D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037219"/>
              </p:ext>
            </p:extLst>
          </p:nvPr>
        </p:nvGraphicFramePr>
        <p:xfrm>
          <a:off x="914400" y="1666241"/>
          <a:ext cx="11023600" cy="498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550">
                  <a:extLst>
                    <a:ext uri="{9D8B030D-6E8A-4147-A177-3AD203B41FA5}">
                      <a16:colId xmlns:a16="http://schemas.microsoft.com/office/drawing/2014/main" val="226888586"/>
                    </a:ext>
                  </a:extLst>
                </a:gridCol>
                <a:gridCol w="4817525">
                  <a:extLst>
                    <a:ext uri="{9D8B030D-6E8A-4147-A177-3AD203B41FA5}">
                      <a16:colId xmlns:a16="http://schemas.microsoft.com/office/drawing/2014/main" val="3380544934"/>
                    </a:ext>
                  </a:extLst>
                </a:gridCol>
                <a:gridCol w="4817525">
                  <a:extLst>
                    <a:ext uri="{9D8B030D-6E8A-4147-A177-3AD203B41FA5}">
                      <a16:colId xmlns:a16="http://schemas.microsoft.com/office/drawing/2014/main" val="4138578704"/>
                    </a:ext>
                  </a:extLst>
                </a:gridCol>
              </a:tblGrid>
              <a:tr h="548503">
                <a:tc>
                  <a:txBody>
                    <a:bodyPr/>
                    <a:lstStyle/>
                    <a:p>
                      <a:endParaRPr lang="zh-TW" altLang="en-US" sz="3000" dirty="0"/>
                    </a:p>
                  </a:txBody>
                  <a:tcPr marL="83489" marR="83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000" dirty="0"/>
                        <a:t>相鄰矩陣法</a:t>
                      </a:r>
                    </a:p>
                  </a:txBody>
                  <a:tcPr marL="83489" marR="8348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000" dirty="0"/>
                        <a:t>相鄰串列法 </a:t>
                      </a:r>
                    </a:p>
                  </a:txBody>
                  <a:tcPr marL="83489" marR="8348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9820497"/>
                  </a:ext>
                </a:extLst>
              </a:tr>
              <a:tr h="2220065">
                <a:tc>
                  <a:txBody>
                    <a:bodyPr/>
                    <a:lstStyle/>
                    <a:p>
                      <a:r>
                        <a:rPr lang="zh-TW" altLang="en-US" sz="3000" b="1" dirty="0">
                          <a:solidFill>
                            <a:schemeClr val="bg1"/>
                          </a:solidFill>
                        </a:rPr>
                        <a:t>優點</a:t>
                      </a:r>
                      <a:endParaRPr lang="en-US" altLang="zh-TW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83489" marR="83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000" dirty="0"/>
                        <a:t>儲存直覺</a:t>
                      </a:r>
                      <a:endParaRPr lang="en-US" altLang="zh-TW" sz="3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000" dirty="0"/>
                        <a:t>查詢容易</a:t>
                      </a:r>
                      <a:endParaRPr lang="en-US" altLang="zh-TW" sz="3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000" dirty="0"/>
                        <a:t>當為完全圖時，較省空間</a:t>
                      </a:r>
                      <a:endParaRPr lang="en-US" altLang="zh-TW" sz="3000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3000" dirty="0"/>
                        <a:t>當為稀疏圖時，較省空間</a:t>
                      </a:r>
                      <a:endParaRPr lang="en-US" altLang="zh-TW" sz="3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000" dirty="0"/>
                        <a:t>容易動態調整圖的大小</a:t>
                      </a:r>
                      <a:endParaRPr lang="en-US" altLang="zh-TW" sz="3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000" dirty="0"/>
                        <a:t>少數運作較為簡單</a:t>
                      </a:r>
                      <a:endParaRPr lang="en-US" altLang="zh-TW" sz="3000" dirty="0"/>
                    </a:p>
                  </a:txBody>
                  <a:tcPr marL="83489" marR="8348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3486311"/>
                  </a:ext>
                </a:extLst>
              </a:tr>
              <a:tr h="2220065">
                <a:tc>
                  <a:txBody>
                    <a:bodyPr/>
                    <a:lstStyle/>
                    <a:p>
                      <a:r>
                        <a:rPr lang="zh-TW" altLang="en-US" sz="3000" b="1" dirty="0">
                          <a:solidFill>
                            <a:schemeClr val="bg1"/>
                          </a:solidFill>
                        </a:rPr>
                        <a:t>缺點</a:t>
                      </a:r>
                    </a:p>
                  </a:txBody>
                  <a:tcPr marL="83489" marR="83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000" dirty="0"/>
                        <a:t>大多數 </a:t>
                      </a:r>
                      <a:r>
                        <a:rPr lang="en-US" altLang="zh-TW" sz="3000" dirty="0"/>
                        <a:t>judge</a:t>
                      </a:r>
                      <a:r>
                        <a:rPr lang="zh-TW" altLang="en-US" sz="3000" dirty="0"/>
                        <a:t> 不給過</a:t>
                      </a:r>
                      <a:endParaRPr lang="en-US" altLang="zh-TW" sz="3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000" dirty="0"/>
                        <a:t>少數運作較為複雜</a:t>
                      </a:r>
                    </a:p>
                  </a:txBody>
                  <a:tcPr marL="83489" marR="83489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000" dirty="0"/>
                        <a:t>查詢不容易</a:t>
                      </a:r>
                      <a:endParaRPr lang="en-US" altLang="zh-TW" sz="3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000" dirty="0"/>
                        <a:t>儲存不直覺 </a:t>
                      </a:r>
                      <a:r>
                        <a:rPr lang="en-US" altLang="zh-TW" sz="3000" dirty="0"/>
                        <a:t>(</a:t>
                      </a:r>
                      <a:r>
                        <a:rPr lang="zh-TW" altLang="en-US" sz="3000" dirty="0"/>
                        <a:t> </a:t>
                      </a:r>
                      <a:r>
                        <a:rPr lang="en-US" altLang="zh-TW" sz="3000" dirty="0"/>
                        <a:t>STL</a:t>
                      </a:r>
                      <a:r>
                        <a:rPr lang="zh-TW" altLang="en-US" sz="3000" dirty="0"/>
                        <a:t> </a:t>
                      </a:r>
                      <a:r>
                        <a:rPr lang="en-US" altLang="zh-TW" sz="30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3000" dirty="0"/>
                        <a:t>Vector</a:t>
                      </a:r>
                      <a:r>
                        <a:rPr lang="zh-TW" altLang="en-US" sz="3000" dirty="0"/>
                        <a:t> 有機會超時</a:t>
                      </a:r>
                      <a:endParaRPr lang="en-US" altLang="zh-TW" sz="3000" dirty="0"/>
                    </a:p>
                  </a:txBody>
                  <a:tcPr marL="83489" marR="8348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718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7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3EDD-A43F-49BD-BE3C-4F20B11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7200" b="1" dirty="0">
                <a:solidFill>
                  <a:schemeClr val="tx2"/>
                </a:solidFill>
              </a:rPr>
              <a:t>DFS</a:t>
            </a:r>
            <a:r>
              <a:rPr lang="zh-TW" altLang="en-US" sz="7200" b="1" dirty="0">
                <a:solidFill>
                  <a:schemeClr val="tx2"/>
                </a:solidFill>
              </a:rPr>
              <a:t>演算法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A50C8E-0DE8-4742-9D24-7225816CB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圖形走訪</a:t>
            </a:r>
          </a:p>
        </p:txBody>
      </p:sp>
    </p:spTree>
    <p:extLst>
      <p:ext uri="{BB962C8B-B14F-4D97-AF65-F5344CB8AC3E}">
        <p14:creationId xmlns:p14="http://schemas.microsoft.com/office/powerpoint/2010/main" val="1334663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9758D-5441-40A7-8A0C-F650B6BE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走訪？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1853E-B87A-4965-9094-42DAE75F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為了拜訪連通圖形的每個點</a:t>
            </a:r>
            <a:endParaRPr lang="en-US" altLang="zh-TW" dirty="0"/>
          </a:p>
          <a:p>
            <a:r>
              <a:rPr lang="zh-TW" altLang="en-US" dirty="0"/>
              <a:t>查詢點線之間是否連通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238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4128F-77D4-4651-BF20-F2607A58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先深後廣 </a:t>
            </a:r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73136-16CA-4E07-A3F8-1CC90CBB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81610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以頂點１為起點，將相鄰且相連的點加入堆疊。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取出堆疊最上層點５，再將相鄰且相連的點加入堆疊。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取出堆疊最上層點４，再將相鄰且相連的點加入堆疊。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取出堆疊最上層點３，再將相鄰且相連的點加入堆疊。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取出堆疊最上層點２，再將相鄰且相連的點加入堆疊。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取出堆疊最上層點１，再將相鄰且相連的點加入堆疊。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1350BCB-34C5-493B-A008-943C1C42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95140"/>
              </p:ext>
            </p:extLst>
          </p:nvPr>
        </p:nvGraphicFramePr>
        <p:xfrm>
          <a:off x="1260475" y="2159476"/>
          <a:ext cx="492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11858312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1188943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401220361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17046624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1060368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76359757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529733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54481643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3917695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906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9118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82FF09B-C36C-42E5-A1BD-9DAE75CB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8986"/>
              </p:ext>
            </p:extLst>
          </p:nvPr>
        </p:nvGraphicFramePr>
        <p:xfrm>
          <a:off x="1260475" y="2965926"/>
          <a:ext cx="492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11858312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1188943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401220361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17046624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1060368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76359757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529733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54481643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3917695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906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9118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FEBD7B0-7B7F-4D5B-91CC-A3B75FF48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86856"/>
              </p:ext>
            </p:extLst>
          </p:nvPr>
        </p:nvGraphicFramePr>
        <p:xfrm>
          <a:off x="1260475" y="3684032"/>
          <a:ext cx="492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11858312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1188943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401220361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17046624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1060368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76359757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529733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54481643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3917695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906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911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6EE5232-8214-4FA9-A7AD-7055F0F64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61658"/>
              </p:ext>
            </p:extLst>
          </p:nvPr>
        </p:nvGraphicFramePr>
        <p:xfrm>
          <a:off x="1260475" y="4411147"/>
          <a:ext cx="492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11858312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1188943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401220361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17046624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1060368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76359757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529733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54481643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3917695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906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9118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B922C8F-9693-42F8-B1BF-DE9834DF4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87567"/>
              </p:ext>
            </p:extLst>
          </p:nvPr>
        </p:nvGraphicFramePr>
        <p:xfrm>
          <a:off x="1260475" y="5223272"/>
          <a:ext cx="492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11858312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1188943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401220361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17046624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1060368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76359757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529733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54481643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3917695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906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9118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834F926-5380-4C8D-9AEF-58D3FDC0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03310"/>
              </p:ext>
            </p:extLst>
          </p:nvPr>
        </p:nvGraphicFramePr>
        <p:xfrm>
          <a:off x="1260475" y="6035397"/>
          <a:ext cx="492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11858312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1188943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401220361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17046624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1060368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76359757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529733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54481643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3917695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906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91180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34792A-837A-4D52-9AA7-AD960666BC05}"/>
              </a:ext>
            </a:extLst>
          </p:cNvPr>
          <p:cNvSpPr txBox="1"/>
          <p:nvPr/>
        </p:nvSpPr>
        <p:spPr>
          <a:xfrm>
            <a:off x="7830168" y="1396192"/>
            <a:ext cx="4057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/>
              <a:t>輸出：</a:t>
            </a:r>
            <a:endParaRPr lang="en-US" altLang="zh-TW" sz="3000" dirty="0"/>
          </a:p>
          <a:p>
            <a:pPr algn="just"/>
            <a:r>
              <a:rPr lang="en-US" altLang="zh-TW" sz="3000" dirty="0"/>
              <a:t>	5	4	3	2	1</a:t>
            </a:r>
            <a:endParaRPr lang="zh-TW" altLang="en-US" sz="30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F203D5B-E605-4897-BC35-A58D5D04E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00" y="2530315"/>
            <a:ext cx="4057031" cy="405703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8721030-DC24-402C-B1FC-AC11434D8092}"/>
              </a:ext>
            </a:extLst>
          </p:cNvPr>
          <p:cNvSpPr/>
          <p:nvPr/>
        </p:nvSpPr>
        <p:spPr>
          <a:xfrm>
            <a:off x="12468631" y="160685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S</a:t>
            </a:r>
          </a:p>
          <a:p>
            <a:pPr algn="ctr"/>
            <a:r>
              <a:rPr lang="en-US" altLang="zh-TW" sz="4400" dirty="0"/>
              <a:t>T</a:t>
            </a:r>
          </a:p>
          <a:p>
            <a:pPr algn="ctr"/>
            <a:r>
              <a:rPr lang="en-US" altLang="zh-TW" sz="4400" dirty="0"/>
              <a:t>A</a:t>
            </a:r>
          </a:p>
          <a:p>
            <a:pPr algn="ctr"/>
            <a:r>
              <a:rPr lang="en-US" altLang="zh-TW" sz="4400" dirty="0"/>
              <a:t>C</a:t>
            </a:r>
          </a:p>
          <a:p>
            <a:pPr algn="ctr"/>
            <a:r>
              <a:rPr lang="en-US" altLang="zh-TW" sz="4400" dirty="0"/>
              <a:t>K</a:t>
            </a:r>
            <a:endParaRPr lang="zh-TW" altLang="en-US" sz="4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083A7A1-145F-4C34-BD51-B69D1DD974DB}"/>
              </a:ext>
            </a:extLst>
          </p:cNvPr>
          <p:cNvSpPr/>
          <p:nvPr/>
        </p:nvSpPr>
        <p:spPr>
          <a:xfrm>
            <a:off x="12736141" y="-1465900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69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3EDD-A43F-49BD-BE3C-4F20B11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A50C8E-0DE8-4742-9D24-7225816CB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219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1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4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3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5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2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094384" y="2003395"/>
            <a:ext cx="658843" cy="25066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910013" y="3495675"/>
            <a:ext cx="658842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D60F89-D9F3-443E-99DC-66DFA67AA111}"/>
              </a:ext>
            </a:extLst>
          </p:cNvPr>
          <p:cNvSpPr txBox="1"/>
          <p:nvPr/>
        </p:nvSpPr>
        <p:spPr>
          <a:xfrm>
            <a:off x="781050" y="781050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FCA604-B0F1-4472-9162-D3C9C49F1003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S</a:t>
            </a:r>
          </a:p>
          <a:p>
            <a:pPr algn="ctr"/>
            <a:r>
              <a:rPr lang="en-US" altLang="zh-TW" sz="4400" dirty="0"/>
              <a:t>T</a:t>
            </a:r>
          </a:p>
          <a:p>
            <a:pPr algn="ctr"/>
            <a:r>
              <a:rPr lang="en-US" altLang="zh-TW" sz="4400" dirty="0"/>
              <a:t>A</a:t>
            </a:r>
          </a:p>
          <a:p>
            <a:pPr algn="ctr"/>
            <a:r>
              <a:rPr lang="en-US" altLang="zh-TW" sz="4400" dirty="0"/>
              <a:t>C</a:t>
            </a:r>
          </a:p>
          <a:p>
            <a:pPr algn="ctr"/>
            <a:r>
              <a:rPr lang="en-US" altLang="zh-TW" sz="4400" dirty="0"/>
              <a:t>K</a:t>
            </a:r>
            <a:endParaRPr lang="zh-TW" altLang="en-US" sz="44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E401914-7310-417D-9CAB-655AE2266276}"/>
              </a:ext>
            </a:extLst>
          </p:cNvPr>
          <p:cNvSpPr/>
          <p:nvPr/>
        </p:nvSpPr>
        <p:spPr>
          <a:xfrm>
            <a:off x="9059086" y="-1359220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C90B1B6-3133-4DFE-87A6-5C0EE2C7B734}"/>
              </a:ext>
            </a:extLst>
          </p:cNvPr>
          <p:cNvSpPr/>
          <p:nvPr/>
        </p:nvSpPr>
        <p:spPr>
          <a:xfrm>
            <a:off x="9059086" y="5529260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1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387B856-3880-4C26-BACB-3286EE5BCC8E}"/>
              </a:ext>
            </a:extLst>
          </p:cNvPr>
          <p:cNvSpPr/>
          <p:nvPr/>
        </p:nvSpPr>
        <p:spPr>
          <a:xfrm>
            <a:off x="9059085" y="-1359220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42911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1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4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3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>
                <a:solidFill>
                  <a:srgbClr val="FF0000"/>
                </a:solidFill>
              </a:rPr>
              <a:t>5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2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094384" y="2003395"/>
            <a:ext cx="658843" cy="25066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910013" y="3495675"/>
            <a:ext cx="658842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10899C-451D-42FF-A4E6-2275447E1D30}"/>
              </a:ext>
            </a:extLst>
          </p:cNvPr>
          <p:cNvSpPr txBox="1"/>
          <p:nvPr/>
        </p:nvSpPr>
        <p:spPr>
          <a:xfrm>
            <a:off x="781050" y="790575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B29F32-C84C-488C-9BFC-73ADD5F7D409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S</a:t>
            </a:r>
          </a:p>
          <a:p>
            <a:pPr algn="ctr"/>
            <a:r>
              <a:rPr lang="en-US" altLang="zh-TW" sz="4400" dirty="0"/>
              <a:t>T</a:t>
            </a:r>
          </a:p>
          <a:p>
            <a:pPr algn="ctr"/>
            <a:r>
              <a:rPr lang="en-US" altLang="zh-TW" sz="4400" dirty="0"/>
              <a:t>A</a:t>
            </a:r>
          </a:p>
          <a:p>
            <a:pPr algn="ctr"/>
            <a:r>
              <a:rPr lang="en-US" altLang="zh-TW" sz="4400" dirty="0"/>
              <a:t>C</a:t>
            </a:r>
          </a:p>
          <a:p>
            <a:pPr algn="ctr"/>
            <a:r>
              <a:rPr lang="en-US" altLang="zh-TW" sz="4400" dirty="0"/>
              <a:t>K</a:t>
            </a:r>
            <a:endParaRPr lang="zh-TW" altLang="en-US" sz="440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1275426-1634-4C12-A13C-C4405809A786}"/>
              </a:ext>
            </a:extLst>
          </p:cNvPr>
          <p:cNvSpPr/>
          <p:nvPr/>
        </p:nvSpPr>
        <p:spPr>
          <a:xfrm>
            <a:off x="9059086" y="552765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ED9A561-46F7-459D-B3F9-43FDC59B1A79}"/>
              </a:ext>
            </a:extLst>
          </p:cNvPr>
          <p:cNvSpPr/>
          <p:nvPr/>
        </p:nvSpPr>
        <p:spPr>
          <a:xfrm>
            <a:off x="9059086" y="4510086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sz="4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D30824C-0FB5-4DB5-856B-803600D3138C}"/>
              </a:ext>
            </a:extLst>
          </p:cNvPr>
          <p:cNvSpPr/>
          <p:nvPr/>
        </p:nvSpPr>
        <p:spPr>
          <a:xfrm>
            <a:off x="9059087" y="-1389700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1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1294E73-0A05-4922-BBB1-EE6AAAFC7367}"/>
              </a:ext>
            </a:extLst>
          </p:cNvPr>
          <p:cNvSpPr/>
          <p:nvPr/>
        </p:nvSpPr>
        <p:spPr>
          <a:xfrm>
            <a:off x="9059086" y="-2439488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C8BE78C1-DA83-4C33-BE4A-640ED8976065}"/>
              </a:ext>
            </a:extLst>
          </p:cNvPr>
          <p:cNvSpPr/>
          <p:nvPr/>
        </p:nvSpPr>
        <p:spPr>
          <a:xfrm>
            <a:off x="9059086" y="-3472428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29193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1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4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3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5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2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094384" y="2003395"/>
            <a:ext cx="658843" cy="25066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cxnSpLocks/>
          </p:cNvCxnSpPr>
          <p:nvPr/>
        </p:nvCxnSpPr>
        <p:spPr>
          <a:xfrm>
            <a:off x="3940924" y="3495674"/>
            <a:ext cx="658842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466947-0D20-458E-BCD9-932D7C2057DF}"/>
              </a:ext>
            </a:extLst>
          </p:cNvPr>
          <p:cNvSpPr txBox="1"/>
          <p:nvPr/>
        </p:nvSpPr>
        <p:spPr>
          <a:xfrm>
            <a:off x="781050" y="781050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13D45B-830A-4D41-8CB5-F5B78BF46BB2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S</a:t>
            </a:r>
          </a:p>
          <a:p>
            <a:pPr algn="ctr"/>
            <a:r>
              <a:rPr lang="en-US" altLang="zh-TW" sz="4400" dirty="0"/>
              <a:t>T</a:t>
            </a:r>
          </a:p>
          <a:p>
            <a:pPr algn="ctr"/>
            <a:r>
              <a:rPr lang="en-US" altLang="zh-TW" sz="4400" dirty="0"/>
              <a:t>A</a:t>
            </a:r>
          </a:p>
          <a:p>
            <a:pPr algn="ctr"/>
            <a:r>
              <a:rPr lang="en-US" altLang="zh-TW" sz="4400" dirty="0"/>
              <a:t>C</a:t>
            </a:r>
          </a:p>
          <a:p>
            <a:pPr algn="ctr"/>
            <a:r>
              <a:rPr lang="en-US" altLang="zh-TW" sz="4400" dirty="0"/>
              <a:t>K</a:t>
            </a:r>
            <a:endParaRPr lang="zh-TW" altLang="en-US" sz="4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A965323D-E8F5-4780-AB06-36EF361390B1}"/>
              </a:ext>
            </a:extLst>
          </p:cNvPr>
          <p:cNvSpPr/>
          <p:nvPr/>
        </p:nvSpPr>
        <p:spPr>
          <a:xfrm>
            <a:off x="9059086" y="-1220154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sz="440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A853DC5D-8DF8-4BFD-BAB0-FA0FDDF1400A}"/>
              </a:ext>
            </a:extLst>
          </p:cNvPr>
          <p:cNvSpPr/>
          <p:nvPr/>
        </p:nvSpPr>
        <p:spPr>
          <a:xfrm>
            <a:off x="9059086" y="552765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D40AF2AC-CB84-46EC-9D49-BFCE2EA22AA9}"/>
              </a:ext>
            </a:extLst>
          </p:cNvPr>
          <p:cNvSpPr/>
          <p:nvPr/>
        </p:nvSpPr>
        <p:spPr>
          <a:xfrm>
            <a:off x="9059086" y="449471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752C486E-3B88-4BC0-A32E-87F756702D59}"/>
              </a:ext>
            </a:extLst>
          </p:cNvPr>
          <p:cNvSpPr/>
          <p:nvPr/>
        </p:nvSpPr>
        <p:spPr>
          <a:xfrm>
            <a:off x="9059086" y="346177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88726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1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4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>
                <a:solidFill>
                  <a:srgbClr val="FF0000"/>
                </a:solidFill>
              </a:rPr>
              <a:t>3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5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2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094384" y="2003395"/>
            <a:ext cx="658843" cy="25066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910013" y="3495675"/>
            <a:ext cx="658842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BE3258-DA59-49FA-A62E-7A0C1E1D882A}"/>
              </a:ext>
            </a:extLst>
          </p:cNvPr>
          <p:cNvSpPr txBox="1"/>
          <p:nvPr/>
        </p:nvSpPr>
        <p:spPr>
          <a:xfrm>
            <a:off x="781050" y="781050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3DF3F0-7D2B-4AF8-977C-A8A9808E10DF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S</a:t>
            </a:r>
          </a:p>
          <a:p>
            <a:pPr algn="ctr"/>
            <a:r>
              <a:rPr lang="en-US" altLang="zh-TW" sz="4400" dirty="0"/>
              <a:t>T</a:t>
            </a:r>
          </a:p>
          <a:p>
            <a:pPr algn="ctr"/>
            <a:r>
              <a:rPr lang="en-US" altLang="zh-TW" sz="4400" dirty="0"/>
              <a:t>A</a:t>
            </a:r>
          </a:p>
          <a:p>
            <a:pPr algn="ctr"/>
            <a:r>
              <a:rPr lang="en-US" altLang="zh-TW" sz="4400" dirty="0"/>
              <a:t>C</a:t>
            </a:r>
          </a:p>
          <a:p>
            <a:pPr algn="ctr"/>
            <a:r>
              <a:rPr lang="en-US" altLang="zh-TW" sz="4400" dirty="0"/>
              <a:t>K</a:t>
            </a:r>
            <a:endParaRPr lang="zh-TW" altLang="en-US" sz="4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CD88617-13C1-4E45-9B62-48FE6196BDFC}"/>
              </a:ext>
            </a:extLst>
          </p:cNvPr>
          <p:cNvSpPr/>
          <p:nvPr/>
        </p:nvSpPr>
        <p:spPr>
          <a:xfrm>
            <a:off x="9059086" y="552765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92735AC-AD90-4495-9AA3-201C412825AC}"/>
              </a:ext>
            </a:extLst>
          </p:cNvPr>
          <p:cNvSpPr/>
          <p:nvPr/>
        </p:nvSpPr>
        <p:spPr>
          <a:xfrm>
            <a:off x="9059086" y="449471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3B8D0CB-FFBE-4729-B806-4F403F2389CD}"/>
              </a:ext>
            </a:extLst>
          </p:cNvPr>
          <p:cNvSpPr/>
          <p:nvPr/>
        </p:nvSpPr>
        <p:spPr>
          <a:xfrm>
            <a:off x="9059086" y="-1049268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13452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1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4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3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5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2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cxnSpLocks/>
          </p:cNvCxnSpPr>
          <p:nvPr/>
        </p:nvCxnSpPr>
        <p:spPr>
          <a:xfrm>
            <a:off x="6110289" y="2003395"/>
            <a:ext cx="658843" cy="25066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910013" y="3495675"/>
            <a:ext cx="658842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9A6765-81D5-4197-8C7A-482906EB1DF4}"/>
              </a:ext>
            </a:extLst>
          </p:cNvPr>
          <p:cNvSpPr txBox="1"/>
          <p:nvPr/>
        </p:nvSpPr>
        <p:spPr>
          <a:xfrm>
            <a:off x="781050" y="781050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9B3E10-C4AE-4234-9B3E-FB685BAE3D83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S</a:t>
            </a:r>
          </a:p>
          <a:p>
            <a:pPr algn="ctr"/>
            <a:r>
              <a:rPr lang="en-US" altLang="zh-TW" sz="4400" dirty="0"/>
              <a:t>T</a:t>
            </a:r>
          </a:p>
          <a:p>
            <a:pPr algn="ctr"/>
            <a:r>
              <a:rPr lang="en-US" altLang="zh-TW" sz="4400" dirty="0"/>
              <a:t>A</a:t>
            </a:r>
          </a:p>
          <a:p>
            <a:pPr algn="ctr"/>
            <a:r>
              <a:rPr lang="en-US" altLang="zh-TW" sz="4400" dirty="0"/>
              <a:t>C</a:t>
            </a:r>
          </a:p>
          <a:p>
            <a:pPr algn="ctr"/>
            <a:r>
              <a:rPr lang="en-US" altLang="zh-TW" sz="4400" dirty="0"/>
              <a:t>K</a:t>
            </a:r>
            <a:endParaRPr lang="zh-TW" altLang="en-US" sz="4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DEC1486-F86D-4D8B-841F-A374CB825380}"/>
              </a:ext>
            </a:extLst>
          </p:cNvPr>
          <p:cNvSpPr/>
          <p:nvPr/>
        </p:nvSpPr>
        <p:spPr>
          <a:xfrm>
            <a:off x="9059086" y="552765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F37DD88-1CEA-46C4-9E30-B6B4E97F3308}"/>
              </a:ext>
            </a:extLst>
          </p:cNvPr>
          <p:cNvSpPr/>
          <p:nvPr/>
        </p:nvSpPr>
        <p:spPr>
          <a:xfrm>
            <a:off x="9059086" y="-1037408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4383044-C46A-4B9B-BD89-2FFC980E1573}"/>
              </a:ext>
            </a:extLst>
          </p:cNvPr>
          <p:cNvSpPr/>
          <p:nvPr/>
        </p:nvSpPr>
        <p:spPr>
          <a:xfrm>
            <a:off x="9059086" y="-2070348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45006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1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4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3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5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2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094384" y="2003395"/>
            <a:ext cx="658843" cy="25066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910013" y="3495675"/>
            <a:ext cx="658842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672D1F-BF72-489B-8E2F-9320D20C7340}"/>
              </a:ext>
            </a:extLst>
          </p:cNvPr>
          <p:cNvSpPr txBox="1"/>
          <p:nvPr/>
        </p:nvSpPr>
        <p:spPr>
          <a:xfrm>
            <a:off x="781050" y="781050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E88A3A-B1A1-4B1D-B30C-CC7F10A00064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S</a:t>
            </a:r>
          </a:p>
          <a:p>
            <a:pPr algn="ctr"/>
            <a:r>
              <a:rPr lang="en-US" altLang="zh-TW" sz="4400" dirty="0"/>
              <a:t>T</a:t>
            </a:r>
          </a:p>
          <a:p>
            <a:pPr algn="ctr"/>
            <a:r>
              <a:rPr lang="en-US" altLang="zh-TW" sz="4400" dirty="0"/>
              <a:t>A</a:t>
            </a:r>
          </a:p>
          <a:p>
            <a:pPr algn="ctr"/>
            <a:r>
              <a:rPr lang="en-US" altLang="zh-TW" sz="4400" dirty="0"/>
              <a:t>C</a:t>
            </a:r>
          </a:p>
          <a:p>
            <a:pPr algn="ctr"/>
            <a:r>
              <a:rPr lang="en-US" altLang="zh-TW" sz="4400" dirty="0"/>
              <a:t>K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9163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4128F-77D4-4651-BF20-F2607A58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先深後廣 </a:t>
            </a:r>
            <a:r>
              <a:rPr lang="en-US" altLang="zh-TW" dirty="0"/>
              <a:t>DFS</a:t>
            </a:r>
            <a:r>
              <a:rPr lang="zh-TW" altLang="en-US" dirty="0"/>
              <a:t> 實作 </a:t>
            </a:r>
            <a:r>
              <a:rPr lang="en-US" altLang="zh-TW" dirty="0"/>
              <a:t>(</a:t>
            </a:r>
            <a:r>
              <a:rPr lang="zh-TW" altLang="en-US" dirty="0"/>
              <a:t>矩陣版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D80254D-EBF7-48EA-ACBF-94CCFAA13ABA}"/>
              </a:ext>
            </a:extLst>
          </p:cNvPr>
          <p:cNvSpPr txBox="1"/>
          <p:nvPr/>
        </p:nvSpPr>
        <p:spPr>
          <a:xfrm>
            <a:off x="1447800" y="5634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https://carbon.now.sh/YSsOSuykTbmLgUELU7sw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2D64701-D47F-4E54-A9DA-34340756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39328"/>
            <a:ext cx="4934932" cy="31738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B960069-FCE4-4E33-8F85-130D13F40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69" y="1947291"/>
            <a:ext cx="4057031" cy="40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83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4128F-77D4-4651-BF20-F2607A58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先深後廣 </a:t>
            </a:r>
            <a:r>
              <a:rPr lang="en-US" altLang="zh-TW" dirty="0"/>
              <a:t>DFS</a:t>
            </a:r>
            <a:r>
              <a:rPr lang="zh-TW" altLang="en-US" dirty="0"/>
              <a:t> 實作 </a:t>
            </a:r>
            <a:r>
              <a:rPr lang="en-US" altLang="zh-TW" dirty="0"/>
              <a:t>(</a:t>
            </a:r>
            <a:r>
              <a:rPr lang="zh-TW" altLang="en-US" dirty="0"/>
              <a:t>串列版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899B0C-012D-4B40-9BCB-D89F96255B92}"/>
              </a:ext>
            </a:extLst>
          </p:cNvPr>
          <p:cNvSpPr txBox="1"/>
          <p:nvPr/>
        </p:nvSpPr>
        <p:spPr>
          <a:xfrm>
            <a:off x="1371600" y="5634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https://carbon.now.sh/qeoJxxM21DdInwxmTaJt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86C184-1CFE-4272-9471-1227AF78E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75994"/>
            <a:ext cx="4669141" cy="35589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C63C2CE-60F4-4E06-AFE0-79B551E9A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69" y="1947291"/>
            <a:ext cx="4057031" cy="40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24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3EDD-A43F-49BD-BE3C-4F20B11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sz="7200" b="1" dirty="0">
                <a:solidFill>
                  <a:schemeClr val="tx2"/>
                </a:solidFill>
              </a:rPr>
              <a:t>FS</a:t>
            </a:r>
            <a:r>
              <a:rPr lang="zh-TW" altLang="en-US" sz="7200" b="1" dirty="0">
                <a:solidFill>
                  <a:schemeClr val="tx2"/>
                </a:solidFill>
              </a:rPr>
              <a:t>演算法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A50C8E-0DE8-4742-9D24-7225816CB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圖形走訪</a:t>
            </a:r>
          </a:p>
        </p:txBody>
      </p:sp>
    </p:spTree>
    <p:extLst>
      <p:ext uri="{BB962C8B-B14F-4D97-AF65-F5344CB8AC3E}">
        <p14:creationId xmlns:p14="http://schemas.microsoft.com/office/powerpoint/2010/main" val="1235174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4128F-77D4-4651-BF20-F2607A58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先廣後深 </a:t>
            </a:r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50D9CD2-CC81-4388-ADC0-5C3930C2F416}"/>
              </a:ext>
            </a:extLst>
          </p:cNvPr>
          <p:cNvSpPr txBox="1">
            <a:spLocks/>
          </p:cNvSpPr>
          <p:nvPr/>
        </p:nvSpPr>
        <p:spPr>
          <a:xfrm>
            <a:off x="923925" y="1816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以頂點１為起點，將相鄰且相連的點加入佇列。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取出２，再將相鄰且相連的點從後加入佇列。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取出５，再將相鄰且相連的點從後加入佇列。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取出３，再將相鄰且相連的點從後加入佇列。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取出４，再將相鄰且相連的點從後加入佇列。</a:t>
            </a:r>
            <a:endParaRPr lang="en-US" altLang="zh-TW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629DDCE-E2CC-4317-878A-4C8FDCB46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19247"/>
              </p:ext>
            </p:extLst>
          </p:nvPr>
        </p:nvGraphicFramePr>
        <p:xfrm>
          <a:off x="1260475" y="2346960"/>
          <a:ext cx="492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11858312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1188943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401220361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17046624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1060368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76359757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529733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54481643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3917695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906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9118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1EB2D4F-B3A7-47ED-AF58-C06009447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54854"/>
              </p:ext>
            </p:extLst>
          </p:nvPr>
        </p:nvGraphicFramePr>
        <p:xfrm>
          <a:off x="1260475" y="3225420"/>
          <a:ext cx="492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11858312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1188943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401220361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17046624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1060368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76359757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529733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54481643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3917695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906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9118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8CD0FEC-8CE4-4120-85F0-9A643831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077390"/>
              </p:ext>
            </p:extLst>
          </p:nvPr>
        </p:nvGraphicFramePr>
        <p:xfrm>
          <a:off x="1260475" y="4142910"/>
          <a:ext cx="492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11858312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1188943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401220361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17046624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1060368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76359757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529733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54481643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3917695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906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9118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9231A9B-1A3A-4EEB-853C-1079E698D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63960"/>
              </p:ext>
            </p:extLst>
          </p:nvPr>
        </p:nvGraphicFramePr>
        <p:xfrm>
          <a:off x="1260475" y="5117907"/>
          <a:ext cx="492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11858312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1188943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401220361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17046624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1060368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76359757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529733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54481643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3917695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906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9118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D28DF7A-46B7-478C-8E5E-CA74785C1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77997"/>
              </p:ext>
            </p:extLst>
          </p:nvPr>
        </p:nvGraphicFramePr>
        <p:xfrm>
          <a:off x="1260475" y="6035397"/>
          <a:ext cx="4921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11858312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1188943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401220361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17046624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1060368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76359757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529733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54481643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73917695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9060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91180"/>
                  </a:ext>
                </a:extLst>
              </a:tr>
            </a:tbl>
          </a:graphicData>
        </a:graphic>
      </p:graphicFrame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BFF0C1C-33D2-4864-BBB1-F87E6CF7751F}"/>
              </a:ext>
            </a:extLst>
          </p:cNvPr>
          <p:cNvSpPr/>
          <p:nvPr/>
        </p:nvSpPr>
        <p:spPr>
          <a:xfrm>
            <a:off x="12736141" y="-1465900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F50FF37-0183-449F-AE6D-68E017E032BE}"/>
              </a:ext>
            </a:extLst>
          </p:cNvPr>
          <p:cNvSpPr txBox="1"/>
          <p:nvPr/>
        </p:nvSpPr>
        <p:spPr>
          <a:xfrm>
            <a:off x="8125537" y="1212837"/>
            <a:ext cx="4057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/>
              <a:t>	</a:t>
            </a:r>
            <a:r>
              <a:rPr lang="zh-TW" altLang="en-US" sz="3000" dirty="0"/>
              <a:t>輸出：</a:t>
            </a:r>
            <a:endParaRPr lang="en-US" altLang="zh-TW" sz="3000" dirty="0"/>
          </a:p>
          <a:p>
            <a:r>
              <a:rPr lang="en-US" altLang="zh-TW" sz="3000" dirty="0"/>
              <a:t>		1	2	5	3	4</a:t>
            </a:r>
            <a:endParaRPr lang="zh-TW" altLang="en-US" sz="30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D7EE474-7E93-4B9D-B7AE-19D977824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69" y="2346960"/>
            <a:ext cx="3858911" cy="385891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6884AD8-3499-46E5-94D8-0BBB95A6E9DC}"/>
              </a:ext>
            </a:extLst>
          </p:cNvPr>
          <p:cNvSpPr/>
          <p:nvPr/>
        </p:nvSpPr>
        <p:spPr>
          <a:xfrm>
            <a:off x="12525376" y="35149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Q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5522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BC491F-5DED-46FE-A7B2-689EDEB6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什麼是圖？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C8A07-6E9A-4855-8ED9-1F95195B9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6720" y="1854199"/>
            <a:ext cx="4724400" cy="43230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1" dirty="0"/>
              <a:t>組成</a:t>
            </a:r>
            <a:endParaRPr lang="en-US" altLang="zh-TW" sz="4000" b="1" dirty="0"/>
          </a:p>
          <a:p>
            <a:pPr lvl="1">
              <a:lnSpc>
                <a:spcPct val="100000"/>
              </a:lnSpc>
            </a:pPr>
            <a:r>
              <a:rPr lang="zh-TW" altLang="en-US" i="0" dirty="0"/>
              <a:t>頂點</a:t>
            </a:r>
            <a:endParaRPr lang="en-US" altLang="zh-TW" i="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2400" i="0" dirty="0"/>
              <a:t>資料</a:t>
            </a:r>
            <a:endParaRPr lang="en-US" altLang="zh-TW" sz="2400" i="0" dirty="0"/>
          </a:p>
          <a:p>
            <a:pPr lvl="1">
              <a:lnSpc>
                <a:spcPct val="100000"/>
              </a:lnSpc>
            </a:pPr>
            <a:r>
              <a:rPr lang="zh-TW" altLang="en-US" i="0" dirty="0"/>
              <a:t>邊</a:t>
            </a:r>
            <a:endParaRPr lang="en-US" altLang="zh-TW" i="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2400" i="0" dirty="0"/>
              <a:t>資料</a:t>
            </a:r>
            <a:endParaRPr lang="en-US" altLang="zh-TW" sz="2400" i="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09E8D9-00A1-4979-826F-B6C546A2F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1120" y="1854199"/>
            <a:ext cx="5344160" cy="5448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4000" b="1" dirty="0"/>
              <a:t>應用</a:t>
            </a:r>
            <a:endParaRPr lang="en-US" altLang="zh-TW" sz="4000" b="1" dirty="0"/>
          </a:p>
          <a:p>
            <a:pPr lvl="1">
              <a:lnSpc>
                <a:spcPct val="110000"/>
              </a:lnSpc>
            </a:pPr>
            <a:r>
              <a:rPr lang="zh-TW" altLang="en-US" i="0" dirty="0"/>
              <a:t>圖的計數</a:t>
            </a:r>
            <a:endParaRPr lang="en-US" altLang="zh-TW" i="0" dirty="0"/>
          </a:p>
          <a:p>
            <a:pPr lvl="1">
              <a:lnSpc>
                <a:spcPct val="110000"/>
              </a:lnSpc>
            </a:pPr>
            <a:r>
              <a:rPr lang="zh-TW" altLang="en-US" i="0" dirty="0"/>
              <a:t>子圖相關問題</a:t>
            </a:r>
            <a:endParaRPr lang="en-US" altLang="zh-TW" i="0" dirty="0"/>
          </a:p>
          <a:p>
            <a:pPr lvl="1">
              <a:lnSpc>
                <a:spcPct val="110000"/>
              </a:lnSpc>
            </a:pPr>
            <a:r>
              <a:rPr lang="zh-TW" altLang="en-US" i="0" dirty="0"/>
              <a:t>染色</a:t>
            </a:r>
            <a:endParaRPr lang="en-US" altLang="zh-TW" i="0" dirty="0"/>
          </a:p>
          <a:p>
            <a:pPr lvl="1">
              <a:lnSpc>
                <a:spcPct val="110000"/>
              </a:lnSpc>
            </a:pPr>
            <a:r>
              <a:rPr lang="zh-TW" altLang="en-US" i="0" dirty="0"/>
              <a:t>路徑問題</a:t>
            </a:r>
            <a:endParaRPr lang="en-US" altLang="zh-TW" i="0" dirty="0"/>
          </a:p>
          <a:p>
            <a:pPr lvl="1">
              <a:lnSpc>
                <a:spcPct val="110000"/>
              </a:lnSpc>
            </a:pPr>
            <a:r>
              <a:rPr lang="zh-TW" altLang="en-US" i="0" dirty="0"/>
              <a:t>網絡流與匹配</a:t>
            </a:r>
            <a:endParaRPr lang="en-US" altLang="zh-TW" i="0" dirty="0"/>
          </a:p>
          <a:p>
            <a:pPr lvl="1">
              <a:lnSpc>
                <a:spcPct val="110000"/>
              </a:lnSpc>
            </a:pPr>
            <a:r>
              <a:rPr lang="zh-TW" altLang="en-US" i="0" dirty="0"/>
              <a:t>覆蓋問題</a:t>
            </a:r>
          </a:p>
        </p:txBody>
      </p:sp>
    </p:spTree>
    <p:extLst>
      <p:ext uri="{BB962C8B-B14F-4D97-AF65-F5344CB8AC3E}">
        <p14:creationId xmlns:p14="http://schemas.microsoft.com/office/powerpoint/2010/main" val="2412797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1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4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>
                <a:solidFill>
                  <a:schemeClr val="tx1"/>
                </a:solidFill>
              </a:rPr>
              <a:t>3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5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>
                <a:solidFill>
                  <a:schemeClr val="tx1"/>
                </a:solidFill>
              </a:rPr>
              <a:t>2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094384" y="2003395"/>
            <a:ext cx="658843" cy="25066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910013" y="3495675"/>
            <a:ext cx="658842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D60F89-D9F3-443E-99DC-66DFA67AA111}"/>
              </a:ext>
            </a:extLst>
          </p:cNvPr>
          <p:cNvSpPr txBox="1"/>
          <p:nvPr/>
        </p:nvSpPr>
        <p:spPr>
          <a:xfrm>
            <a:off x="781050" y="781050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068DD1-E0AE-4880-B30E-C134C8FBF9B5}"/>
              </a:ext>
            </a:extLst>
          </p:cNvPr>
          <p:cNvSpPr/>
          <p:nvPr/>
        </p:nvSpPr>
        <p:spPr>
          <a:xfrm>
            <a:off x="8791576" y="35149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Q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  <a:endParaRPr lang="zh-TW" altLang="en-US" sz="4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A78A834-DE8E-4F8B-8132-5E6C24F4C600}"/>
              </a:ext>
            </a:extLst>
          </p:cNvPr>
          <p:cNvSpPr/>
          <p:nvPr/>
        </p:nvSpPr>
        <p:spPr>
          <a:xfrm>
            <a:off x="9059086" y="-1406548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F08B913-1ACF-42E8-A1C7-46E768F4160C}"/>
              </a:ext>
            </a:extLst>
          </p:cNvPr>
          <p:cNvSpPr/>
          <p:nvPr/>
        </p:nvSpPr>
        <p:spPr>
          <a:xfrm>
            <a:off x="9059086" y="-2424114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sz="44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6B0EB0C-696B-45D7-A210-EC9E731F3339}"/>
              </a:ext>
            </a:extLst>
          </p:cNvPr>
          <p:cNvSpPr/>
          <p:nvPr/>
        </p:nvSpPr>
        <p:spPr>
          <a:xfrm>
            <a:off x="9059086" y="5529260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094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1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4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3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5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2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094384" y="2003395"/>
            <a:ext cx="658843" cy="25066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910013" y="3495675"/>
            <a:ext cx="658842" cy="1163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D60F89-D9F3-443E-99DC-66DFA67AA111}"/>
              </a:ext>
            </a:extLst>
          </p:cNvPr>
          <p:cNvSpPr txBox="1"/>
          <p:nvPr/>
        </p:nvSpPr>
        <p:spPr>
          <a:xfrm>
            <a:off x="781050" y="781050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80A0CB-9194-4AFA-ACC2-FDB4AA3EDDB4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Q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  <a:endParaRPr lang="zh-TW" altLang="en-US" sz="4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77657D3-557A-40C0-9623-E2133A5FA2A1}"/>
              </a:ext>
            </a:extLst>
          </p:cNvPr>
          <p:cNvSpPr/>
          <p:nvPr/>
        </p:nvSpPr>
        <p:spPr>
          <a:xfrm>
            <a:off x="9059086" y="552765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DB656DF-CF30-4018-8DA1-FDA6F2ABBE6F}"/>
              </a:ext>
            </a:extLst>
          </p:cNvPr>
          <p:cNvSpPr/>
          <p:nvPr/>
        </p:nvSpPr>
        <p:spPr>
          <a:xfrm>
            <a:off x="9059086" y="4510086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sz="4400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40AB3620-2E21-43B5-992B-663C16A627A4}"/>
              </a:ext>
            </a:extLst>
          </p:cNvPr>
          <p:cNvSpPr/>
          <p:nvPr/>
        </p:nvSpPr>
        <p:spPr>
          <a:xfrm>
            <a:off x="9059086" y="7098980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1</a:t>
            </a:r>
            <a:endParaRPr lang="zh-TW" altLang="en-US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AE61EAC-E91F-4C85-A56F-915FC66C5EE6}"/>
              </a:ext>
            </a:extLst>
          </p:cNvPr>
          <p:cNvSpPr/>
          <p:nvPr/>
        </p:nvSpPr>
        <p:spPr>
          <a:xfrm>
            <a:off x="9059086" y="-1235528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34A6F8A-62F5-4F0D-BFE2-4D9E929A338A}"/>
              </a:ext>
            </a:extLst>
          </p:cNvPr>
          <p:cNvSpPr/>
          <p:nvPr/>
        </p:nvSpPr>
        <p:spPr>
          <a:xfrm>
            <a:off x="9059086" y="-2268468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593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1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4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3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5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2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094384" y="2003395"/>
            <a:ext cx="658843" cy="25066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910013" y="3495675"/>
            <a:ext cx="658842" cy="116366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D60F89-D9F3-443E-99DC-66DFA67AA111}"/>
              </a:ext>
            </a:extLst>
          </p:cNvPr>
          <p:cNvSpPr txBox="1"/>
          <p:nvPr/>
        </p:nvSpPr>
        <p:spPr>
          <a:xfrm>
            <a:off x="781050" y="781050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581E5A-65D1-41EB-BA47-BB46B78FBAB8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Q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  <a:endParaRPr lang="zh-TW" altLang="en-US" sz="4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BE53B1F-7817-499F-BD09-74FA1B69DD2A}"/>
              </a:ext>
            </a:extLst>
          </p:cNvPr>
          <p:cNvSpPr/>
          <p:nvPr/>
        </p:nvSpPr>
        <p:spPr>
          <a:xfrm>
            <a:off x="9059086" y="552765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E52CBDB-BB9A-4DBF-953C-46E03320DA9D}"/>
              </a:ext>
            </a:extLst>
          </p:cNvPr>
          <p:cNvSpPr/>
          <p:nvPr/>
        </p:nvSpPr>
        <p:spPr>
          <a:xfrm>
            <a:off x="9059086" y="449471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3A6BB0C9-86AE-4ADE-BCB4-2E7BBB687940}"/>
              </a:ext>
            </a:extLst>
          </p:cNvPr>
          <p:cNvSpPr/>
          <p:nvPr/>
        </p:nvSpPr>
        <p:spPr>
          <a:xfrm>
            <a:off x="9059086" y="346177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F5E8F8E-A9E8-4949-8C17-035D1950F47D}"/>
              </a:ext>
            </a:extLst>
          </p:cNvPr>
          <p:cNvSpPr/>
          <p:nvPr/>
        </p:nvSpPr>
        <p:spPr>
          <a:xfrm>
            <a:off x="9059086" y="729549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134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1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4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3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5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2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094384" y="2003395"/>
            <a:ext cx="658843" cy="25066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910013" y="3495675"/>
            <a:ext cx="658842" cy="116366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D60F89-D9F3-443E-99DC-66DFA67AA111}"/>
              </a:ext>
            </a:extLst>
          </p:cNvPr>
          <p:cNvSpPr txBox="1"/>
          <p:nvPr/>
        </p:nvSpPr>
        <p:spPr>
          <a:xfrm>
            <a:off x="781050" y="781050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4AD353-1678-4083-A315-2C12C188460F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Q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  <a:endParaRPr lang="zh-TW" altLang="en-US" sz="440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D2C1521-FAE5-420B-B938-6D1E699A49AB}"/>
              </a:ext>
            </a:extLst>
          </p:cNvPr>
          <p:cNvSpPr/>
          <p:nvPr/>
        </p:nvSpPr>
        <p:spPr>
          <a:xfrm>
            <a:off x="9059086" y="7258376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994B41D2-95A0-45D6-B749-5210145B04DC}"/>
              </a:ext>
            </a:extLst>
          </p:cNvPr>
          <p:cNvSpPr/>
          <p:nvPr/>
        </p:nvSpPr>
        <p:spPr>
          <a:xfrm>
            <a:off x="9059086" y="562247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FFF97246-E4D9-404C-9B0D-59FE3407762B}"/>
              </a:ext>
            </a:extLst>
          </p:cNvPr>
          <p:cNvSpPr/>
          <p:nvPr/>
        </p:nvSpPr>
        <p:spPr>
          <a:xfrm>
            <a:off x="9059086" y="458953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7076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1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4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3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5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2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094384" y="2003395"/>
            <a:ext cx="658843" cy="25066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910013" y="3495675"/>
            <a:ext cx="658842" cy="116366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D60F89-D9F3-443E-99DC-66DFA67AA111}"/>
              </a:ext>
            </a:extLst>
          </p:cNvPr>
          <p:cNvSpPr txBox="1"/>
          <p:nvPr/>
        </p:nvSpPr>
        <p:spPr>
          <a:xfrm>
            <a:off x="781050" y="781050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A061F2-5316-4FC9-85EE-D96522F7888F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Q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  <a:endParaRPr lang="zh-TW" altLang="en-US" sz="4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F02C244-E341-44C1-ABA7-9861CED4D751}"/>
              </a:ext>
            </a:extLst>
          </p:cNvPr>
          <p:cNvSpPr/>
          <p:nvPr/>
        </p:nvSpPr>
        <p:spPr>
          <a:xfrm>
            <a:off x="9059086" y="722267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5489F15-8568-41D4-AE49-C33314EED195}"/>
              </a:ext>
            </a:extLst>
          </p:cNvPr>
          <p:cNvSpPr/>
          <p:nvPr/>
        </p:nvSpPr>
        <p:spPr>
          <a:xfrm>
            <a:off x="9059086" y="564109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224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0A20550-EF6E-43CA-B36C-5B1A98F56C57}"/>
              </a:ext>
            </a:extLst>
          </p:cNvPr>
          <p:cNvSpPr/>
          <p:nvPr/>
        </p:nvSpPr>
        <p:spPr>
          <a:xfrm>
            <a:off x="5224464" y="1133475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1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17EBFB-71BE-42DC-B9CD-ED759C2CA47D}"/>
              </a:ext>
            </a:extLst>
          </p:cNvPr>
          <p:cNvSpPr/>
          <p:nvPr/>
        </p:nvSpPr>
        <p:spPr>
          <a:xfrm>
            <a:off x="4419600" y="4510087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4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8AC5A3-E520-4012-B036-9208EB4F2D7B}"/>
              </a:ext>
            </a:extLst>
          </p:cNvPr>
          <p:cNvSpPr/>
          <p:nvPr/>
        </p:nvSpPr>
        <p:spPr>
          <a:xfrm>
            <a:off x="7262814" y="2476499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3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1070477-D76F-4C6D-ACDB-4DBB4F618591}"/>
              </a:ext>
            </a:extLst>
          </p:cNvPr>
          <p:cNvSpPr/>
          <p:nvPr/>
        </p:nvSpPr>
        <p:spPr>
          <a:xfrm>
            <a:off x="6243639" y="4510086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5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24D8D9-06E6-42EC-8AE3-10941D45F9FB}"/>
              </a:ext>
            </a:extLst>
          </p:cNvPr>
          <p:cNvSpPr/>
          <p:nvPr/>
        </p:nvSpPr>
        <p:spPr>
          <a:xfrm>
            <a:off x="3400425" y="2476500"/>
            <a:ext cx="1019175" cy="1019175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6"/>
                </a:solidFill>
              </a:rPr>
              <a:t>2</a:t>
            </a:r>
            <a:endParaRPr lang="zh-TW" altLang="en-US" sz="4800" dirty="0">
              <a:solidFill>
                <a:schemeClr val="accent6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7985E7-506C-4477-BCDC-9CD870B43AC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270345" y="2003395"/>
            <a:ext cx="1103374" cy="6223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8A4E21-F70C-4CA5-A681-478EA1D2257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094384" y="2003395"/>
            <a:ext cx="658843" cy="25066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B3B06E-E9C2-4DD3-A398-C64C522CA1D6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910013" y="3495675"/>
            <a:ext cx="658842" cy="116366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D98BCE-DB7F-4801-B19B-B6E35E2059B5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438775" y="5019674"/>
            <a:ext cx="80486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2D721F-6199-4528-806A-A11EE3EB95CA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7113559" y="3495674"/>
            <a:ext cx="658843" cy="1163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502C17E-72C7-4773-91D7-4AE3E53A268C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419600" y="2986087"/>
            <a:ext cx="2843214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3DF666-9F69-4D09-9C9C-7FB21BF44CDF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5289520" y="3346419"/>
            <a:ext cx="2122549" cy="1312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D60F89-D9F3-443E-99DC-66DFA67AA111}"/>
              </a:ext>
            </a:extLst>
          </p:cNvPr>
          <p:cNvSpPr txBox="1"/>
          <p:nvPr/>
        </p:nvSpPr>
        <p:spPr>
          <a:xfrm>
            <a:off x="781050" y="781050"/>
            <a:ext cx="246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黑色 沒走過</a:t>
            </a:r>
            <a:endParaRPr lang="en-US" altLang="zh-TW" sz="3000" dirty="0"/>
          </a:p>
          <a:p>
            <a:r>
              <a:rPr lang="zh-TW" altLang="en-US" sz="3000" dirty="0">
                <a:solidFill>
                  <a:srgbClr val="FF0000"/>
                </a:solidFill>
              </a:rPr>
              <a:t>紅色 正在走</a:t>
            </a:r>
            <a:endParaRPr lang="en-US" altLang="zh-TW" sz="3000" dirty="0">
              <a:solidFill>
                <a:srgbClr val="FF0000"/>
              </a:solidFill>
            </a:endParaRPr>
          </a:p>
          <a:p>
            <a:r>
              <a:rPr lang="zh-TW" altLang="en-US" sz="3000" dirty="0">
                <a:solidFill>
                  <a:schemeClr val="accent6"/>
                </a:solidFill>
              </a:rPr>
              <a:t>綠色 已走過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42E4F0-9CB4-4AF5-9345-FFEA58384107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Q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  <a:endParaRPr lang="zh-TW" altLang="en-US" sz="44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4049D37-8D3D-4C0C-A039-B6EC9635D57E}"/>
              </a:ext>
            </a:extLst>
          </p:cNvPr>
          <p:cNvSpPr/>
          <p:nvPr/>
        </p:nvSpPr>
        <p:spPr>
          <a:xfrm>
            <a:off x="9059086" y="743941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57103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4128F-77D4-4651-BF20-F2607A58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先廣後深 </a:t>
            </a:r>
            <a:r>
              <a:rPr lang="en-US" altLang="zh-TW" dirty="0"/>
              <a:t>BFS</a:t>
            </a:r>
            <a:r>
              <a:rPr lang="zh-TW" altLang="en-US" dirty="0"/>
              <a:t> 實作 </a:t>
            </a:r>
            <a:r>
              <a:rPr lang="en-US" altLang="zh-TW" dirty="0"/>
              <a:t>(</a:t>
            </a:r>
            <a:r>
              <a:rPr lang="zh-TW" altLang="en-US" dirty="0"/>
              <a:t>串列版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8667E1-D0F0-42D2-99D6-E62EA81C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39" y="1795462"/>
            <a:ext cx="4450466" cy="366553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6261AAA-1CE6-4FCF-91AC-D0A589799F9C}"/>
              </a:ext>
            </a:extLst>
          </p:cNvPr>
          <p:cNvSpPr txBox="1"/>
          <p:nvPr/>
        </p:nvSpPr>
        <p:spPr>
          <a:xfrm>
            <a:off x="1231739" y="551791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https://carbon.now.sh/yZXEteF9bg7q783uONci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891F55-A027-4D81-907D-C2CF8AB8D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69" y="1947291"/>
            <a:ext cx="4057031" cy="40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7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58153A7-57C0-4F0F-AE43-6C1E159F992C}"/>
              </a:ext>
            </a:extLst>
          </p:cNvPr>
          <p:cNvSpPr txBox="1"/>
          <p:nvPr/>
        </p:nvSpPr>
        <p:spPr>
          <a:xfrm>
            <a:off x="1231739" y="557156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https://carbon.now.sh/G4Mzb4VSUveCLMUHEpsa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C026013-85E7-416C-9A16-379B36E4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先廣後深 </a:t>
            </a:r>
            <a:r>
              <a:rPr lang="en-US" altLang="zh-TW" dirty="0"/>
              <a:t>BFS</a:t>
            </a:r>
            <a:r>
              <a:rPr lang="zh-TW" altLang="en-US" dirty="0"/>
              <a:t> 實作 </a:t>
            </a:r>
            <a:r>
              <a:rPr lang="en-US" altLang="zh-TW" dirty="0"/>
              <a:t>(</a:t>
            </a:r>
            <a:r>
              <a:rPr lang="zh-TW" altLang="en-US" dirty="0"/>
              <a:t>矩陣版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ECC6E12-D01D-4038-BF3E-FAC23733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97" y="1690688"/>
            <a:ext cx="4999153" cy="36121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C78FC5-09EC-4CFB-868D-BFEA1FF1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69" y="1947291"/>
            <a:ext cx="4057031" cy="40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4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3EDD-A43F-49BD-BE3C-4F20B11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A50C8E-0DE8-4742-9D24-7225816CB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b="1" dirty="0">
                <a:solidFill>
                  <a:schemeClr val="tx2"/>
                </a:solidFill>
              </a:rPr>
              <a:t>演算法應用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855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DBAFA-A3EC-4D51-9D72-1BF9EB1F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r>
              <a:rPr lang="zh-TW" altLang="en-US" dirty="0"/>
              <a:t>、</a:t>
            </a:r>
            <a:r>
              <a:rPr lang="en-US" altLang="zh-TW" dirty="0"/>
              <a:t>DFS</a:t>
            </a:r>
            <a:r>
              <a:rPr lang="zh-TW" altLang="en-US" dirty="0"/>
              <a:t>應用場景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C8EA9-B504-46EB-BF68-3963A7B7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8000"/>
            <a:ext cx="9601200" cy="4089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一、</a:t>
            </a:r>
            <a:r>
              <a:rPr lang="en-US" altLang="zh-TW" b="1" dirty="0"/>
              <a:t>DFS</a:t>
            </a:r>
            <a:r>
              <a:rPr lang="zh-TW" altLang="en-US" b="1" dirty="0"/>
              <a:t>的應用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DFS</a:t>
            </a:r>
            <a:r>
              <a:rPr lang="zh-TW" altLang="en-US" sz="2800" dirty="0">
                <a:solidFill>
                  <a:srgbClr val="FF0000"/>
                </a:solidFill>
              </a:rPr>
              <a:t>由於有回溯的步驟，所以我們可以對其進行更新</a:t>
            </a:r>
            <a:r>
              <a:rPr lang="zh-TW" altLang="en-US" sz="2800" dirty="0"/>
              <a:t>，比如 並查集的狀態壓縮、圖論中的 </a:t>
            </a:r>
            <a:r>
              <a:rPr lang="en-US" altLang="zh-TW" sz="2800" b="1" dirty="0" err="1">
                <a:solidFill>
                  <a:srgbClr val="282829"/>
                </a:solidFill>
                <a:latin typeface="-apple-system"/>
              </a:rPr>
              <a:t>tarjan</a:t>
            </a:r>
            <a:r>
              <a:rPr lang="zh-TW" altLang="en-US" sz="2800" dirty="0"/>
              <a:t>算法。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搜索 </a:t>
            </a:r>
            <a:r>
              <a:rPr lang="zh-TW" altLang="en-US" sz="2800" dirty="0">
                <a:solidFill>
                  <a:srgbClr val="FF0000"/>
                </a:solidFill>
              </a:rPr>
              <a:t>有狀態約束</a:t>
            </a:r>
            <a:r>
              <a:rPr lang="zh-TW" altLang="en-US" sz="2800" dirty="0"/>
              <a:t>的 問題，比如：棋盤格的八皇后問題。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搜索</a:t>
            </a:r>
            <a:r>
              <a:rPr lang="zh-TW" altLang="en-US" sz="2800" dirty="0">
                <a:solidFill>
                  <a:srgbClr val="FF0000"/>
                </a:solidFill>
              </a:rPr>
              <a:t>聯通塊</a:t>
            </a:r>
            <a:r>
              <a:rPr lang="zh-TW" altLang="en-US" sz="2800" dirty="0"/>
              <a:t>問題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48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9416A-351C-4E8B-90EA-3EBE685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4279"/>
            <a:ext cx="9601200" cy="1485900"/>
          </a:xfrm>
        </p:spPr>
        <p:txBody>
          <a:bodyPr/>
          <a:lstStyle/>
          <a:p>
            <a:r>
              <a:rPr lang="zh-TW" altLang="en-US" dirty="0"/>
              <a:t>無向圖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BD87232-C28E-432A-BA69-44B16EFE2137}"/>
              </a:ext>
            </a:extLst>
          </p:cNvPr>
          <p:cNvSpPr/>
          <p:nvPr/>
        </p:nvSpPr>
        <p:spPr>
          <a:xfrm>
            <a:off x="7549935" y="1004807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52BDA9A-02ED-448F-B94E-7BFD69A9A893}"/>
              </a:ext>
            </a:extLst>
          </p:cNvPr>
          <p:cNvSpPr/>
          <p:nvPr/>
        </p:nvSpPr>
        <p:spPr>
          <a:xfrm>
            <a:off x="9315670" y="4469369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sz="4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4C24CFB-3B3E-4836-A7E7-1F5AABA5573C}"/>
              </a:ext>
            </a:extLst>
          </p:cNvPr>
          <p:cNvSpPr/>
          <p:nvPr/>
        </p:nvSpPr>
        <p:spPr>
          <a:xfrm>
            <a:off x="6064035" y="4469369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2BB1956-8CD1-4080-964A-16E28C3734AA}"/>
              </a:ext>
            </a:extLst>
          </p:cNvPr>
          <p:cNvSpPr/>
          <p:nvPr/>
        </p:nvSpPr>
        <p:spPr>
          <a:xfrm>
            <a:off x="9315670" y="2542778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7049C8E-6647-423F-B298-BA037AB03445}"/>
              </a:ext>
            </a:extLst>
          </p:cNvPr>
          <p:cNvSpPr/>
          <p:nvPr/>
        </p:nvSpPr>
        <p:spPr>
          <a:xfrm>
            <a:off x="6064035" y="2569449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sz="44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872CF4B-B823-439E-80DD-EFEDB46266FD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7144035" y="5009369"/>
            <a:ext cx="2171635" cy="0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B99A7DE-2FE5-46FF-A34B-5C0ADBA87AF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8471773" y="1926645"/>
            <a:ext cx="1002059" cy="2700886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20CF869-D373-44F5-B958-0AA78E68DD5B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flipV="1">
            <a:off x="6604035" y="3649449"/>
            <a:ext cx="0" cy="819920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5260E9C-AF89-4BEA-8FE2-C60724127ED9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855670" y="3622778"/>
            <a:ext cx="0" cy="846591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E923F5A-6945-4DCB-9FE6-4AC88F0303AF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7144035" y="3082778"/>
            <a:ext cx="2171635" cy="26671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238F61D-CB9B-4E36-AF29-92FBF06AB102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>
          <a:xfrm flipV="1">
            <a:off x="6985873" y="1926645"/>
            <a:ext cx="722224" cy="800966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304CDDA7-8CA7-41C8-AA58-E0C128C0595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6985873" y="3464616"/>
            <a:ext cx="2487959" cy="1162915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D7FF8115-051B-47DC-AB99-AC3FF8DC18AF}"/>
              </a:ext>
            </a:extLst>
          </p:cNvPr>
          <p:cNvSpPr txBox="1"/>
          <p:nvPr/>
        </p:nvSpPr>
        <p:spPr>
          <a:xfrm>
            <a:off x="6780270" y="1685743"/>
            <a:ext cx="487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C86F07D-2FD9-4100-B263-1D154812B8BF}"/>
              </a:ext>
            </a:extLst>
          </p:cNvPr>
          <p:cNvSpPr txBox="1"/>
          <p:nvPr/>
        </p:nvSpPr>
        <p:spPr>
          <a:xfrm>
            <a:off x="5800982" y="3661352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432A97-1AA0-469D-B4FE-09BAC8EF3E52}"/>
              </a:ext>
            </a:extLst>
          </p:cNvPr>
          <p:cNvSpPr txBox="1"/>
          <p:nvPr/>
        </p:nvSpPr>
        <p:spPr>
          <a:xfrm>
            <a:off x="7826882" y="5083752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B9935B0-8D61-48F8-9E51-F147A6E4768D}"/>
              </a:ext>
            </a:extLst>
          </p:cNvPr>
          <p:cNvSpPr txBox="1"/>
          <p:nvPr/>
        </p:nvSpPr>
        <p:spPr>
          <a:xfrm>
            <a:off x="10120595" y="3622778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8652F25-A25A-480D-836A-7F1FEDCC5704}"/>
              </a:ext>
            </a:extLst>
          </p:cNvPr>
          <p:cNvSpPr txBox="1"/>
          <p:nvPr/>
        </p:nvSpPr>
        <p:spPr>
          <a:xfrm>
            <a:off x="8788812" y="1794927"/>
            <a:ext cx="494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66A775A-4AFF-4CBC-84CF-89A29CD40B52}"/>
              </a:ext>
            </a:extLst>
          </p:cNvPr>
          <p:cNvSpPr txBox="1"/>
          <p:nvPr/>
        </p:nvSpPr>
        <p:spPr>
          <a:xfrm>
            <a:off x="7760420" y="2390030"/>
            <a:ext cx="471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D360486-0699-45E8-8C74-FB9A26355AF8}"/>
              </a:ext>
            </a:extLst>
          </p:cNvPr>
          <p:cNvSpPr txBox="1"/>
          <p:nvPr/>
        </p:nvSpPr>
        <p:spPr>
          <a:xfrm>
            <a:off x="7433021" y="3420359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</p:txBody>
      </p:sp>
      <p:sp>
        <p:nvSpPr>
          <p:cNvPr id="90" name="內容版面配置區 2">
            <a:extLst>
              <a:ext uri="{FF2B5EF4-FFF2-40B4-BE49-F238E27FC236}">
                <a16:creationId xmlns:a16="http://schemas.microsoft.com/office/drawing/2014/main" id="{11560EF7-B7CD-4B21-9B51-E92C30C8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8036" y="2305455"/>
            <a:ext cx="3910488" cy="3511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1" dirty="0"/>
              <a:t>組成</a:t>
            </a:r>
            <a:endParaRPr lang="en-US" altLang="zh-TW" sz="4000" b="1" dirty="0"/>
          </a:p>
          <a:p>
            <a:pPr lvl="1">
              <a:lnSpc>
                <a:spcPct val="100000"/>
              </a:lnSpc>
            </a:pPr>
            <a:r>
              <a:rPr lang="zh-TW" altLang="en-US" i="0" dirty="0"/>
              <a:t>頂點</a:t>
            </a:r>
            <a:endParaRPr lang="en-US" altLang="zh-TW" i="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2400" i="0" dirty="0"/>
              <a:t>資料</a:t>
            </a:r>
            <a:endParaRPr lang="en-US" altLang="zh-TW" sz="2400" i="0" dirty="0"/>
          </a:p>
          <a:p>
            <a:pPr lvl="1">
              <a:lnSpc>
                <a:spcPct val="100000"/>
              </a:lnSpc>
            </a:pPr>
            <a:r>
              <a:rPr lang="zh-TW" altLang="en-US" i="0" dirty="0"/>
              <a:t>邊</a:t>
            </a:r>
            <a:endParaRPr lang="en-US" altLang="zh-TW" i="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2400" i="0" dirty="0"/>
              <a:t>資料</a:t>
            </a:r>
            <a:endParaRPr lang="en-US" altLang="zh-TW" sz="2400" i="0" dirty="0"/>
          </a:p>
        </p:txBody>
      </p:sp>
    </p:spTree>
    <p:extLst>
      <p:ext uri="{BB962C8B-B14F-4D97-AF65-F5344CB8AC3E}">
        <p14:creationId xmlns:p14="http://schemas.microsoft.com/office/powerpoint/2010/main" val="382566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DBAFA-A3EC-4D51-9D72-1BF9EB1F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r>
              <a:rPr lang="zh-TW" altLang="en-US" dirty="0"/>
              <a:t>、</a:t>
            </a:r>
            <a:r>
              <a:rPr lang="en-US" altLang="zh-TW" dirty="0"/>
              <a:t>DFS</a:t>
            </a:r>
            <a:r>
              <a:rPr lang="zh-TW" altLang="en-US" dirty="0"/>
              <a:t>應用場景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C8EA9-B504-46EB-BF68-3963A7B7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7840"/>
            <a:ext cx="10546080" cy="4724400"/>
          </a:xfrm>
        </p:spPr>
        <p:txBody>
          <a:bodyPr>
            <a:noAutofit/>
          </a:bodyPr>
          <a:lstStyle/>
          <a:p>
            <a:pPr marL="0" indent="0" algn="l" fontAlgn="base">
              <a:lnSpc>
                <a:spcPct val="150000"/>
              </a:lnSpc>
              <a:buNone/>
            </a:pPr>
            <a:r>
              <a:rPr lang="zh-TW" altLang="en-US" b="1" dirty="0"/>
              <a:t>二、</a:t>
            </a:r>
            <a:r>
              <a:rPr lang="en-US" altLang="zh-TW" b="1" dirty="0"/>
              <a:t>BFS</a:t>
            </a:r>
            <a:r>
              <a:rPr lang="zh-TW" altLang="en-US" b="1" dirty="0"/>
              <a:t>的應用 </a:t>
            </a:r>
            <a:r>
              <a:rPr lang="en-US" altLang="zh-TW" b="1" dirty="0"/>
              <a:t>(Key: </a:t>
            </a:r>
            <a:r>
              <a:rPr lang="zh-TW" altLang="en-US" b="1" dirty="0"/>
              <a:t>求最短、求最快</a:t>
            </a:r>
            <a:r>
              <a:rPr lang="en-US" altLang="zh-TW" b="1" dirty="0"/>
              <a:t>)</a:t>
            </a:r>
            <a:endParaRPr lang="zh-TW" altLang="en-US" b="1" dirty="0"/>
          </a:p>
          <a:p>
            <a:pPr marL="514350" indent="-514350" algn="l" fontAlgn="base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圖論中的求</a:t>
            </a:r>
            <a:r>
              <a:rPr lang="zh-TW" altLang="en-US" sz="2800" dirty="0">
                <a:solidFill>
                  <a:srgbClr val="FF0000"/>
                </a:solidFill>
              </a:rPr>
              <a:t>最短路</a:t>
            </a:r>
            <a:r>
              <a:rPr lang="zh-TW" altLang="en-US" sz="2800" dirty="0">
                <a:latin typeface="+mn-ea"/>
              </a:rPr>
              <a:t>，例如：</a:t>
            </a:r>
            <a:r>
              <a:rPr lang="en-US" altLang="zh-TW" sz="2800" b="1" i="0" dirty="0">
                <a:solidFill>
                  <a:srgbClr val="282829"/>
                </a:solidFill>
                <a:effectLst/>
                <a:latin typeface="+mn-ea"/>
              </a:rPr>
              <a:t> Dijkstra </a:t>
            </a:r>
            <a:r>
              <a:rPr lang="zh-TW" altLang="en-US" sz="2800" dirty="0">
                <a:latin typeface="+mn-ea"/>
              </a:rPr>
              <a:t>。</a:t>
            </a:r>
          </a:p>
          <a:p>
            <a:pPr marL="514350" indent="-514350" algn="l" fontAlgn="base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求迷宮最短路，更可以延伸至網路流問題，例如：</a:t>
            </a:r>
            <a:r>
              <a:rPr lang="en-US" altLang="zh-TW" sz="2800" b="1" i="0" dirty="0">
                <a:solidFill>
                  <a:srgbClr val="282829"/>
                </a:solidFill>
                <a:effectLst/>
                <a:latin typeface="+mn-ea"/>
              </a:rPr>
              <a:t> level graph</a:t>
            </a:r>
            <a:r>
              <a:rPr lang="zh-TW" altLang="en-US" sz="2800" dirty="0">
                <a:latin typeface="+mn-ea"/>
              </a:rPr>
              <a:t>。</a:t>
            </a:r>
            <a:endParaRPr lang="en-US" altLang="zh-TW" sz="2800" dirty="0">
              <a:latin typeface="+mn-ea"/>
            </a:endParaRPr>
          </a:p>
          <a:p>
            <a:pPr marL="514350" indent="-514350" algn="l" fontAlgn="base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同時移動性題目問題 。</a:t>
            </a:r>
            <a:endParaRPr lang="en-US" altLang="zh-TW" sz="2800" dirty="0">
              <a:latin typeface="+mn-ea"/>
            </a:endParaRPr>
          </a:p>
          <a:p>
            <a:pPr marL="514350" indent="-514350" algn="l" fontAlgn="base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FF0000"/>
                </a:solidFill>
              </a:rPr>
              <a:t>狀態之間的轉移</a:t>
            </a:r>
            <a:r>
              <a:rPr lang="zh-TW" altLang="en-US" sz="2800" dirty="0">
                <a:latin typeface="+mn-ea"/>
              </a:rPr>
              <a:t>問題。</a:t>
            </a:r>
            <a:endParaRPr lang="en-US" altLang="zh-TW" sz="2800" dirty="0">
              <a:latin typeface="+mn-ea"/>
            </a:endParaRPr>
          </a:p>
          <a:p>
            <a:pPr marL="514350" indent="-514350" algn="l" fontAlgn="base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迷宮路徑還原問題。</a:t>
            </a:r>
          </a:p>
        </p:txBody>
      </p:sp>
    </p:spTree>
    <p:extLst>
      <p:ext uri="{BB962C8B-B14F-4D97-AF65-F5344CB8AC3E}">
        <p14:creationId xmlns:p14="http://schemas.microsoft.com/office/powerpoint/2010/main" val="2365288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8A81A-9596-4226-90A7-FD9D9655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r>
              <a:rPr lang="zh-TW" altLang="en-US" dirty="0"/>
              <a:t>、</a:t>
            </a:r>
            <a:r>
              <a:rPr lang="en-US" altLang="zh-TW" dirty="0"/>
              <a:t>DFS</a:t>
            </a:r>
            <a:r>
              <a:rPr lang="zh-TW" altLang="en-US" dirty="0"/>
              <a:t>應用場景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70650-F661-408F-BB2A-CA85371A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三、</a:t>
            </a:r>
            <a:r>
              <a:rPr lang="en-US" altLang="zh-TW" b="1" dirty="0"/>
              <a:t>DFS</a:t>
            </a:r>
            <a:r>
              <a:rPr lang="zh-TW" altLang="en-US" b="1" dirty="0"/>
              <a:t>、</a:t>
            </a:r>
            <a:r>
              <a:rPr lang="en-US" altLang="zh-TW" b="1" dirty="0"/>
              <a:t>BFS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絕大部分</a:t>
            </a:r>
            <a:r>
              <a:rPr lang="zh-TW" altLang="en-US" sz="2800" dirty="0">
                <a:solidFill>
                  <a:srgbClr val="FF0000"/>
                </a:solidFill>
              </a:rPr>
              <a:t>求最短</a:t>
            </a:r>
            <a:r>
              <a:rPr lang="zh-TW" altLang="en-US" sz="2800" dirty="0"/>
              <a:t>都用</a:t>
            </a:r>
            <a:r>
              <a:rPr lang="en-US" altLang="zh-TW" sz="2800" dirty="0"/>
              <a:t>BFS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應用題</a:t>
            </a:r>
            <a:r>
              <a:rPr lang="zh-TW" altLang="en-US" sz="2800" dirty="0"/>
              <a:t>偏向</a:t>
            </a:r>
            <a:r>
              <a:rPr lang="en-US" altLang="zh-TW" sz="2800" dirty="0"/>
              <a:t>DFS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BFS</a:t>
            </a:r>
            <a:r>
              <a:rPr lang="zh-TW" altLang="en-US" sz="2800" dirty="0"/>
              <a:t>、</a:t>
            </a:r>
            <a:r>
              <a:rPr lang="en-US" altLang="zh-TW" sz="2800" dirty="0"/>
              <a:t>DFS</a:t>
            </a:r>
            <a:r>
              <a:rPr lang="zh-TW" altLang="en-US" sz="2800" dirty="0"/>
              <a:t>皆是圖論中的基礎，務必熟習其特性。</a:t>
            </a:r>
            <a:endParaRPr lang="en-US" altLang="zh-TW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3628D2-5038-4FD8-B5C4-B6BCEFC2FE9B}"/>
              </a:ext>
            </a:extLst>
          </p:cNvPr>
          <p:cNvSpPr txBox="1"/>
          <p:nvPr/>
        </p:nvSpPr>
        <p:spPr>
          <a:xfrm>
            <a:off x="3048000" y="3067748"/>
            <a:ext cx="6096000" cy="722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ts val="6000"/>
              </a:lnSpc>
              <a:spcBef>
                <a:spcPts val="1000"/>
              </a:spcBef>
              <a:spcAft>
                <a:spcPts val="200"/>
              </a:spcAft>
            </a:pPr>
            <a:r>
              <a:rPr lang="zh-TW" altLang="en-US" sz="1800" b="1" dirty="0">
                <a:solidFill>
                  <a:schemeClr val="tx2"/>
                </a:solidFill>
              </a:rPr>
              <a:t>演算法應用</a:t>
            </a:r>
            <a:endParaRPr lang="en-US" altLang="zh-TW" sz="1800" b="1" dirty="0">
              <a:solidFill>
                <a:schemeClr val="tx2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54C43F-8D78-4169-B718-508F93C12506}"/>
              </a:ext>
            </a:extLst>
          </p:cNvPr>
          <p:cNvSpPr txBox="1"/>
          <p:nvPr/>
        </p:nvSpPr>
        <p:spPr>
          <a:xfrm>
            <a:off x="3048000" y="3067748"/>
            <a:ext cx="6096000" cy="722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ts val="6000"/>
              </a:lnSpc>
              <a:spcBef>
                <a:spcPts val="1000"/>
              </a:spcBef>
              <a:spcAft>
                <a:spcPts val="200"/>
              </a:spcAft>
            </a:pPr>
            <a:r>
              <a:rPr lang="zh-TW" altLang="en-US" sz="1800" b="1" dirty="0">
                <a:solidFill>
                  <a:schemeClr val="tx2"/>
                </a:solidFill>
              </a:rPr>
              <a:t>演算法應用</a:t>
            </a:r>
            <a:endParaRPr lang="en-US" altLang="zh-TW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24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3EDD-A43F-49BD-BE3C-4F20B11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UVA</a:t>
            </a:r>
            <a:r>
              <a:rPr lang="en-US" altLang="zh-TW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10603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A50C8E-0DE8-4742-9D24-7225816CB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經典</a:t>
            </a:r>
            <a:r>
              <a:rPr lang="en-US" altLang="zh-TW" b="1" dirty="0"/>
              <a:t>BFS</a:t>
            </a:r>
            <a:r>
              <a:rPr lang="zh-TW" altLang="en-US" b="1" dirty="0"/>
              <a:t>倒水問題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570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8A81A-9596-4226-90A7-FD9D9655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70650-F661-408F-BB2A-CA85371A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/>
              <a:t>給定三個杯子的容量 </a:t>
            </a:r>
            <a:r>
              <a:rPr lang="en-US" altLang="zh-TW" sz="2800" b="1" dirty="0"/>
              <a:t>A</a:t>
            </a:r>
            <a:r>
              <a:rPr lang="zh-TW" altLang="en-US" sz="2800" b="1" dirty="0"/>
              <a:t>、</a:t>
            </a:r>
            <a:r>
              <a:rPr lang="en-US" altLang="zh-TW" sz="2800" b="1" dirty="0"/>
              <a:t>B</a:t>
            </a:r>
            <a:r>
              <a:rPr lang="zh-TW" altLang="en-US" sz="2800" b="1" dirty="0"/>
              <a:t>、</a:t>
            </a:r>
            <a:r>
              <a:rPr lang="en-US" altLang="zh-TW" sz="2800" b="1" dirty="0"/>
              <a:t>C</a:t>
            </a:r>
            <a:r>
              <a:rPr lang="zh-TW" altLang="en-US" sz="2800" b="1" dirty="0"/>
              <a:t> 與目標水量 </a:t>
            </a:r>
            <a:r>
              <a:rPr lang="en-US" altLang="zh-TW" sz="2800" b="1" dirty="0"/>
              <a:t>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/>
              <a:t>其中的</a:t>
            </a:r>
            <a:r>
              <a:rPr lang="en-US" altLang="zh-TW" sz="2800" b="1" dirty="0"/>
              <a:t>C</a:t>
            </a:r>
            <a:r>
              <a:rPr lang="zh-TW" altLang="en-US" sz="2800" b="1" dirty="0"/>
              <a:t>杯裝滿著水，</a:t>
            </a:r>
            <a:r>
              <a:rPr lang="en-US" altLang="zh-TW" sz="2800" b="1" dirty="0"/>
              <a:t> A</a:t>
            </a:r>
            <a:r>
              <a:rPr lang="zh-TW" altLang="en-US" sz="2800" b="1" dirty="0"/>
              <a:t>、</a:t>
            </a:r>
            <a:r>
              <a:rPr lang="en-US" altLang="zh-TW" sz="2800" b="1" dirty="0"/>
              <a:t>B</a:t>
            </a:r>
            <a:r>
              <a:rPr lang="zh-TW" altLang="en-US" sz="2800" b="1" dirty="0"/>
              <a:t>、</a:t>
            </a:r>
            <a:r>
              <a:rPr lang="en-US" altLang="zh-TW" sz="2800" b="1" dirty="0"/>
              <a:t>C</a:t>
            </a:r>
            <a:r>
              <a:rPr lang="zh-TW" altLang="en-US" sz="2800" b="1" dirty="0"/>
              <a:t> 之間可以互相倒水</a:t>
            </a:r>
            <a:endParaRPr lang="en-US" altLang="zh-TW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b="1" dirty="0"/>
              <a:t>	Q1 </a:t>
            </a:r>
            <a:r>
              <a:rPr lang="zh-TW" altLang="en-US" sz="2800" b="1" dirty="0"/>
              <a:t>能達到最接近目標的水量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b="1" dirty="0"/>
              <a:t>	Q2 </a:t>
            </a:r>
            <a:r>
              <a:rPr lang="zh-TW" altLang="en-US" sz="2800" b="1" dirty="0"/>
              <a:t>需要移動的最少水量</a:t>
            </a:r>
            <a:endParaRPr lang="en-US" altLang="zh-TW" sz="2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04692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1080C3-FD89-40CA-8A6A-23802F45320C}"/>
              </a:ext>
            </a:extLst>
          </p:cNvPr>
          <p:cNvSpPr/>
          <p:nvPr/>
        </p:nvSpPr>
        <p:spPr>
          <a:xfrm>
            <a:off x="1121664" y="3313176"/>
            <a:ext cx="1755648" cy="235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A</a:t>
            </a:r>
          </a:p>
          <a:p>
            <a:pPr algn="ctr"/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69E235-5415-44EA-9E41-BB471A7279CF}"/>
              </a:ext>
            </a:extLst>
          </p:cNvPr>
          <p:cNvSpPr/>
          <p:nvPr/>
        </p:nvSpPr>
        <p:spPr>
          <a:xfrm>
            <a:off x="4044696" y="3313176"/>
            <a:ext cx="1755648" cy="235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B</a:t>
            </a:r>
          </a:p>
          <a:p>
            <a:pPr algn="ctr"/>
            <a:r>
              <a:rPr lang="en-US" altLang="zh-TW" sz="6000" dirty="0"/>
              <a:t>3</a:t>
            </a:r>
            <a:endParaRPr lang="zh-TW" altLang="en-US" sz="6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EBB76F-2D5B-4404-994B-1A6D4C635851}"/>
              </a:ext>
            </a:extLst>
          </p:cNvPr>
          <p:cNvSpPr/>
          <p:nvPr/>
        </p:nvSpPr>
        <p:spPr>
          <a:xfrm>
            <a:off x="6967728" y="3313176"/>
            <a:ext cx="1755648" cy="235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C</a:t>
            </a:r>
          </a:p>
          <a:p>
            <a:pPr algn="ctr"/>
            <a:r>
              <a:rPr lang="en-US" altLang="zh-TW" sz="6000" dirty="0"/>
              <a:t>4</a:t>
            </a:r>
            <a:endParaRPr lang="zh-TW" altLang="en-US" sz="6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3A1680-E4C6-4232-9275-0B90CAD517E0}"/>
              </a:ext>
            </a:extLst>
          </p:cNvPr>
          <p:cNvSpPr/>
          <p:nvPr/>
        </p:nvSpPr>
        <p:spPr>
          <a:xfrm>
            <a:off x="9890760" y="3313176"/>
            <a:ext cx="1755648" cy="235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/>
              <a:t>目標</a:t>
            </a:r>
            <a:endParaRPr lang="en-US" altLang="zh-TW" sz="6000" dirty="0"/>
          </a:p>
          <a:p>
            <a:pPr algn="ctr"/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6A3192-19D3-4541-85E2-C28F7954B62F}"/>
              </a:ext>
            </a:extLst>
          </p:cNvPr>
          <p:cNvSpPr txBox="1"/>
          <p:nvPr/>
        </p:nvSpPr>
        <p:spPr>
          <a:xfrm>
            <a:off x="1121664" y="721967"/>
            <a:ext cx="6096000" cy="145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altLang="zh-TW" sz="2800" b="1" dirty="0">
                <a:solidFill>
                  <a:schemeClr val="tx2"/>
                </a:solidFill>
              </a:rPr>
              <a:t>Q1 </a:t>
            </a:r>
            <a:r>
              <a:rPr lang="zh-TW" altLang="en-US" sz="2800" b="1" dirty="0">
                <a:solidFill>
                  <a:schemeClr val="tx2"/>
                </a:solidFill>
              </a:rPr>
              <a:t>能達到最接近目標的水量 </a:t>
            </a:r>
            <a:r>
              <a:rPr lang="en-US" altLang="zh-TW" sz="2800" b="1" dirty="0">
                <a:solidFill>
                  <a:schemeClr val="tx2"/>
                </a:solidFill>
              </a:rPr>
              <a:t>2</a:t>
            </a:r>
            <a:endParaRPr lang="zh-TW" altLang="en-US" sz="2800" b="1" dirty="0">
              <a:solidFill>
                <a:schemeClr val="tx2"/>
              </a:solidFill>
            </a:endParaRPr>
          </a:p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altLang="zh-TW" sz="2800" b="1" dirty="0">
                <a:solidFill>
                  <a:schemeClr val="tx2"/>
                </a:solidFill>
              </a:rPr>
              <a:t>Q2</a:t>
            </a:r>
            <a:r>
              <a:rPr lang="zh-TW" altLang="en-US" sz="2800" b="1" dirty="0">
                <a:solidFill>
                  <a:schemeClr val="tx2"/>
                </a:solidFill>
              </a:rPr>
              <a:t> 需要移動的最少水量 </a:t>
            </a:r>
            <a:r>
              <a:rPr lang="en-US" altLang="zh-TW" sz="2800" b="1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15911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18EC7-74DD-4D16-9A35-28B88506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AF7978E-7D84-4663-BFC3-F28EEC94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17" y="1840142"/>
            <a:ext cx="6784166" cy="43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97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18EC7-74DD-4D16-9A35-28B88506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狀態圖 </a:t>
            </a:r>
            <a:r>
              <a:rPr lang="en-US" altLang="zh-TW" dirty="0"/>
              <a:t>(A, B, C) -&gt; (0, B-A, C)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B327134-C6B4-4B90-8F18-106FEECA98A9}"/>
              </a:ext>
            </a:extLst>
          </p:cNvPr>
          <p:cNvSpPr/>
          <p:nvPr/>
        </p:nvSpPr>
        <p:spPr>
          <a:xfrm>
            <a:off x="5141136" y="2047438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0, 0, 4</a:t>
            </a:r>
            <a:endParaRPr lang="zh-TW" altLang="en-US" sz="3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3079878-674C-4943-A659-D3B958604D24}"/>
              </a:ext>
            </a:extLst>
          </p:cNvPr>
          <p:cNvSpPr/>
          <p:nvPr/>
        </p:nvSpPr>
        <p:spPr>
          <a:xfrm>
            <a:off x="8574404" y="3383612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0, 3,</a:t>
            </a:r>
            <a:r>
              <a:rPr lang="zh-TW" altLang="en-US" sz="3200"/>
              <a:t> </a:t>
            </a:r>
            <a:r>
              <a:rPr lang="en-US" altLang="zh-TW" sz="3200"/>
              <a:t>1 </a:t>
            </a:r>
            <a:endParaRPr lang="zh-TW" altLang="en-US" sz="3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08E6100-4BC9-4D24-AE62-F2CB9DB96EFB}"/>
              </a:ext>
            </a:extLst>
          </p:cNvPr>
          <p:cNvSpPr/>
          <p:nvPr/>
        </p:nvSpPr>
        <p:spPr>
          <a:xfrm>
            <a:off x="2207024" y="2769346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2, 0, 2</a:t>
            </a:r>
            <a:endParaRPr lang="zh-TW" altLang="en-US" sz="3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FEA3D0F-8861-4134-8F29-B72061B109FE}"/>
              </a:ext>
            </a:extLst>
          </p:cNvPr>
          <p:cNvSpPr/>
          <p:nvPr/>
        </p:nvSpPr>
        <p:spPr>
          <a:xfrm>
            <a:off x="2202179" y="4874044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0, 2, 2</a:t>
            </a:r>
            <a:endParaRPr lang="zh-TW" altLang="en-US" sz="32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04BC1B9-4AB2-49B9-A3B0-460A445AA3EB}"/>
              </a:ext>
            </a:extLst>
          </p:cNvPr>
          <p:cNvSpPr/>
          <p:nvPr/>
        </p:nvSpPr>
        <p:spPr>
          <a:xfrm>
            <a:off x="8598407" y="5359345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1, 3,</a:t>
            </a:r>
            <a:r>
              <a:rPr lang="zh-TW" altLang="en-US" sz="3200"/>
              <a:t> </a:t>
            </a:r>
            <a:r>
              <a:rPr lang="en-US" altLang="zh-TW" sz="3200"/>
              <a:t>0 </a:t>
            </a:r>
            <a:endParaRPr lang="zh-TW" altLang="en-US" sz="32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B75054C-C21C-49C8-92A5-47FDCEE52C6D}"/>
              </a:ext>
            </a:extLst>
          </p:cNvPr>
          <p:cNvSpPr/>
          <p:nvPr/>
        </p:nvSpPr>
        <p:spPr>
          <a:xfrm>
            <a:off x="5141136" y="3553036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2, 2, 0</a:t>
            </a:r>
            <a:endParaRPr lang="zh-TW" altLang="en-US" sz="3200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F5EA432-4C96-438E-B49C-41B7585703B3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7056119" y="2686998"/>
            <a:ext cx="1798728" cy="883937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083B035-7207-4102-A7F2-C5CD00B3509B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flipH="1">
            <a:off x="3841564" y="2686998"/>
            <a:ext cx="1299572" cy="269671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02A0F3-AD97-4C6E-9558-1358A77007B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159671" y="4048465"/>
            <a:ext cx="4845" cy="825579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8FFCE09-06B1-4F51-9D33-96D5AC87CC7C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 flipV="1">
            <a:off x="4122007" y="3408906"/>
            <a:ext cx="1019129" cy="78369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3F2DCE3-9900-4C0C-8EFD-BDCA67E51610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9531896" y="4662731"/>
            <a:ext cx="24003" cy="696614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FA737A8-13DD-4E7E-A0EF-FDFFD7091D04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7056119" y="4192596"/>
            <a:ext cx="1822731" cy="1354072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394DBE8-D25A-4B78-A3A0-71ABEAE55400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3836719" y="4644832"/>
            <a:ext cx="1584860" cy="416535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46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08359DC-B413-4A91-885D-A292EAEC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96" y="90622"/>
            <a:ext cx="5894224" cy="6676756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DE7A768-981B-40D7-B166-2A5825D2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0" y="670560"/>
            <a:ext cx="3779520" cy="1485900"/>
          </a:xfrm>
        </p:spPr>
        <p:txBody>
          <a:bodyPr/>
          <a:lstStyle/>
          <a:p>
            <a:r>
              <a:rPr lang="zh-TW" altLang="en-US" dirty="0"/>
              <a:t>枚舉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BE10049-CDC3-4AEE-99CD-446B1C8F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0" y="1645920"/>
            <a:ext cx="3779520" cy="4983480"/>
          </a:xfrm>
        </p:spPr>
        <p:txBody>
          <a:bodyPr numCol="1">
            <a:normAutofit/>
          </a:bodyPr>
          <a:lstStyle/>
          <a:p>
            <a:pPr algn="just"/>
            <a:r>
              <a:rPr lang="en-US" altLang="zh-TW" sz="4800" dirty="0"/>
              <a:t>A</a:t>
            </a:r>
            <a:r>
              <a:rPr lang="zh-TW" altLang="en-US" sz="4800" dirty="0"/>
              <a:t> 倒到 </a:t>
            </a:r>
            <a:r>
              <a:rPr lang="en-US" altLang="zh-TW" sz="4800" dirty="0"/>
              <a:t>B</a:t>
            </a:r>
          </a:p>
          <a:p>
            <a:r>
              <a:rPr lang="en-US" altLang="zh-TW" sz="4800" dirty="0"/>
              <a:t>A</a:t>
            </a:r>
            <a:r>
              <a:rPr lang="zh-TW" altLang="en-US" sz="4800" dirty="0"/>
              <a:t> 倒到 </a:t>
            </a:r>
            <a:r>
              <a:rPr lang="en-US" altLang="zh-TW" sz="4800" dirty="0"/>
              <a:t>C</a:t>
            </a:r>
          </a:p>
          <a:p>
            <a:r>
              <a:rPr lang="en-US" altLang="zh-TW" sz="4800" dirty="0"/>
              <a:t>B</a:t>
            </a:r>
            <a:r>
              <a:rPr lang="zh-TW" altLang="en-US" sz="4800" dirty="0"/>
              <a:t> 倒到 </a:t>
            </a:r>
            <a:r>
              <a:rPr lang="en-US" altLang="zh-TW" sz="4800" dirty="0"/>
              <a:t>A</a:t>
            </a:r>
          </a:p>
          <a:p>
            <a:r>
              <a:rPr lang="en-US" altLang="zh-TW" sz="4800" dirty="0"/>
              <a:t>B</a:t>
            </a:r>
            <a:r>
              <a:rPr lang="zh-TW" altLang="en-US" sz="4800" dirty="0"/>
              <a:t> 倒到 </a:t>
            </a:r>
            <a:r>
              <a:rPr lang="en-US" altLang="zh-TW" sz="4800" dirty="0"/>
              <a:t>C</a:t>
            </a:r>
          </a:p>
          <a:p>
            <a:r>
              <a:rPr lang="en-US" altLang="zh-TW" sz="4800" dirty="0"/>
              <a:t>C</a:t>
            </a:r>
            <a:r>
              <a:rPr lang="zh-TW" altLang="en-US" sz="4800" dirty="0"/>
              <a:t> 倒到 </a:t>
            </a:r>
            <a:r>
              <a:rPr lang="en-US" altLang="zh-TW" sz="4800" dirty="0"/>
              <a:t>A</a:t>
            </a:r>
          </a:p>
          <a:p>
            <a:r>
              <a:rPr lang="en-US" altLang="zh-TW" sz="4800" dirty="0"/>
              <a:t>C</a:t>
            </a:r>
            <a:r>
              <a:rPr lang="zh-TW" altLang="en-US" sz="4800" dirty="0"/>
              <a:t> 倒到 </a:t>
            </a:r>
            <a:r>
              <a:rPr lang="en-US" altLang="zh-TW" sz="4800" dirty="0"/>
              <a:t>B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783568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7E7F5-C984-442C-9C47-28BF8ABC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Dijkstra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280C62-C3A4-46D1-8BD0-339AC69E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https://www.youtube.com/watch?v=uyNJxsH16nc&amp;t=563s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40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9F0DB-7298-4460-A58D-F857B97B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Queue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370F92-77F8-4ABE-8DDE-2AB2BDC18CF0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Q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  <a:endParaRPr lang="zh-TW" altLang="en-US" sz="4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F058B90-6439-4ED4-B1E9-D701CE4DEBC6}"/>
              </a:ext>
            </a:extLst>
          </p:cNvPr>
          <p:cNvSpPr/>
          <p:nvPr/>
        </p:nvSpPr>
        <p:spPr>
          <a:xfrm>
            <a:off x="9059086" y="552765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1C6B641-0E23-47EA-AF9C-60C8891D986D}"/>
              </a:ext>
            </a:extLst>
          </p:cNvPr>
          <p:cNvSpPr/>
          <p:nvPr/>
        </p:nvSpPr>
        <p:spPr>
          <a:xfrm>
            <a:off x="9059086" y="449471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9BB3A0A-4D2B-44EB-BAC5-9075A0CEDF16}"/>
              </a:ext>
            </a:extLst>
          </p:cNvPr>
          <p:cNvSpPr/>
          <p:nvPr/>
        </p:nvSpPr>
        <p:spPr>
          <a:xfrm>
            <a:off x="9059086" y="346177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sz="44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581427E-0292-4B1E-8B15-D20019B74DD6}"/>
              </a:ext>
            </a:extLst>
          </p:cNvPr>
          <p:cNvSpPr/>
          <p:nvPr/>
        </p:nvSpPr>
        <p:spPr>
          <a:xfrm>
            <a:off x="1591486" y="2964557"/>
            <a:ext cx="5672873" cy="229324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7156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9416A-351C-4E8B-90EA-3EBE685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4279"/>
            <a:ext cx="9601200" cy="1485900"/>
          </a:xfrm>
        </p:spPr>
        <p:txBody>
          <a:bodyPr/>
          <a:lstStyle/>
          <a:p>
            <a:r>
              <a:rPr lang="zh-TW" altLang="en-US" dirty="0"/>
              <a:t>無向圖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BD87232-C28E-432A-BA69-44B16EFE2137}"/>
              </a:ext>
            </a:extLst>
          </p:cNvPr>
          <p:cNvSpPr/>
          <p:nvPr/>
        </p:nvSpPr>
        <p:spPr>
          <a:xfrm>
            <a:off x="5687575" y="2723302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52BDA9A-02ED-448F-B94E-7BFD69A9A893}"/>
              </a:ext>
            </a:extLst>
          </p:cNvPr>
          <p:cNvSpPr/>
          <p:nvPr/>
        </p:nvSpPr>
        <p:spPr>
          <a:xfrm>
            <a:off x="10463964" y="3906770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sz="4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4C24CFB-3B3E-4836-A7E7-1F5AABA5573C}"/>
              </a:ext>
            </a:extLst>
          </p:cNvPr>
          <p:cNvSpPr/>
          <p:nvPr/>
        </p:nvSpPr>
        <p:spPr>
          <a:xfrm>
            <a:off x="7723126" y="3906770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2BB1956-8CD1-4080-964A-16E28C3734AA}"/>
              </a:ext>
            </a:extLst>
          </p:cNvPr>
          <p:cNvSpPr/>
          <p:nvPr/>
        </p:nvSpPr>
        <p:spPr>
          <a:xfrm>
            <a:off x="10463964" y="1980179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7049C8E-6647-423F-B298-BA037AB03445}"/>
              </a:ext>
            </a:extLst>
          </p:cNvPr>
          <p:cNvSpPr/>
          <p:nvPr/>
        </p:nvSpPr>
        <p:spPr>
          <a:xfrm>
            <a:off x="7723126" y="2006850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sz="44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872CF4B-B823-439E-80DD-EFEDB46266FD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8803126" y="4446770"/>
            <a:ext cx="166083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B99A7DE-2FE5-46FF-A34B-5C0ADBA87AFE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6609413" y="3645140"/>
            <a:ext cx="1113713" cy="801630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20CF869-D373-44F5-B958-0AA78E68DD5B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flipV="1">
            <a:off x="8263126" y="3086850"/>
            <a:ext cx="0" cy="819920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5260E9C-AF89-4BEA-8FE2-C60724127ED9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11003964" y="3060179"/>
            <a:ext cx="0" cy="846591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E923F5A-6945-4DCB-9FE6-4AC88F0303AF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8803126" y="2520179"/>
            <a:ext cx="1660838" cy="26671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238F61D-CB9B-4E36-AF29-92FBF06AB102}"/>
              </a:ext>
            </a:extLst>
          </p:cNvPr>
          <p:cNvCxnSpPr>
            <a:cxnSpLocks/>
            <a:stCxn id="10" idx="2"/>
            <a:endCxn id="6" idx="7"/>
          </p:cNvCxnSpPr>
          <p:nvPr/>
        </p:nvCxnSpPr>
        <p:spPr>
          <a:xfrm flipH="1">
            <a:off x="6609413" y="2546850"/>
            <a:ext cx="1113713" cy="334614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304CDDA7-8CA7-41C8-AA58-E0C128C0595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8644964" y="2902017"/>
            <a:ext cx="1977162" cy="1162915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D7FF8115-051B-47DC-AB99-AC3FF8DC18AF}"/>
              </a:ext>
            </a:extLst>
          </p:cNvPr>
          <p:cNvSpPr txBox="1"/>
          <p:nvPr/>
        </p:nvSpPr>
        <p:spPr>
          <a:xfrm>
            <a:off x="6850922" y="1944840"/>
            <a:ext cx="487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C86F07D-2FD9-4100-B263-1D154812B8BF}"/>
              </a:ext>
            </a:extLst>
          </p:cNvPr>
          <p:cNvSpPr txBox="1"/>
          <p:nvPr/>
        </p:nvSpPr>
        <p:spPr>
          <a:xfrm>
            <a:off x="7460073" y="3098753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432A97-1AA0-469D-B4FE-09BAC8EF3E52}"/>
              </a:ext>
            </a:extLst>
          </p:cNvPr>
          <p:cNvSpPr txBox="1"/>
          <p:nvPr/>
        </p:nvSpPr>
        <p:spPr>
          <a:xfrm>
            <a:off x="9462856" y="4575378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B9935B0-8D61-48F8-9E51-F147A6E4768D}"/>
              </a:ext>
            </a:extLst>
          </p:cNvPr>
          <p:cNvSpPr txBox="1"/>
          <p:nvPr/>
        </p:nvSpPr>
        <p:spPr>
          <a:xfrm>
            <a:off x="11268889" y="3060179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8652F25-A25A-480D-836A-7F1FEDCC5704}"/>
              </a:ext>
            </a:extLst>
          </p:cNvPr>
          <p:cNvSpPr txBox="1"/>
          <p:nvPr/>
        </p:nvSpPr>
        <p:spPr>
          <a:xfrm>
            <a:off x="6691708" y="3990331"/>
            <a:ext cx="494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66A775A-4AFF-4CBC-84CF-89A29CD40B52}"/>
              </a:ext>
            </a:extLst>
          </p:cNvPr>
          <p:cNvSpPr txBox="1"/>
          <p:nvPr/>
        </p:nvSpPr>
        <p:spPr>
          <a:xfrm>
            <a:off x="9357936" y="1851669"/>
            <a:ext cx="471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D360486-0699-45E8-8C74-FB9A26355AF8}"/>
              </a:ext>
            </a:extLst>
          </p:cNvPr>
          <p:cNvSpPr txBox="1"/>
          <p:nvPr/>
        </p:nvSpPr>
        <p:spPr>
          <a:xfrm>
            <a:off x="8991975" y="2831885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</p:txBody>
      </p:sp>
      <p:sp>
        <p:nvSpPr>
          <p:cNvPr id="90" name="內容版面配置區 2">
            <a:extLst>
              <a:ext uri="{FF2B5EF4-FFF2-40B4-BE49-F238E27FC236}">
                <a16:creationId xmlns:a16="http://schemas.microsoft.com/office/drawing/2014/main" id="{11560EF7-B7CD-4B21-9B51-E92C30C8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8036" y="2305455"/>
            <a:ext cx="3910488" cy="3511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1" dirty="0"/>
              <a:t>組成</a:t>
            </a:r>
            <a:endParaRPr lang="en-US" altLang="zh-TW" sz="4000" b="1" dirty="0"/>
          </a:p>
          <a:p>
            <a:pPr lvl="1">
              <a:lnSpc>
                <a:spcPct val="100000"/>
              </a:lnSpc>
            </a:pPr>
            <a:r>
              <a:rPr lang="zh-TW" altLang="en-US" i="0" dirty="0"/>
              <a:t>頂點</a:t>
            </a:r>
            <a:endParaRPr lang="en-US" altLang="zh-TW" i="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2400" i="0" dirty="0"/>
              <a:t>資料</a:t>
            </a:r>
            <a:endParaRPr lang="en-US" altLang="zh-TW" sz="2400" i="0" dirty="0"/>
          </a:p>
          <a:p>
            <a:pPr lvl="1">
              <a:lnSpc>
                <a:spcPct val="100000"/>
              </a:lnSpc>
            </a:pPr>
            <a:r>
              <a:rPr lang="zh-TW" altLang="en-US" i="0" dirty="0"/>
              <a:t>邊</a:t>
            </a:r>
            <a:endParaRPr lang="en-US" altLang="zh-TW" i="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2400" i="0" dirty="0"/>
              <a:t>資料</a:t>
            </a:r>
            <a:endParaRPr lang="en-US" altLang="zh-TW" sz="2400" i="0" dirty="0"/>
          </a:p>
        </p:txBody>
      </p:sp>
    </p:spTree>
    <p:extLst>
      <p:ext uri="{BB962C8B-B14F-4D97-AF65-F5344CB8AC3E}">
        <p14:creationId xmlns:p14="http://schemas.microsoft.com/office/powerpoint/2010/main" val="175915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9F0DB-7298-4460-A58D-F857B97B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Queue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370F92-77F8-4ABE-8DDE-2AB2BDC18CF0}"/>
              </a:ext>
            </a:extLst>
          </p:cNvPr>
          <p:cNvSpPr/>
          <p:nvPr/>
        </p:nvSpPr>
        <p:spPr>
          <a:xfrm>
            <a:off x="879157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Q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  <a:endParaRPr lang="zh-TW" altLang="en-US" sz="4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F058B90-6439-4ED4-B1E9-D701CE4DEBC6}"/>
              </a:ext>
            </a:extLst>
          </p:cNvPr>
          <p:cNvSpPr/>
          <p:nvPr/>
        </p:nvSpPr>
        <p:spPr>
          <a:xfrm>
            <a:off x="9059086" y="552765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2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1C6B641-0E23-47EA-AF9C-60C8891D986D}"/>
              </a:ext>
            </a:extLst>
          </p:cNvPr>
          <p:cNvSpPr/>
          <p:nvPr/>
        </p:nvSpPr>
        <p:spPr>
          <a:xfrm>
            <a:off x="9059086" y="449471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9BB3A0A-4D2B-44EB-BAC5-9075A0CEDF16}"/>
              </a:ext>
            </a:extLst>
          </p:cNvPr>
          <p:cNvSpPr/>
          <p:nvPr/>
        </p:nvSpPr>
        <p:spPr>
          <a:xfrm>
            <a:off x="9059086" y="346177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B506BBC-6DC8-4536-8EFC-D5BBA9CF76C2}"/>
              </a:ext>
            </a:extLst>
          </p:cNvPr>
          <p:cNvSpPr/>
          <p:nvPr/>
        </p:nvSpPr>
        <p:spPr>
          <a:xfrm>
            <a:off x="9059086" y="242883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13335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8BEDC-980E-4542-B512-B3E12DD7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Greedy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F2180A8-539C-4D33-AF66-0C91F9C81372}"/>
              </a:ext>
            </a:extLst>
          </p:cNvPr>
          <p:cNvSpPr/>
          <p:nvPr/>
        </p:nvSpPr>
        <p:spPr>
          <a:xfrm>
            <a:off x="5141136" y="1940758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0, 0, 4</a:t>
            </a:r>
            <a:endParaRPr lang="zh-TW" altLang="en-US" sz="3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66F8EF0-4E6D-4069-B0CF-3654792504A2}"/>
              </a:ext>
            </a:extLst>
          </p:cNvPr>
          <p:cNvSpPr/>
          <p:nvPr/>
        </p:nvSpPr>
        <p:spPr>
          <a:xfrm>
            <a:off x="8574404" y="3276932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0, 3,</a:t>
            </a:r>
            <a:r>
              <a:rPr lang="zh-TW" altLang="en-US" sz="3200"/>
              <a:t> </a:t>
            </a:r>
            <a:r>
              <a:rPr lang="en-US" altLang="zh-TW" sz="3200"/>
              <a:t>1 </a:t>
            </a:r>
            <a:endParaRPr lang="zh-TW" altLang="en-US" sz="3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B1110F4-A400-4CDF-B681-7DD2839CB93B}"/>
              </a:ext>
            </a:extLst>
          </p:cNvPr>
          <p:cNvSpPr/>
          <p:nvPr/>
        </p:nvSpPr>
        <p:spPr>
          <a:xfrm>
            <a:off x="2207024" y="2662666"/>
            <a:ext cx="1914983" cy="127911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2, 0, 2</a:t>
            </a:r>
            <a:endParaRPr lang="zh-TW" altLang="en-US" sz="3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6B7E990-A165-4885-A284-41F2D9F989BF}"/>
              </a:ext>
            </a:extLst>
          </p:cNvPr>
          <p:cNvSpPr/>
          <p:nvPr/>
        </p:nvSpPr>
        <p:spPr>
          <a:xfrm>
            <a:off x="2202179" y="4767364"/>
            <a:ext cx="1914983" cy="127911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0, 2, 2</a:t>
            </a:r>
            <a:endParaRPr lang="zh-TW" altLang="en-US" sz="32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9380E8C-F616-4D85-A1AC-2A358E79D1C2}"/>
              </a:ext>
            </a:extLst>
          </p:cNvPr>
          <p:cNvSpPr/>
          <p:nvPr/>
        </p:nvSpPr>
        <p:spPr>
          <a:xfrm>
            <a:off x="8598407" y="5252665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1, 3,</a:t>
            </a:r>
            <a:r>
              <a:rPr lang="zh-TW" altLang="en-US" sz="3200"/>
              <a:t> </a:t>
            </a:r>
            <a:r>
              <a:rPr lang="en-US" altLang="zh-TW" sz="3200"/>
              <a:t>0 </a:t>
            </a:r>
            <a:endParaRPr lang="zh-TW" altLang="en-US" sz="32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0023DB9-C74A-4E2D-A16E-77130F2B6FDF}"/>
              </a:ext>
            </a:extLst>
          </p:cNvPr>
          <p:cNvSpPr/>
          <p:nvPr/>
        </p:nvSpPr>
        <p:spPr>
          <a:xfrm>
            <a:off x="5141136" y="3446356"/>
            <a:ext cx="1914983" cy="127911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2, 2, 0</a:t>
            </a:r>
            <a:endParaRPr lang="zh-TW" altLang="en-US" sz="3200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CE5BE-8276-42DA-9B18-A37795DEA2FA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7056119" y="2580318"/>
            <a:ext cx="1798728" cy="883937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578C863-331D-4EAE-BBF6-5132DEFCCD35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flipH="1">
            <a:off x="3841564" y="2580318"/>
            <a:ext cx="1299572" cy="269671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BEDD910-CDCF-4A29-A16B-15199D305A3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159671" y="3941785"/>
            <a:ext cx="4845" cy="825579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27A874-BC47-44DE-9E67-59053C0636CB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 flipV="1">
            <a:off x="4122007" y="3302226"/>
            <a:ext cx="1019129" cy="78369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C686D65-9B1D-4318-B3F3-2115E8FC66D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9531896" y="4556051"/>
            <a:ext cx="24003" cy="696614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A92581C-EDE4-438B-97C6-7296BE3162CF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7056119" y="4085916"/>
            <a:ext cx="1822731" cy="1354072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56E8CEA-E86E-4425-AAE3-67E0A3F27645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3836719" y="4538152"/>
            <a:ext cx="1584860" cy="416535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02F77C-240B-4D98-B5D8-F36EABCE8EEE}"/>
              </a:ext>
            </a:extLst>
          </p:cNvPr>
          <p:cNvSpPr txBox="1"/>
          <p:nvPr/>
        </p:nvSpPr>
        <p:spPr>
          <a:xfrm>
            <a:off x="4261159" y="1958969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ECA371-37F2-4D0A-9995-5BFFCC330B39}"/>
              </a:ext>
            </a:extLst>
          </p:cNvPr>
          <p:cNvSpPr txBox="1"/>
          <p:nvPr/>
        </p:nvSpPr>
        <p:spPr>
          <a:xfrm>
            <a:off x="8075248" y="2203658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3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105A548-D92D-4062-B144-E4738854FB93}"/>
              </a:ext>
            </a:extLst>
          </p:cNvPr>
          <p:cNvSpPr txBox="1"/>
          <p:nvPr/>
        </p:nvSpPr>
        <p:spPr>
          <a:xfrm>
            <a:off x="10190947" y="46315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1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4FB5CA-D641-417A-9393-CD0059EC4023}"/>
              </a:ext>
            </a:extLst>
          </p:cNvPr>
          <p:cNvSpPr txBox="1"/>
          <p:nvPr/>
        </p:nvSpPr>
        <p:spPr>
          <a:xfrm>
            <a:off x="7691167" y="38918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1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F12D2FF-18CD-450B-A41E-94EA39C52D8B}"/>
              </a:ext>
            </a:extLst>
          </p:cNvPr>
          <p:cNvSpPr txBox="1"/>
          <p:nvPr/>
        </p:nvSpPr>
        <p:spPr>
          <a:xfrm>
            <a:off x="4522019" y="4904723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D17C7-D78A-46E4-83C8-EFEB7CDFC5CB}"/>
              </a:ext>
            </a:extLst>
          </p:cNvPr>
          <p:cNvSpPr txBox="1"/>
          <p:nvPr/>
        </p:nvSpPr>
        <p:spPr>
          <a:xfrm>
            <a:off x="2418846" y="3941785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9A38452-EFD7-45BD-B11C-49088EA470E4}"/>
              </a:ext>
            </a:extLst>
          </p:cNvPr>
          <p:cNvSpPr txBox="1"/>
          <p:nvPr/>
        </p:nvSpPr>
        <p:spPr>
          <a:xfrm>
            <a:off x="4650958" y="30727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1122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8BEDC-980E-4542-B512-B3E12DD7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Greedy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F2180A8-539C-4D33-AF66-0C91F9C81372}"/>
              </a:ext>
            </a:extLst>
          </p:cNvPr>
          <p:cNvSpPr/>
          <p:nvPr/>
        </p:nvSpPr>
        <p:spPr>
          <a:xfrm>
            <a:off x="5141136" y="1940758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0, 0, 4</a:t>
            </a:r>
            <a:endParaRPr lang="zh-TW" altLang="en-US" sz="3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66F8EF0-4E6D-4069-B0CF-3654792504A2}"/>
              </a:ext>
            </a:extLst>
          </p:cNvPr>
          <p:cNvSpPr/>
          <p:nvPr/>
        </p:nvSpPr>
        <p:spPr>
          <a:xfrm>
            <a:off x="8574404" y="3276932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0, 3,</a:t>
            </a:r>
            <a:r>
              <a:rPr lang="zh-TW" altLang="en-US" sz="3200"/>
              <a:t> </a:t>
            </a:r>
            <a:r>
              <a:rPr lang="en-US" altLang="zh-TW" sz="3200"/>
              <a:t>1 </a:t>
            </a:r>
            <a:endParaRPr lang="zh-TW" altLang="en-US" sz="3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B1110F4-A400-4CDF-B681-7DD2839CB93B}"/>
              </a:ext>
            </a:extLst>
          </p:cNvPr>
          <p:cNvSpPr/>
          <p:nvPr/>
        </p:nvSpPr>
        <p:spPr>
          <a:xfrm>
            <a:off x="2207024" y="2662666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2, 0, 2</a:t>
            </a:r>
            <a:endParaRPr lang="zh-TW" altLang="en-US" sz="3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6B7E990-A165-4885-A284-41F2D9F989BF}"/>
              </a:ext>
            </a:extLst>
          </p:cNvPr>
          <p:cNvSpPr/>
          <p:nvPr/>
        </p:nvSpPr>
        <p:spPr>
          <a:xfrm>
            <a:off x="2202179" y="4767364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0, 2, 2</a:t>
            </a:r>
            <a:endParaRPr lang="zh-TW" altLang="en-US" sz="32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9380E8C-F616-4D85-A1AC-2A358E79D1C2}"/>
              </a:ext>
            </a:extLst>
          </p:cNvPr>
          <p:cNvSpPr/>
          <p:nvPr/>
        </p:nvSpPr>
        <p:spPr>
          <a:xfrm>
            <a:off x="8598407" y="5252665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1, 3,</a:t>
            </a:r>
            <a:r>
              <a:rPr lang="zh-TW" altLang="en-US" sz="3200"/>
              <a:t> </a:t>
            </a:r>
            <a:r>
              <a:rPr lang="en-US" altLang="zh-TW" sz="3200"/>
              <a:t>0 </a:t>
            </a:r>
            <a:endParaRPr lang="zh-TW" altLang="en-US" sz="32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0023DB9-C74A-4E2D-A16E-77130F2B6FDF}"/>
              </a:ext>
            </a:extLst>
          </p:cNvPr>
          <p:cNvSpPr/>
          <p:nvPr/>
        </p:nvSpPr>
        <p:spPr>
          <a:xfrm>
            <a:off x="5141136" y="3446356"/>
            <a:ext cx="1914983" cy="127911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2, 2, 0</a:t>
            </a:r>
            <a:endParaRPr lang="zh-TW" altLang="en-US" sz="3200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CE5BE-8276-42DA-9B18-A37795DEA2FA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7056119" y="2580318"/>
            <a:ext cx="1798728" cy="88393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578C863-331D-4EAE-BBF6-5132DEFCCD35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flipH="1">
            <a:off x="3841564" y="2580318"/>
            <a:ext cx="1299572" cy="269671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BEDD910-CDCF-4A29-A16B-15199D305A3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159671" y="3941785"/>
            <a:ext cx="4845" cy="825579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27A874-BC47-44DE-9E67-59053C0636CB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 flipV="1">
            <a:off x="4122007" y="3302226"/>
            <a:ext cx="1019129" cy="78369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C686D65-9B1D-4318-B3F3-2115E8FC66D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9531896" y="4556051"/>
            <a:ext cx="24003" cy="696614"/>
          </a:xfrm>
          <a:prstGeom prst="line">
            <a:avLst/>
          </a:prstGeom>
          <a:ln w="571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A92581C-EDE4-438B-97C6-7296BE3162CF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7056119" y="4085916"/>
            <a:ext cx="1822731" cy="1354072"/>
          </a:xfrm>
          <a:prstGeom prst="line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56E8CEA-E86E-4425-AAE3-67E0A3F27645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3836719" y="4538152"/>
            <a:ext cx="1584860" cy="416535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02F77C-240B-4D98-B5D8-F36EABCE8EEE}"/>
              </a:ext>
            </a:extLst>
          </p:cNvPr>
          <p:cNvSpPr txBox="1"/>
          <p:nvPr/>
        </p:nvSpPr>
        <p:spPr>
          <a:xfrm>
            <a:off x="4261159" y="1958969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ECA371-37F2-4D0A-9995-5BFFCC330B39}"/>
              </a:ext>
            </a:extLst>
          </p:cNvPr>
          <p:cNvSpPr txBox="1"/>
          <p:nvPr/>
        </p:nvSpPr>
        <p:spPr>
          <a:xfrm>
            <a:off x="8075248" y="2203658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3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105A548-D92D-4062-B144-E4738854FB93}"/>
              </a:ext>
            </a:extLst>
          </p:cNvPr>
          <p:cNvSpPr txBox="1"/>
          <p:nvPr/>
        </p:nvSpPr>
        <p:spPr>
          <a:xfrm>
            <a:off x="10190947" y="46315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1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4FB5CA-D641-417A-9393-CD0059EC4023}"/>
              </a:ext>
            </a:extLst>
          </p:cNvPr>
          <p:cNvSpPr txBox="1"/>
          <p:nvPr/>
        </p:nvSpPr>
        <p:spPr>
          <a:xfrm>
            <a:off x="7691167" y="38918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1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F12D2FF-18CD-450B-A41E-94EA39C52D8B}"/>
              </a:ext>
            </a:extLst>
          </p:cNvPr>
          <p:cNvSpPr txBox="1"/>
          <p:nvPr/>
        </p:nvSpPr>
        <p:spPr>
          <a:xfrm>
            <a:off x="4522019" y="4904723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D17C7-D78A-46E4-83C8-EFEB7CDFC5CB}"/>
              </a:ext>
            </a:extLst>
          </p:cNvPr>
          <p:cNvSpPr txBox="1"/>
          <p:nvPr/>
        </p:nvSpPr>
        <p:spPr>
          <a:xfrm>
            <a:off x="2418846" y="3941785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9A38452-EFD7-45BD-B11C-49088EA470E4}"/>
              </a:ext>
            </a:extLst>
          </p:cNvPr>
          <p:cNvSpPr txBox="1"/>
          <p:nvPr/>
        </p:nvSpPr>
        <p:spPr>
          <a:xfrm>
            <a:off x="4650958" y="30727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693D1B-192E-44A1-B1A7-1428E0AA41AA}"/>
              </a:ext>
            </a:extLst>
          </p:cNvPr>
          <p:cNvSpPr/>
          <p:nvPr/>
        </p:nvSpPr>
        <p:spPr>
          <a:xfrm>
            <a:off x="12693016" y="321012"/>
            <a:ext cx="2811294" cy="63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Q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</a:p>
          <a:p>
            <a:pPr algn="ctr"/>
            <a:r>
              <a:rPr lang="en-US" altLang="zh-TW" sz="4400" dirty="0"/>
              <a:t>U</a:t>
            </a:r>
          </a:p>
          <a:p>
            <a:pPr algn="ctr"/>
            <a:r>
              <a:rPr lang="en-US" altLang="zh-TW" sz="4400" dirty="0"/>
              <a:t>E</a:t>
            </a:r>
            <a:endParaRPr lang="zh-TW" altLang="en-US" sz="4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A222788-3D24-44C9-BF0D-29B7394DD701}"/>
              </a:ext>
            </a:extLst>
          </p:cNvPr>
          <p:cNvSpPr/>
          <p:nvPr/>
        </p:nvSpPr>
        <p:spPr>
          <a:xfrm>
            <a:off x="12960526" y="552765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5</a:t>
            </a:r>
            <a:endParaRPr lang="zh-TW" altLang="en-US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CDBEB64E-20ED-41C9-9771-49036B5D01E3}"/>
              </a:ext>
            </a:extLst>
          </p:cNvPr>
          <p:cNvSpPr/>
          <p:nvPr/>
        </p:nvSpPr>
        <p:spPr>
          <a:xfrm>
            <a:off x="12960526" y="449471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C3B94C5-CCF8-4715-B281-E46805CAB9DD}"/>
              </a:ext>
            </a:extLst>
          </p:cNvPr>
          <p:cNvSpPr/>
          <p:nvPr/>
        </p:nvSpPr>
        <p:spPr>
          <a:xfrm>
            <a:off x="12960526" y="3461772"/>
            <a:ext cx="2276273" cy="920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4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29467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8BEDC-980E-4542-B512-B3E12DD7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Greedy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F2180A8-539C-4D33-AF66-0C91F9C81372}"/>
              </a:ext>
            </a:extLst>
          </p:cNvPr>
          <p:cNvSpPr/>
          <p:nvPr/>
        </p:nvSpPr>
        <p:spPr>
          <a:xfrm>
            <a:off x="5141136" y="1940758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0, 0, 4</a:t>
            </a:r>
            <a:endParaRPr lang="zh-TW" altLang="en-US" sz="3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66F8EF0-4E6D-4069-B0CF-3654792504A2}"/>
              </a:ext>
            </a:extLst>
          </p:cNvPr>
          <p:cNvSpPr/>
          <p:nvPr/>
        </p:nvSpPr>
        <p:spPr>
          <a:xfrm>
            <a:off x="8574404" y="3276932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0, 3,</a:t>
            </a:r>
            <a:r>
              <a:rPr lang="zh-TW" altLang="en-US" sz="3200"/>
              <a:t> </a:t>
            </a:r>
            <a:r>
              <a:rPr lang="en-US" altLang="zh-TW" sz="3200"/>
              <a:t>1 </a:t>
            </a:r>
            <a:endParaRPr lang="zh-TW" altLang="en-US" sz="3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B1110F4-A400-4CDF-B681-7DD2839CB93B}"/>
              </a:ext>
            </a:extLst>
          </p:cNvPr>
          <p:cNvSpPr/>
          <p:nvPr/>
        </p:nvSpPr>
        <p:spPr>
          <a:xfrm>
            <a:off x="2207024" y="2662666"/>
            <a:ext cx="1914983" cy="127911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2, 0, 2</a:t>
            </a:r>
            <a:endParaRPr lang="zh-TW" altLang="en-US" sz="3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6B7E990-A165-4885-A284-41F2D9F989BF}"/>
              </a:ext>
            </a:extLst>
          </p:cNvPr>
          <p:cNvSpPr/>
          <p:nvPr/>
        </p:nvSpPr>
        <p:spPr>
          <a:xfrm>
            <a:off x="2202179" y="4767364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0, 2, 2</a:t>
            </a:r>
            <a:endParaRPr lang="zh-TW" altLang="en-US" sz="32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9380E8C-F616-4D85-A1AC-2A358E79D1C2}"/>
              </a:ext>
            </a:extLst>
          </p:cNvPr>
          <p:cNvSpPr/>
          <p:nvPr/>
        </p:nvSpPr>
        <p:spPr>
          <a:xfrm>
            <a:off x="8598407" y="5252665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1, 3,</a:t>
            </a:r>
            <a:r>
              <a:rPr lang="zh-TW" altLang="en-US" sz="3200"/>
              <a:t> </a:t>
            </a:r>
            <a:r>
              <a:rPr lang="en-US" altLang="zh-TW" sz="3200"/>
              <a:t>0 </a:t>
            </a:r>
            <a:endParaRPr lang="zh-TW" altLang="en-US" sz="32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0023DB9-C74A-4E2D-A16E-77130F2B6FDF}"/>
              </a:ext>
            </a:extLst>
          </p:cNvPr>
          <p:cNvSpPr/>
          <p:nvPr/>
        </p:nvSpPr>
        <p:spPr>
          <a:xfrm>
            <a:off x="5141136" y="3446356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2, 2, 0</a:t>
            </a:r>
            <a:endParaRPr lang="zh-TW" altLang="en-US" sz="3200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CE5BE-8276-42DA-9B18-A37795DEA2FA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7056119" y="2580318"/>
            <a:ext cx="1798728" cy="883937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578C863-331D-4EAE-BBF6-5132DEFCCD35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flipH="1">
            <a:off x="3841564" y="2580318"/>
            <a:ext cx="1299572" cy="26967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BEDD910-CDCF-4A29-A16B-15199D305A3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159671" y="3941785"/>
            <a:ext cx="4845" cy="825579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27A874-BC47-44DE-9E67-59053C0636CB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 flipV="1">
            <a:off x="4122007" y="3302226"/>
            <a:ext cx="1019129" cy="78369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C686D65-9B1D-4318-B3F3-2115E8FC66D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9531896" y="4556051"/>
            <a:ext cx="24003" cy="696614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A92581C-EDE4-438B-97C6-7296BE3162CF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7056119" y="4085916"/>
            <a:ext cx="1822731" cy="1354072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56E8CEA-E86E-4425-AAE3-67E0A3F27645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3836719" y="4538152"/>
            <a:ext cx="1584860" cy="416535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02F77C-240B-4D98-B5D8-F36EABCE8EEE}"/>
              </a:ext>
            </a:extLst>
          </p:cNvPr>
          <p:cNvSpPr txBox="1"/>
          <p:nvPr/>
        </p:nvSpPr>
        <p:spPr>
          <a:xfrm>
            <a:off x="4261159" y="1958969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ECA371-37F2-4D0A-9995-5BFFCC330B39}"/>
              </a:ext>
            </a:extLst>
          </p:cNvPr>
          <p:cNvSpPr txBox="1"/>
          <p:nvPr/>
        </p:nvSpPr>
        <p:spPr>
          <a:xfrm>
            <a:off x="8075248" y="2203658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3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105A548-D92D-4062-B144-E4738854FB93}"/>
              </a:ext>
            </a:extLst>
          </p:cNvPr>
          <p:cNvSpPr txBox="1"/>
          <p:nvPr/>
        </p:nvSpPr>
        <p:spPr>
          <a:xfrm>
            <a:off x="10190947" y="46315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1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4FB5CA-D641-417A-9393-CD0059EC4023}"/>
              </a:ext>
            </a:extLst>
          </p:cNvPr>
          <p:cNvSpPr txBox="1"/>
          <p:nvPr/>
        </p:nvSpPr>
        <p:spPr>
          <a:xfrm>
            <a:off x="7691167" y="38918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1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F12D2FF-18CD-450B-A41E-94EA39C52D8B}"/>
              </a:ext>
            </a:extLst>
          </p:cNvPr>
          <p:cNvSpPr txBox="1"/>
          <p:nvPr/>
        </p:nvSpPr>
        <p:spPr>
          <a:xfrm>
            <a:off x="4522019" y="4904723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D17C7-D78A-46E4-83C8-EFEB7CDFC5CB}"/>
              </a:ext>
            </a:extLst>
          </p:cNvPr>
          <p:cNvSpPr txBox="1"/>
          <p:nvPr/>
        </p:nvSpPr>
        <p:spPr>
          <a:xfrm>
            <a:off x="2418846" y="3941785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9A38452-EFD7-45BD-B11C-49088EA470E4}"/>
              </a:ext>
            </a:extLst>
          </p:cNvPr>
          <p:cNvSpPr txBox="1"/>
          <p:nvPr/>
        </p:nvSpPr>
        <p:spPr>
          <a:xfrm>
            <a:off x="4650958" y="30727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1809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8BEDC-980E-4542-B512-B3E12DD7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Greedy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F2180A8-539C-4D33-AF66-0C91F9C81372}"/>
              </a:ext>
            </a:extLst>
          </p:cNvPr>
          <p:cNvSpPr/>
          <p:nvPr/>
        </p:nvSpPr>
        <p:spPr>
          <a:xfrm>
            <a:off x="5141136" y="1940758"/>
            <a:ext cx="1914983" cy="127911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0, 0, 4</a:t>
            </a:r>
            <a:endParaRPr lang="zh-TW" altLang="en-US" sz="3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66F8EF0-4E6D-4069-B0CF-3654792504A2}"/>
              </a:ext>
            </a:extLst>
          </p:cNvPr>
          <p:cNvSpPr/>
          <p:nvPr/>
        </p:nvSpPr>
        <p:spPr>
          <a:xfrm>
            <a:off x="8574404" y="3276932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0, 3,</a:t>
            </a:r>
            <a:r>
              <a:rPr lang="zh-TW" altLang="en-US" sz="3200" dirty="0"/>
              <a:t> </a:t>
            </a:r>
            <a:r>
              <a:rPr lang="en-US" altLang="zh-TW" sz="3200" dirty="0"/>
              <a:t>1 </a:t>
            </a:r>
            <a:endParaRPr lang="zh-TW" altLang="en-US" sz="3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B1110F4-A400-4CDF-B681-7DD2839CB93B}"/>
              </a:ext>
            </a:extLst>
          </p:cNvPr>
          <p:cNvSpPr/>
          <p:nvPr/>
        </p:nvSpPr>
        <p:spPr>
          <a:xfrm>
            <a:off x="2207024" y="2662666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2, 0, 2</a:t>
            </a:r>
            <a:endParaRPr lang="zh-TW" altLang="en-US" sz="3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6B7E990-A165-4885-A284-41F2D9F989BF}"/>
              </a:ext>
            </a:extLst>
          </p:cNvPr>
          <p:cNvSpPr/>
          <p:nvPr/>
        </p:nvSpPr>
        <p:spPr>
          <a:xfrm>
            <a:off x="2202179" y="4767364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0, 2, 2</a:t>
            </a:r>
            <a:endParaRPr lang="zh-TW" altLang="en-US" sz="32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9380E8C-F616-4D85-A1AC-2A358E79D1C2}"/>
              </a:ext>
            </a:extLst>
          </p:cNvPr>
          <p:cNvSpPr/>
          <p:nvPr/>
        </p:nvSpPr>
        <p:spPr>
          <a:xfrm>
            <a:off x="8598407" y="5252665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1, 3,</a:t>
            </a:r>
            <a:r>
              <a:rPr lang="zh-TW" altLang="en-US" sz="3200"/>
              <a:t> </a:t>
            </a:r>
            <a:r>
              <a:rPr lang="en-US" altLang="zh-TW" sz="3200"/>
              <a:t>0 </a:t>
            </a:r>
            <a:endParaRPr lang="zh-TW" altLang="en-US" sz="32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0023DB9-C74A-4E2D-A16E-77130F2B6FDF}"/>
              </a:ext>
            </a:extLst>
          </p:cNvPr>
          <p:cNvSpPr/>
          <p:nvPr/>
        </p:nvSpPr>
        <p:spPr>
          <a:xfrm>
            <a:off x="5141136" y="3446356"/>
            <a:ext cx="1914983" cy="127911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2, 2, 0</a:t>
            </a:r>
            <a:endParaRPr lang="zh-TW" altLang="en-US" sz="3200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CE5BE-8276-42DA-9B18-A37795DEA2FA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7056119" y="2580318"/>
            <a:ext cx="1798728" cy="88393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578C863-331D-4EAE-BBF6-5132DEFCCD35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flipH="1">
            <a:off x="3841564" y="2580318"/>
            <a:ext cx="1299572" cy="26967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BEDD910-CDCF-4A29-A16B-15199D305A3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159671" y="3941785"/>
            <a:ext cx="4845" cy="825579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27A874-BC47-44DE-9E67-59053C0636CB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 flipV="1">
            <a:off x="4122007" y="3302226"/>
            <a:ext cx="1019129" cy="78369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C686D65-9B1D-4318-B3F3-2115E8FC66D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9531896" y="4556051"/>
            <a:ext cx="24003" cy="696614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A92581C-EDE4-438B-97C6-7296BE3162CF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7056119" y="4085916"/>
            <a:ext cx="1822731" cy="1354072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56E8CEA-E86E-4425-AAE3-67E0A3F27645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3836719" y="4538152"/>
            <a:ext cx="1584860" cy="416535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02F77C-240B-4D98-B5D8-F36EABCE8EEE}"/>
              </a:ext>
            </a:extLst>
          </p:cNvPr>
          <p:cNvSpPr txBox="1"/>
          <p:nvPr/>
        </p:nvSpPr>
        <p:spPr>
          <a:xfrm>
            <a:off x="4261159" y="1958969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ECA371-37F2-4D0A-9995-5BFFCC330B39}"/>
              </a:ext>
            </a:extLst>
          </p:cNvPr>
          <p:cNvSpPr txBox="1"/>
          <p:nvPr/>
        </p:nvSpPr>
        <p:spPr>
          <a:xfrm>
            <a:off x="8075248" y="2203658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3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105A548-D92D-4062-B144-E4738854FB93}"/>
              </a:ext>
            </a:extLst>
          </p:cNvPr>
          <p:cNvSpPr txBox="1"/>
          <p:nvPr/>
        </p:nvSpPr>
        <p:spPr>
          <a:xfrm>
            <a:off x="10190947" y="46315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1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4FB5CA-D641-417A-9393-CD0059EC4023}"/>
              </a:ext>
            </a:extLst>
          </p:cNvPr>
          <p:cNvSpPr txBox="1"/>
          <p:nvPr/>
        </p:nvSpPr>
        <p:spPr>
          <a:xfrm>
            <a:off x="7691167" y="38918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1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F12D2FF-18CD-450B-A41E-94EA39C52D8B}"/>
              </a:ext>
            </a:extLst>
          </p:cNvPr>
          <p:cNvSpPr txBox="1"/>
          <p:nvPr/>
        </p:nvSpPr>
        <p:spPr>
          <a:xfrm>
            <a:off x="4522019" y="4904723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D2D17C7-D78A-46E4-83C8-EFEB7CDFC5CB}"/>
              </a:ext>
            </a:extLst>
          </p:cNvPr>
          <p:cNvSpPr txBox="1"/>
          <p:nvPr/>
        </p:nvSpPr>
        <p:spPr>
          <a:xfrm>
            <a:off x="2418846" y="3941785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9A38452-EFD7-45BD-B11C-49088EA470E4}"/>
              </a:ext>
            </a:extLst>
          </p:cNvPr>
          <p:cNvSpPr txBox="1"/>
          <p:nvPr/>
        </p:nvSpPr>
        <p:spPr>
          <a:xfrm>
            <a:off x="4650958" y="3072721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4E4A4A"/>
                </a:solidFill>
                <a:latin typeface="+mj-ea"/>
                <a:ea typeface="+mj-ea"/>
              </a:rPr>
              <a:t>2</a:t>
            </a:r>
            <a:endParaRPr lang="zh-TW" altLang="en-US" sz="3600" b="1" dirty="0">
              <a:solidFill>
                <a:srgbClr val="4E4A4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280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CA279-A2CF-4A8F-BDC1-A7B47EE7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</a:t>
            </a:r>
            <a:r>
              <a:rPr lang="zh-TW" altLang="en-US" dirty="0"/>
              <a:t>講解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5B1F0-31B4-4981-B618-A7A505DB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05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9416A-351C-4E8B-90EA-3EBE6854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非常好網站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E175E-7FB3-43F5-A95A-3FE64421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195093"/>
            <a:ext cx="4120515" cy="625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https://reurl.cc/VjVpyA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FC3D23-F165-4896-A4DC-2C939ADF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2223352"/>
            <a:ext cx="2687955" cy="26879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0DC87F-074E-42D9-BE4C-D5EBE334E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50" y="2081430"/>
            <a:ext cx="6626858" cy="37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9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70B17-6DFF-49A5-8A21-D899A1B3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F8049D-9D24-4A54-9C02-C0A7A4A55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70B17-6DFF-49A5-8A21-D899A1B3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F8049D-9D24-4A54-9C02-C0A7A4A55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29802668" cy="167640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929C6A-BA65-4834-A5F9-8088CD39FD5F}"/>
              </a:ext>
            </a:extLst>
          </p:cNvPr>
          <p:cNvSpPr/>
          <p:nvPr/>
        </p:nvSpPr>
        <p:spPr>
          <a:xfrm>
            <a:off x="4033837" y="971550"/>
            <a:ext cx="4124325" cy="9690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67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裁剪">
  <a:themeElements>
    <a:clrScheme name="for bfs">
      <a:dk1>
        <a:sysClr val="windowText" lastClr="000000"/>
      </a:dk1>
      <a:lt1>
        <a:sysClr val="window" lastClr="FFFFFF"/>
      </a:lt1>
      <a:dk2>
        <a:srgbClr val="4E4A4A"/>
      </a:dk2>
      <a:lt2>
        <a:srgbClr val="E9E5DC"/>
      </a:lt2>
      <a:accent1>
        <a:srgbClr val="A28E6A"/>
      </a:accent1>
      <a:accent2>
        <a:srgbClr val="9B2D1F"/>
      </a:accent2>
      <a:accent3>
        <a:srgbClr val="918485"/>
      </a:accent3>
      <a:accent4>
        <a:srgbClr val="956251"/>
      </a:accent4>
      <a:accent5>
        <a:srgbClr val="D34817"/>
      </a:accent5>
      <a:accent6>
        <a:srgbClr val="1A9652"/>
      </a:accent6>
      <a:hlink>
        <a:srgbClr val="CC9900"/>
      </a:hlink>
      <a:folHlink>
        <a:srgbClr val="96A9A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1198</TotalTime>
  <Words>1849</Words>
  <Application>Microsoft Office PowerPoint</Application>
  <PresentationFormat>寬螢幕</PresentationFormat>
  <Paragraphs>660</Paragraphs>
  <Slides>65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4" baseType="lpstr">
      <vt:lpstr>-apple-system</vt:lpstr>
      <vt:lpstr>微軟正黑體</vt:lpstr>
      <vt:lpstr>Arial</vt:lpstr>
      <vt:lpstr>Calibri</vt:lpstr>
      <vt:lpstr>Cambria Math</vt:lpstr>
      <vt:lpstr>Franklin Gothic Book</vt:lpstr>
      <vt:lpstr>Segoe UI Historic</vt:lpstr>
      <vt:lpstr>Wingdings</vt:lpstr>
      <vt:lpstr>裁剪</vt:lpstr>
      <vt:lpstr>圖論</vt:lpstr>
      <vt:lpstr>PowerPoint 簡報</vt:lpstr>
      <vt:lpstr>認識圖</vt:lpstr>
      <vt:lpstr>什麼是圖？</vt:lpstr>
      <vt:lpstr>無向圖</vt:lpstr>
      <vt:lpstr>無向圖</vt:lpstr>
      <vt:lpstr>非常好網站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無 向 圖  練 習</vt:lpstr>
      <vt:lpstr>PowerPoint 簡報</vt:lpstr>
      <vt:lpstr>基本建圖</vt:lpstr>
      <vt:lpstr>相鄰矩陣法</vt:lpstr>
      <vt:lpstr>相鄰矩陣法 有向圖</vt:lpstr>
      <vt:lpstr>相鄰矩陣法 無向圖</vt:lpstr>
      <vt:lpstr>相鄰矩陣法 無向圖(優化版)</vt:lpstr>
      <vt:lpstr>相鄰矩陣法 無向圖練習</vt:lpstr>
      <vt:lpstr>相鄰串列法</vt:lpstr>
      <vt:lpstr>相鄰串列法 有向圖</vt:lpstr>
      <vt:lpstr>相鄰串列法 無向圖</vt:lpstr>
      <vt:lpstr>相鄰串列法 無向圖練習</vt:lpstr>
      <vt:lpstr>優缺點比較</vt:lpstr>
      <vt:lpstr>DFS演算法</vt:lpstr>
      <vt:lpstr>走訪？</vt:lpstr>
      <vt:lpstr>先深後廣 DFS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先深後廣 DFS 實作 (矩陣版)</vt:lpstr>
      <vt:lpstr>先深後廣 DFS 實作 (串列版)</vt:lpstr>
      <vt:lpstr>BFS演算法</vt:lpstr>
      <vt:lpstr>先廣後深 BFS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先廣後深 BFS 實作 (串列版)</vt:lpstr>
      <vt:lpstr>先廣後深 BFS 實作 (矩陣版)</vt:lpstr>
      <vt:lpstr>Summary</vt:lpstr>
      <vt:lpstr>BFS、DFS應用場景</vt:lpstr>
      <vt:lpstr>BFS、DFS應用場景</vt:lpstr>
      <vt:lpstr>BFS、DFS應用場景</vt:lpstr>
      <vt:lpstr>UVA 10603 </vt:lpstr>
      <vt:lpstr>題目</vt:lpstr>
      <vt:lpstr>PowerPoint 簡報</vt:lpstr>
      <vt:lpstr>資料結構</vt:lpstr>
      <vt:lpstr>狀態圖 (A, B, C) -&gt; (0, B-A, C)</vt:lpstr>
      <vt:lpstr>枚舉</vt:lpstr>
      <vt:lpstr>Dijkstra algorithm</vt:lpstr>
      <vt:lpstr>Priority Queue</vt:lpstr>
      <vt:lpstr>Priority Queue</vt:lpstr>
      <vt:lpstr>Greedy</vt:lpstr>
      <vt:lpstr>Greedy</vt:lpstr>
      <vt:lpstr>Greedy</vt:lpstr>
      <vt:lpstr>Greedy</vt:lpstr>
      <vt:lpstr>Code 講解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圖、BFS、DFS</dc:title>
  <dc:creator>勛皓 張</dc:creator>
  <cp:lastModifiedBy>勛皓 張</cp:lastModifiedBy>
  <cp:revision>64</cp:revision>
  <dcterms:created xsi:type="dcterms:W3CDTF">2022-03-15T02:25:43Z</dcterms:created>
  <dcterms:modified xsi:type="dcterms:W3CDTF">2022-04-24T21:04:53Z</dcterms:modified>
</cp:coreProperties>
</file>