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0EB5-D5EC-4545-9698-98A52D409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F60E8-01D5-4D03-BCAD-739EB8E4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DE5B-75B9-497D-B974-FA4E8FA9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B89A-C5C6-4BEB-BD9F-8A8EA1EB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02E0-1659-452E-9925-1981C6E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5802-5080-4BA9-BF23-744C1F88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772AC-B8ED-4442-A6AD-592EDE75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A442-80CB-4806-8640-BF1CECA2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4FF2-4EC7-4B3F-B17A-33101985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807B-1927-4706-BC69-A2D777CE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72E21-B697-491D-8B6C-80C2AA936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0379-5D08-4D8D-B09B-4CA919680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A3AE-ECE2-414A-8B34-6905EEDA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460FC-6850-49FE-A802-81A76879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B543D-AAEC-4B5E-BE8D-38C271F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D23-2221-4CDE-8286-AC9B07EB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9549-CC7B-4B33-B0BE-08F5978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10A0-87CE-4414-A262-8CF8FC8E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6EF2-9BF8-4681-B823-690F1DEB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D360-5BED-47F4-9962-1DF914A3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B4EF-135E-40F7-A892-79BE4BAE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7AD7-E0F0-45E0-BCB7-160F1E93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8347-73D1-4F1A-B93A-28DB0157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8F66-2D67-4381-BBE0-820428E0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68B7-2CDC-47D0-AE10-1B3F04C8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B733-E250-47A1-A154-E6462EEE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1858-07D1-4D02-A958-10CBB28D0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3C6B9-A733-427B-A597-364404157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3ECAC-99E2-4341-94DF-83EE9A6D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F9BDE-FA76-47AF-9981-B3628B17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E809-64C7-452E-A185-8FD7B87B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DA2F-00DE-4616-AE2D-9CB0B7D2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DE78E-FDCC-420C-9D66-D634E552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3DA-D9C3-44E4-95E0-15114C44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2A5A3-8128-423C-BEA5-9ADD8581C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7A39-E68B-44B4-A51D-5B352D080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DAB16-FB84-44EA-9E44-F6D886BC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F02B-46C7-4954-9C26-FED598D4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F311-A00F-4747-930D-8A19CFE8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BCA5-EAC0-427E-98F2-608F48B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760F-33C8-461C-9AA6-40F6C45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D65B-8A2A-41F7-8111-0933527E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07CDA-42AE-4D51-B7D1-4BC30A93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8C46B-82A8-4403-9606-6C89E644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A1372-C445-4F8D-9AFC-6E1BFD0E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6F67-94F8-4C86-B858-A3B550A3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33B4-8F03-474A-A488-BAE00648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6421-C7B0-495A-ADFE-480F583A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1257-8333-4ADC-BE19-BD9FB4156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4883-92C2-49BD-84C0-18B69EB1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185AE-AF02-4EF4-8D8B-EAA9781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4018-7B6D-4C37-947F-01A0A354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B0A7-42C1-4336-8CF6-2B7928C5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12A77-1E48-4ACB-8FC8-794698A91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47645-E3E5-44BE-B06A-5BE01AF6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5AD06-2A0D-4F88-81B0-89D1F41D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60B25-998E-438D-95AA-EADDFCC8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89540-3466-49A1-BD12-1CC3D605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B4308-3839-40C6-99FD-8C9B4BB0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D37F-6217-4451-87C1-098052BF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D5D8-AE6B-40A0-AE67-935430841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57A4-FB39-46D7-97B2-C76DD91DCA4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F9FA-F5C6-426B-925B-0F8700CD4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BB2E-FE7E-4A91-B7F2-FB87545E1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56B6F-8FB6-49C6-8C34-6FAB8A4FB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F7877-EA15-4696-A593-CBD8BD8ED398}"/>
              </a:ext>
            </a:extLst>
          </p:cNvPr>
          <p:cNvSpPr/>
          <p:nvPr/>
        </p:nvSpPr>
        <p:spPr>
          <a:xfrm>
            <a:off x="413658" y="1460863"/>
            <a:ext cx="870857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E58C9-0DF2-418D-BF05-E760F1159B9E}"/>
              </a:ext>
            </a:extLst>
          </p:cNvPr>
          <p:cNvSpPr/>
          <p:nvPr/>
        </p:nvSpPr>
        <p:spPr>
          <a:xfrm>
            <a:off x="1576252" y="1460863"/>
            <a:ext cx="870857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48B1F-97DA-4275-AC34-961835F33AEB}"/>
              </a:ext>
            </a:extLst>
          </p:cNvPr>
          <p:cNvSpPr/>
          <p:nvPr/>
        </p:nvSpPr>
        <p:spPr>
          <a:xfrm>
            <a:off x="2738846" y="1460862"/>
            <a:ext cx="870857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AC0FD-FB1F-4AE3-8961-CC3E6B46F8AB}"/>
              </a:ext>
            </a:extLst>
          </p:cNvPr>
          <p:cNvSpPr/>
          <p:nvPr/>
        </p:nvSpPr>
        <p:spPr>
          <a:xfrm>
            <a:off x="3901440" y="1460862"/>
            <a:ext cx="870857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D43FF-3D5E-446E-9CDA-A5F67BB0A5E6}"/>
              </a:ext>
            </a:extLst>
          </p:cNvPr>
          <p:cNvSpPr/>
          <p:nvPr/>
        </p:nvSpPr>
        <p:spPr>
          <a:xfrm>
            <a:off x="5064034" y="1460862"/>
            <a:ext cx="870857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1844CEC-7EE0-4D4A-8519-74FA5732FA18}"/>
              </a:ext>
            </a:extLst>
          </p:cNvPr>
          <p:cNvSpPr/>
          <p:nvPr/>
        </p:nvSpPr>
        <p:spPr>
          <a:xfrm>
            <a:off x="1802674" y="548639"/>
            <a:ext cx="478971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A97C0DC9-E7D2-4FFA-A5D4-A102BF163A66}"/>
              </a:ext>
            </a:extLst>
          </p:cNvPr>
          <p:cNvSpPr/>
          <p:nvPr/>
        </p:nvSpPr>
        <p:spPr>
          <a:xfrm>
            <a:off x="8895804" y="853440"/>
            <a:ext cx="2943498" cy="4720045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D4378-825C-4BFD-97F4-605FD1B9DD20}"/>
              </a:ext>
            </a:extLst>
          </p:cNvPr>
          <p:cNvSpPr/>
          <p:nvPr/>
        </p:nvSpPr>
        <p:spPr>
          <a:xfrm>
            <a:off x="9932124" y="4728754"/>
            <a:ext cx="870857" cy="783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06338-9D92-4E48-A43F-0E24DAC05411}"/>
              </a:ext>
            </a:extLst>
          </p:cNvPr>
          <p:cNvSpPr txBox="1"/>
          <p:nvPr/>
        </p:nvSpPr>
        <p:spPr>
          <a:xfrm>
            <a:off x="1576252" y="179307"/>
            <a:ext cx="9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7E974-2BBC-427A-AF91-ADAC3E8099A2}"/>
              </a:ext>
            </a:extLst>
          </p:cNvPr>
          <p:cNvSpPr txBox="1"/>
          <p:nvPr/>
        </p:nvSpPr>
        <p:spPr>
          <a:xfrm>
            <a:off x="1088571" y="3744686"/>
            <a:ext cx="36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= [0, 0, 0, 0, 0]</a:t>
            </a:r>
          </a:p>
        </p:txBody>
      </p:sp>
    </p:spTree>
    <p:extLst>
      <p:ext uri="{BB962C8B-B14F-4D97-AF65-F5344CB8AC3E}">
        <p14:creationId xmlns:p14="http://schemas.microsoft.com/office/powerpoint/2010/main" val="285388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Linh</dc:creator>
  <cp:lastModifiedBy>Nguyễn Đức Linh</cp:lastModifiedBy>
  <cp:revision>19</cp:revision>
  <dcterms:created xsi:type="dcterms:W3CDTF">2021-11-29T09:32:18Z</dcterms:created>
  <dcterms:modified xsi:type="dcterms:W3CDTF">2021-11-29T10:40:48Z</dcterms:modified>
</cp:coreProperties>
</file>