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050-6595-4E3A-895B-3B7B2EF41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5FC1-885A-4F76-A9A0-D8703F992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1C5C-79E5-463A-AB56-4CEDBDE3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8643-221B-4521-A135-1BFB578C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E88D-8A63-4C30-809B-7ADE4F41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1276-323A-4E37-BF68-4782465F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6D703-5C71-4ED2-891A-29E67238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D768-1ACE-46C4-AED5-512F55E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EC7A-0F96-412E-9411-3FDBDEA7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3B31-28F2-42EE-8D64-CD722A9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A14E6-6D22-4850-805F-DCE033345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8E59-B723-4DA6-9E4D-4EDB43D1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7292-BFC9-4782-BA23-05FAD091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134A-885F-4985-B88E-9B986C04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D25A-9AB8-4774-9E34-37EC287A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2430-535B-411A-A30B-96F06B49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DB0A-6736-42FB-BFEA-48A48056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60B2-F54D-4299-AB24-693B2FA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BCC-FE77-43AF-952A-934E3E90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42ED-108F-432C-B355-CF658B87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019-A011-4255-8229-D048698E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2F94-5423-423D-BCD5-F0986653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F36D-53C1-4977-8F80-08DC4448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A08F-CB91-4E29-8200-ACA49BD7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E3DE-014C-4543-A3C0-D2E90BC3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F81-558E-4B9C-8BDE-BEB63AE2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B0EF-6DB5-466C-9950-76DC3382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741E-0EB1-4F87-BC5B-E2893C1D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EB8F-5F2C-42D1-9CC6-D3F473FD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8CB-8C9B-4799-B6FE-32734F89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7EF5-E931-4AA1-A731-6614072A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C491-343F-4E32-B297-CE6FA048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B6C3-CD97-478D-9C6C-A51FA32D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D799-CDB7-409B-A370-0145AECC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FCD44-8843-41A1-9552-4236A4A75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94D5B-458D-4EA3-AAD2-AF2159A00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9F74-D940-4034-B2E3-53F3EE3B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F69F0-CD2A-4E2B-8252-09EC29BD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C578-0EDE-403E-B00F-825446E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518-2CA9-4C89-9775-90AFF090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36D53-2668-4263-8054-1025FB01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04A3A-67FE-4903-9693-A1AE583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3168D-0A88-44D5-9014-9EDC3B75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6C9B1-55AF-4BEB-84E6-DA924EAE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ABEC-B55F-4330-88CB-2E42551E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A051C-1E4D-476D-A263-E95BE6BA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E13-BC92-405E-912C-FE334EAB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529E-0DA8-4B28-AD46-477C249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D8D5-DAAA-4668-9B45-1765118D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44672-4435-4C6C-B2D6-27517F77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B2125-7A71-4033-8801-3E926A28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607CE-0546-468F-9B0D-38542A12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9F17-0059-4AB6-970A-42A6A9E7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56021-1A05-4695-93E0-0D9100578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B469-C3DC-4070-857E-607D9A0D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34172-FB25-4CCE-B75D-53E4B291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D171-82F3-4903-ACD9-29DE31A8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A1F65-5D2A-4796-AD98-0C41BBD2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F1C3-A794-40D5-94C2-9FA07754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5CE1-0645-447D-A72F-B241CA06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3312-1949-4EBB-ABE2-702F8534B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0F1B-09E9-40B5-9C8C-216BA43174C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A009-EA12-4FDE-8846-FAFAC5BFF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11DB-A376-4DF9-BE8F-D788ED6E5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BECFD-74B8-4349-8AF0-EF09DA12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49AE76-95D8-4D15-BF21-AAD734C6C7DF}"/>
              </a:ext>
            </a:extLst>
          </p:cNvPr>
          <p:cNvSpPr/>
          <p:nvPr/>
        </p:nvSpPr>
        <p:spPr>
          <a:xfrm>
            <a:off x="923110" y="1942011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42BDF-7821-4FFD-B866-20F614CD63FA}"/>
              </a:ext>
            </a:extLst>
          </p:cNvPr>
          <p:cNvSpPr/>
          <p:nvPr/>
        </p:nvSpPr>
        <p:spPr>
          <a:xfrm>
            <a:off x="1737361" y="1942011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AE3C0-B268-472F-8AC1-6C5344DCD692}"/>
              </a:ext>
            </a:extLst>
          </p:cNvPr>
          <p:cNvSpPr/>
          <p:nvPr/>
        </p:nvSpPr>
        <p:spPr>
          <a:xfrm>
            <a:off x="2551612" y="1942010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B77AE-FED4-48EE-9213-7270924E476A}"/>
              </a:ext>
            </a:extLst>
          </p:cNvPr>
          <p:cNvSpPr/>
          <p:nvPr/>
        </p:nvSpPr>
        <p:spPr>
          <a:xfrm>
            <a:off x="3365863" y="1942009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8B81F-0517-40A8-8CE7-3013064FD51D}"/>
              </a:ext>
            </a:extLst>
          </p:cNvPr>
          <p:cNvSpPr/>
          <p:nvPr/>
        </p:nvSpPr>
        <p:spPr>
          <a:xfrm>
            <a:off x="4180114" y="1942007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09CE7-7213-41DD-B7CE-1C3C7CEB8A5D}"/>
              </a:ext>
            </a:extLst>
          </p:cNvPr>
          <p:cNvSpPr/>
          <p:nvPr/>
        </p:nvSpPr>
        <p:spPr>
          <a:xfrm>
            <a:off x="4974771" y="1942007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34048-39AC-4C14-AEDF-7C4474518FAE}"/>
              </a:ext>
            </a:extLst>
          </p:cNvPr>
          <p:cNvSpPr/>
          <p:nvPr/>
        </p:nvSpPr>
        <p:spPr>
          <a:xfrm>
            <a:off x="5769428" y="1942006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D576F-7080-4FBB-A1F0-D51B4113E085}"/>
              </a:ext>
            </a:extLst>
          </p:cNvPr>
          <p:cNvSpPr txBox="1"/>
          <p:nvPr/>
        </p:nvSpPr>
        <p:spPr>
          <a:xfrm>
            <a:off x="4863735" y="100147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"lee(t(c)o)de)"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31FEE-2DA3-47C1-AA9E-5D6F7076BD9E}"/>
              </a:ext>
            </a:extLst>
          </p:cNvPr>
          <p:cNvSpPr/>
          <p:nvPr/>
        </p:nvSpPr>
        <p:spPr>
          <a:xfrm>
            <a:off x="6564085" y="1942005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93810-9192-424B-A407-FE80DB823250}"/>
              </a:ext>
            </a:extLst>
          </p:cNvPr>
          <p:cNvSpPr/>
          <p:nvPr/>
        </p:nvSpPr>
        <p:spPr>
          <a:xfrm>
            <a:off x="7356569" y="1942005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0BEB5-7B63-416D-95B2-DCB8880044B2}"/>
              </a:ext>
            </a:extLst>
          </p:cNvPr>
          <p:cNvSpPr/>
          <p:nvPr/>
        </p:nvSpPr>
        <p:spPr>
          <a:xfrm>
            <a:off x="8149053" y="1942005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118AD-7456-4E62-B693-D77AC1D1CD1A}"/>
              </a:ext>
            </a:extLst>
          </p:cNvPr>
          <p:cNvSpPr/>
          <p:nvPr/>
        </p:nvSpPr>
        <p:spPr>
          <a:xfrm>
            <a:off x="8939353" y="1942004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7ACAA-D872-47C2-A41A-B9C1C37C1C50}"/>
              </a:ext>
            </a:extLst>
          </p:cNvPr>
          <p:cNvSpPr/>
          <p:nvPr/>
        </p:nvSpPr>
        <p:spPr>
          <a:xfrm>
            <a:off x="9729653" y="1942003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414859-4B6F-4158-9626-947FA449CD8E}"/>
              </a:ext>
            </a:extLst>
          </p:cNvPr>
          <p:cNvSpPr/>
          <p:nvPr/>
        </p:nvSpPr>
        <p:spPr>
          <a:xfrm>
            <a:off x="10519953" y="1942003"/>
            <a:ext cx="661851" cy="627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EADBE9F-958A-4552-90BC-925A1A5808A5}"/>
              </a:ext>
            </a:extLst>
          </p:cNvPr>
          <p:cNvSpPr/>
          <p:nvPr/>
        </p:nvSpPr>
        <p:spPr>
          <a:xfrm>
            <a:off x="9720944" y="3117668"/>
            <a:ext cx="2403565" cy="3605349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Linh</dc:creator>
  <cp:lastModifiedBy>Nguyễn Đức Linh</cp:lastModifiedBy>
  <cp:revision>9</cp:revision>
  <dcterms:created xsi:type="dcterms:W3CDTF">2021-11-29T14:54:54Z</dcterms:created>
  <dcterms:modified xsi:type="dcterms:W3CDTF">2021-11-29T15:49:22Z</dcterms:modified>
</cp:coreProperties>
</file>