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0B65-0158-420B-A5E9-63041107F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B1E8F-6427-432B-8DA4-F6372994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A565-849D-481E-BE74-D784ECFC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C1BE-ED92-4BB3-AF8D-2E815D7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A48F-182D-41E3-899C-E26B9280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7C04-42F3-4B3A-AE03-2CB2F2BC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64E39-7F8E-4058-9C8F-2B6551B8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FC1B-EE30-404F-BB78-E44861D2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D2FE-34AD-49D2-B2F0-DFEC03E8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F9D8-C0FD-461F-AC2C-FA25C52A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8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B1005-D9BD-45B7-9057-17B014AE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4EBC-D7D9-4407-ADCD-00E8D4F2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086B-6121-4924-814E-9DE1AA0B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05DC-DB60-40D5-9826-DD3E30E2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936C-622D-4FE1-BFFE-E7A3C8FE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D51D-2B5B-4C6D-87B0-9909A1BC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D71C-014A-4BE6-A8E6-3D81750F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4DFB-CC0B-4CC0-86CC-2CDE7837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C950-848D-44D4-A321-7871CE95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A438-9DFE-48EE-8BD2-B9CCFD3D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174F-97FB-42FA-8209-AC7106C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C898-7D49-47B5-B1E7-611A08AF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4A3F-31F8-461C-B028-179763C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AB74-EB71-49C0-983D-0A27BB31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B1C0-08F5-4362-8029-A4311311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11E-A202-40FD-9CA1-A19032A0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1261-D0DD-4648-956C-09E94D7AB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770E-6351-4E42-8465-6DF7D608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80B0F-2069-4936-A10E-BF7305F3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40546-B32F-4C07-BA55-8AABE113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98E4-6C7B-45AF-B1A0-3A95A32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DB58-6FAA-4B2B-9372-6DF238C9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AD32-D442-4A3B-AC25-5D2B454C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E92D-0455-45CB-95ED-80A93556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FF11E-1428-4F2E-B5DD-9870F8BB9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397F3-C8C5-429C-B055-4C66D27E2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6D1BB-1D09-4404-A6F7-7DC63072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790B4-3FA0-41F5-ABE0-EEA15E8D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D606C-3693-40CE-9A13-E38F178F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643D-ED1D-48EF-8688-74885F93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8B3F5-98DD-4AFC-8C5E-6A8F5C8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A34A4-3D4C-4E64-811E-64C0A30C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BAB23-21D7-4183-8A0F-DB0ADD0E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57746-C7F4-431E-890E-1E3CB7B3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4904D-4EA9-4F2B-A8D3-6CDCAB84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06156-904E-45F7-B5BE-9C5DF1CD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339-A82F-44B7-80C4-698B940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5425-04A5-4D25-9AAB-A54E85B9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D85D-630B-46B5-9152-98733BE9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7560F-2745-4C44-8250-BB0B0978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2184-D50A-4693-9ABB-14EC1CAB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90E9-AEA0-418D-9B29-3D534AD8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02BD-000B-4FB3-8766-0101BD8E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BD138-3338-4A84-A185-3356F3056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52243-122A-4121-96FB-AF7E66A0D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F4CC-629F-4E18-AD8C-D469F077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8281-2A32-4D90-9C5C-C4E4A9EF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D7967-D7F8-4F36-AC6E-E689BA10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A5471-1D9E-421B-9098-51E891CE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1B7B-6860-4F70-87AA-48A0F69F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A988-AADD-4317-A73A-0DF24FBF3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317D-5236-413D-80E7-AA5574599DD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59B5-E7A2-4A71-A50B-F641C4CF9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04A7-EC51-4E8D-A04F-620B59FBF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05E7-6BC1-45B3-8269-74ABF9DFA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1027611" y="169817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A7ECD6-D281-438A-9892-F291DC4B563E}"/>
              </a:ext>
            </a:extLst>
          </p:cNvPr>
          <p:cNvSpPr/>
          <p:nvPr/>
        </p:nvSpPr>
        <p:spPr>
          <a:xfrm>
            <a:off x="1850571" y="169817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885C5-EC51-47EC-944E-5441C0FB4B50}"/>
              </a:ext>
            </a:extLst>
          </p:cNvPr>
          <p:cNvSpPr/>
          <p:nvPr/>
        </p:nvSpPr>
        <p:spPr>
          <a:xfrm>
            <a:off x="267353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4A22-771F-4060-A4EE-5375179C3B3F}"/>
              </a:ext>
            </a:extLst>
          </p:cNvPr>
          <p:cNvSpPr/>
          <p:nvPr/>
        </p:nvSpPr>
        <p:spPr>
          <a:xfrm>
            <a:off x="349649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6E69-6CBD-4F8F-89E5-5FDD028C9598}"/>
              </a:ext>
            </a:extLst>
          </p:cNvPr>
          <p:cNvSpPr/>
          <p:nvPr/>
        </p:nvSpPr>
        <p:spPr>
          <a:xfrm>
            <a:off x="4319451" y="169816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C7EA-4A1F-4B32-A81F-9BD12A7ABDE6}"/>
              </a:ext>
            </a:extLst>
          </p:cNvPr>
          <p:cNvSpPr/>
          <p:nvPr/>
        </p:nvSpPr>
        <p:spPr>
          <a:xfrm>
            <a:off x="514241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085E-3D22-47D0-A4A5-B042B3D6D55C}"/>
              </a:ext>
            </a:extLst>
          </p:cNvPr>
          <p:cNvSpPr/>
          <p:nvPr/>
        </p:nvSpPr>
        <p:spPr>
          <a:xfrm>
            <a:off x="596537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88331" y="169816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809897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1193074" y="949234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853439" y="579902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04268" y="3805646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12D92-C097-4D55-AD4C-A3658285141D}"/>
              </a:ext>
            </a:extLst>
          </p:cNvPr>
          <p:cNvSpPr/>
          <p:nvPr/>
        </p:nvSpPr>
        <p:spPr>
          <a:xfrm>
            <a:off x="1027611" y="269530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B1DC9E-5E8B-435A-9B1D-A3B8A3B68E9A}"/>
              </a:ext>
            </a:extLst>
          </p:cNvPr>
          <p:cNvSpPr/>
          <p:nvPr/>
        </p:nvSpPr>
        <p:spPr>
          <a:xfrm>
            <a:off x="1027611" y="366709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1C630C-A959-4FA3-8EA3-512F46A0C54C}"/>
              </a:ext>
            </a:extLst>
          </p:cNvPr>
          <p:cNvSpPr/>
          <p:nvPr/>
        </p:nvSpPr>
        <p:spPr>
          <a:xfrm>
            <a:off x="7450183" y="3667091"/>
            <a:ext cx="805271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D9C0DA-A042-436B-A225-23E95E50A5F7}"/>
              </a:ext>
            </a:extLst>
          </p:cNvPr>
          <p:cNvSpPr/>
          <p:nvPr/>
        </p:nvSpPr>
        <p:spPr>
          <a:xfrm>
            <a:off x="8539026" y="3806426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58119-03B2-4C26-B4B8-AC6C8670243D}"/>
              </a:ext>
            </a:extLst>
          </p:cNvPr>
          <p:cNvSpPr txBox="1"/>
          <p:nvPr/>
        </p:nvSpPr>
        <p:spPr>
          <a:xfrm>
            <a:off x="8390438" y="3378924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C9078-1C42-477B-A4ED-44F203000CD0}"/>
              </a:ext>
            </a:extLst>
          </p:cNvPr>
          <p:cNvSpPr txBox="1"/>
          <p:nvPr/>
        </p:nvSpPr>
        <p:spPr>
          <a:xfrm>
            <a:off x="2024741" y="4572002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= 0</a:t>
            </a:r>
          </a:p>
        </p:txBody>
      </p:sp>
    </p:spTree>
    <p:extLst>
      <p:ext uri="{BB962C8B-B14F-4D97-AF65-F5344CB8AC3E}">
        <p14:creationId xmlns:p14="http://schemas.microsoft.com/office/powerpoint/2010/main" val="30000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1027611" y="169817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A7ECD6-D281-438A-9892-F291DC4B563E}"/>
              </a:ext>
            </a:extLst>
          </p:cNvPr>
          <p:cNvSpPr/>
          <p:nvPr/>
        </p:nvSpPr>
        <p:spPr>
          <a:xfrm>
            <a:off x="1850571" y="169817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885C5-EC51-47EC-944E-5441C0FB4B50}"/>
              </a:ext>
            </a:extLst>
          </p:cNvPr>
          <p:cNvSpPr/>
          <p:nvPr/>
        </p:nvSpPr>
        <p:spPr>
          <a:xfrm>
            <a:off x="267353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4A22-771F-4060-A4EE-5375179C3B3F}"/>
              </a:ext>
            </a:extLst>
          </p:cNvPr>
          <p:cNvSpPr/>
          <p:nvPr/>
        </p:nvSpPr>
        <p:spPr>
          <a:xfrm>
            <a:off x="349649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6E69-6CBD-4F8F-89E5-5FDD028C9598}"/>
              </a:ext>
            </a:extLst>
          </p:cNvPr>
          <p:cNvSpPr/>
          <p:nvPr/>
        </p:nvSpPr>
        <p:spPr>
          <a:xfrm>
            <a:off x="4319451" y="169816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C7EA-4A1F-4B32-A81F-9BD12A7ABDE6}"/>
              </a:ext>
            </a:extLst>
          </p:cNvPr>
          <p:cNvSpPr/>
          <p:nvPr/>
        </p:nvSpPr>
        <p:spPr>
          <a:xfrm>
            <a:off x="514241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085E-3D22-47D0-A4A5-B042B3D6D55C}"/>
              </a:ext>
            </a:extLst>
          </p:cNvPr>
          <p:cNvSpPr/>
          <p:nvPr/>
        </p:nvSpPr>
        <p:spPr>
          <a:xfrm>
            <a:off x="596537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88331" y="169816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809897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1994262" y="957942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1654627" y="588610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04268" y="378744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8422C-6707-41ED-8137-640DA7FF1D52}"/>
              </a:ext>
            </a:extLst>
          </p:cNvPr>
          <p:cNvSpPr/>
          <p:nvPr/>
        </p:nvSpPr>
        <p:spPr>
          <a:xfrm>
            <a:off x="10204268" y="3125596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E3D72B-2D19-4AD6-AE60-E2C2A4219487}"/>
              </a:ext>
            </a:extLst>
          </p:cNvPr>
          <p:cNvSpPr/>
          <p:nvPr/>
        </p:nvSpPr>
        <p:spPr>
          <a:xfrm>
            <a:off x="1850571" y="29478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2A77F-B398-4C05-B7DB-BC83182584AE}"/>
              </a:ext>
            </a:extLst>
          </p:cNvPr>
          <p:cNvSpPr/>
          <p:nvPr/>
        </p:nvSpPr>
        <p:spPr>
          <a:xfrm>
            <a:off x="1850571" y="391963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1982D-8F8C-43DD-8AB9-15CF8F861933}"/>
              </a:ext>
            </a:extLst>
          </p:cNvPr>
          <p:cNvSpPr/>
          <p:nvPr/>
        </p:nvSpPr>
        <p:spPr>
          <a:xfrm>
            <a:off x="7062651" y="3648112"/>
            <a:ext cx="1049384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Score_1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D0A7375-76B9-4F6B-8D58-D74DB51694BA}"/>
              </a:ext>
            </a:extLst>
          </p:cNvPr>
          <p:cNvSpPr/>
          <p:nvPr/>
        </p:nvSpPr>
        <p:spPr>
          <a:xfrm>
            <a:off x="8395607" y="3787447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BC000F-A431-4728-BFE1-571FF45A05AB}"/>
              </a:ext>
            </a:extLst>
          </p:cNvPr>
          <p:cNvSpPr txBox="1"/>
          <p:nvPr/>
        </p:nvSpPr>
        <p:spPr>
          <a:xfrm>
            <a:off x="8247019" y="3359945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04AE9-8671-41A9-84AC-418348349601}"/>
              </a:ext>
            </a:extLst>
          </p:cNvPr>
          <p:cNvSpPr txBox="1"/>
          <p:nvPr/>
        </p:nvSpPr>
        <p:spPr>
          <a:xfrm>
            <a:off x="1737360" y="479049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Score_1 = 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0DD5EC-F0D3-4D81-AD13-0999E3FF9356}"/>
              </a:ext>
            </a:extLst>
          </p:cNvPr>
          <p:cNvSpPr/>
          <p:nvPr/>
        </p:nvSpPr>
        <p:spPr>
          <a:xfrm>
            <a:off x="992775" y="29478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A1BA12-26CE-476B-BC46-B16F569EC757}"/>
              </a:ext>
            </a:extLst>
          </p:cNvPr>
          <p:cNvSpPr/>
          <p:nvPr/>
        </p:nvSpPr>
        <p:spPr>
          <a:xfrm>
            <a:off x="992775" y="391963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104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1027611" y="169817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A7ECD6-D281-438A-9892-F291DC4B563E}"/>
              </a:ext>
            </a:extLst>
          </p:cNvPr>
          <p:cNvSpPr/>
          <p:nvPr/>
        </p:nvSpPr>
        <p:spPr>
          <a:xfrm>
            <a:off x="1850571" y="169817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885C5-EC51-47EC-944E-5441C0FB4B50}"/>
              </a:ext>
            </a:extLst>
          </p:cNvPr>
          <p:cNvSpPr/>
          <p:nvPr/>
        </p:nvSpPr>
        <p:spPr>
          <a:xfrm>
            <a:off x="267353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4A22-771F-4060-A4EE-5375179C3B3F}"/>
              </a:ext>
            </a:extLst>
          </p:cNvPr>
          <p:cNvSpPr/>
          <p:nvPr/>
        </p:nvSpPr>
        <p:spPr>
          <a:xfrm>
            <a:off x="349649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6E69-6CBD-4F8F-89E5-5FDD028C9598}"/>
              </a:ext>
            </a:extLst>
          </p:cNvPr>
          <p:cNvSpPr/>
          <p:nvPr/>
        </p:nvSpPr>
        <p:spPr>
          <a:xfrm>
            <a:off x="4319451" y="169816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C7EA-4A1F-4B32-A81F-9BD12A7ABDE6}"/>
              </a:ext>
            </a:extLst>
          </p:cNvPr>
          <p:cNvSpPr/>
          <p:nvPr/>
        </p:nvSpPr>
        <p:spPr>
          <a:xfrm>
            <a:off x="514241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085E-3D22-47D0-A4A5-B042B3D6D55C}"/>
              </a:ext>
            </a:extLst>
          </p:cNvPr>
          <p:cNvSpPr/>
          <p:nvPr/>
        </p:nvSpPr>
        <p:spPr>
          <a:xfrm>
            <a:off x="596537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88331" y="169816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1375954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2825931" y="931816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2486296" y="562484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36926" y="430996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A2A42-FE86-4967-8AF4-2EADF3683B96}"/>
              </a:ext>
            </a:extLst>
          </p:cNvPr>
          <p:cNvSpPr/>
          <p:nvPr/>
        </p:nvSpPr>
        <p:spPr>
          <a:xfrm>
            <a:off x="7574009" y="348800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6D32EC-B5AE-401D-AA4F-BB57A7A03E29}"/>
              </a:ext>
            </a:extLst>
          </p:cNvPr>
          <p:cNvSpPr/>
          <p:nvPr/>
        </p:nvSpPr>
        <p:spPr>
          <a:xfrm rot="10800000">
            <a:off x="8450853" y="3634263"/>
            <a:ext cx="66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75D70-CF7B-46E9-AA4B-5F09A0AFFE5F}"/>
              </a:ext>
            </a:extLst>
          </p:cNvPr>
          <p:cNvSpPr txBox="1"/>
          <p:nvPr/>
        </p:nvSpPr>
        <p:spPr>
          <a:xfrm>
            <a:off x="8450853" y="3220216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7497-2519-42DC-A185-AEB4A3E2540E}"/>
              </a:ext>
            </a:extLst>
          </p:cNvPr>
          <p:cNvSpPr/>
          <p:nvPr/>
        </p:nvSpPr>
        <p:spPr>
          <a:xfrm>
            <a:off x="1867993" y="272165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E15C2-C0CD-44A3-8480-DD57DD246248}"/>
              </a:ext>
            </a:extLst>
          </p:cNvPr>
          <p:cNvSpPr/>
          <p:nvPr/>
        </p:nvSpPr>
        <p:spPr>
          <a:xfrm>
            <a:off x="2690953" y="272165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D97F4-0CFE-4C8E-8B48-E475CA9CB211}"/>
              </a:ext>
            </a:extLst>
          </p:cNvPr>
          <p:cNvSpPr/>
          <p:nvPr/>
        </p:nvSpPr>
        <p:spPr>
          <a:xfrm>
            <a:off x="2216336" y="350425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B27E-D2FF-4151-A30D-B8A609A0CFEE}"/>
              </a:ext>
            </a:extLst>
          </p:cNvPr>
          <p:cNvSpPr/>
          <p:nvPr/>
        </p:nvSpPr>
        <p:spPr>
          <a:xfrm>
            <a:off x="7206343" y="4349932"/>
            <a:ext cx="1029518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Score_2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5B7D77-4047-49F2-986D-ADF5D1811BDF}"/>
              </a:ext>
            </a:extLst>
          </p:cNvPr>
          <p:cNvSpPr/>
          <p:nvPr/>
        </p:nvSpPr>
        <p:spPr>
          <a:xfrm>
            <a:off x="8519433" y="4489267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99E72-C1B6-4C0B-8C70-A1E540B5C8FA}"/>
              </a:ext>
            </a:extLst>
          </p:cNvPr>
          <p:cNvSpPr txBox="1"/>
          <p:nvPr/>
        </p:nvSpPr>
        <p:spPr>
          <a:xfrm>
            <a:off x="8370845" y="4061765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DA3E51-2F7C-4ADE-A95A-ABFF4D64DA32}"/>
              </a:ext>
            </a:extLst>
          </p:cNvPr>
          <p:cNvSpPr/>
          <p:nvPr/>
        </p:nvSpPr>
        <p:spPr>
          <a:xfrm>
            <a:off x="10236926" y="364811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6AAC6B-A610-475A-A068-AC28E6ED797E}"/>
              </a:ext>
            </a:extLst>
          </p:cNvPr>
          <p:cNvSpPr txBox="1"/>
          <p:nvPr/>
        </p:nvSpPr>
        <p:spPr>
          <a:xfrm>
            <a:off x="1417320" y="5324119"/>
            <a:ext cx="347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Score_2 = max(Score_1 * 2,  1) = 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4357CB4-16F2-4C52-A75F-EF38033A578B}"/>
              </a:ext>
            </a:extLst>
          </p:cNvPr>
          <p:cNvSpPr/>
          <p:nvPr/>
        </p:nvSpPr>
        <p:spPr>
          <a:xfrm>
            <a:off x="679269" y="5159828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6EE976-F59A-4F1B-8608-CE9909DF710F}"/>
              </a:ext>
            </a:extLst>
          </p:cNvPr>
          <p:cNvSpPr txBox="1"/>
          <p:nvPr/>
        </p:nvSpPr>
        <p:spPr>
          <a:xfrm>
            <a:off x="296091" y="47425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50062-9E04-47D4-BA09-090027F82D23}"/>
              </a:ext>
            </a:extLst>
          </p:cNvPr>
          <p:cNvSpPr txBox="1"/>
          <p:nvPr/>
        </p:nvSpPr>
        <p:spPr>
          <a:xfrm>
            <a:off x="7473861" y="28821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779F1F-8D7B-49AB-91EE-9178DD240B80}"/>
              </a:ext>
            </a:extLst>
          </p:cNvPr>
          <p:cNvSpPr/>
          <p:nvPr/>
        </p:nvSpPr>
        <p:spPr>
          <a:xfrm>
            <a:off x="991149" y="2731796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6E3DB0-DDE6-473B-8A25-440E05ED78E2}"/>
              </a:ext>
            </a:extLst>
          </p:cNvPr>
          <p:cNvSpPr/>
          <p:nvPr/>
        </p:nvSpPr>
        <p:spPr>
          <a:xfrm>
            <a:off x="988972" y="351948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44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1027611" y="169817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4A22-771F-4060-A4EE-5375179C3B3F}"/>
              </a:ext>
            </a:extLst>
          </p:cNvPr>
          <p:cNvSpPr/>
          <p:nvPr/>
        </p:nvSpPr>
        <p:spPr>
          <a:xfrm>
            <a:off x="349649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6E69-6CBD-4F8F-89E5-5FDD028C9598}"/>
              </a:ext>
            </a:extLst>
          </p:cNvPr>
          <p:cNvSpPr/>
          <p:nvPr/>
        </p:nvSpPr>
        <p:spPr>
          <a:xfrm>
            <a:off x="4319451" y="169816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C7EA-4A1F-4B32-A81F-9BD12A7ABDE6}"/>
              </a:ext>
            </a:extLst>
          </p:cNvPr>
          <p:cNvSpPr/>
          <p:nvPr/>
        </p:nvSpPr>
        <p:spPr>
          <a:xfrm>
            <a:off x="514241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085E-3D22-47D0-A4A5-B042B3D6D55C}"/>
              </a:ext>
            </a:extLst>
          </p:cNvPr>
          <p:cNvSpPr/>
          <p:nvPr/>
        </p:nvSpPr>
        <p:spPr>
          <a:xfrm>
            <a:off x="596537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88331" y="169816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1375954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3648891" y="987637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3309256" y="618305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36926" y="430996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7497-2519-42DC-A185-AEB4A3E2540E}"/>
              </a:ext>
            </a:extLst>
          </p:cNvPr>
          <p:cNvSpPr/>
          <p:nvPr/>
        </p:nvSpPr>
        <p:spPr>
          <a:xfrm>
            <a:off x="1833154" y="307055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E15C2-C0CD-44A3-8480-DD57DD246248}"/>
              </a:ext>
            </a:extLst>
          </p:cNvPr>
          <p:cNvSpPr/>
          <p:nvPr/>
        </p:nvSpPr>
        <p:spPr>
          <a:xfrm>
            <a:off x="2656114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D97F4-0CFE-4C8E-8B48-E475CA9CB211}"/>
              </a:ext>
            </a:extLst>
          </p:cNvPr>
          <p:cNvSpPr/>
          <p:nvPr/>
        </p:nvSpPr>
        <p:spPr>
          <a:xfrm>
            <a:off x="2181497" y="38531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B27E-D2FF-4151-A30D-B8A609A0CFEE}"/>
              </a:ext>
            </a:extLst>
          </p:cNvPr>
          <p:cNvSpPr/>
          <p:nvPr/>
        </p:nvSpPr>
        <p:spPr>
          <a:xfrm>
            <a:off x="7206343" y="4317890"/>
            <a:ext cx="1027069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Score_3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5B7D77-4047-49F2-986D-ADF5D1811BDF}"/>
              </a:ext>
            </a:extLst>
          </p:cNvPr>
          <p:cNvSpPr/>
          <p:nvPr/>
        </p:nvSpPr>
        <p:spPr>
          <a:xfrm>
            <a:off x="8516984" y="4457225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99E72-C1B6-4C0B-8C70-A1E540B5C8FA}"/>
              </a:ext>
            </a:extLst>
          </p:cNvPr>
          <p:cNvSpPr txBox="1"/>
          <p:nvPr/>
        </p:nvSpPr>
        <p:spPr>
          <a:xfrm>
            <a:off x="8368396" y="4029723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DA3E51-2F7C-4ADE-A95A-ABFF4D64DA32}"/>
              </a:ext>
            </a:extLst>
          </p:cNvPr>
          <p:cNvSpPr/>
          <p:nvPr/>
        </p:nvSpPr>
        <p:spPr>
          <a:xfrm>
            <a:off x="10236926" y="364811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06E2C-B318-4A84-B17B-77EAE3A7FCDE}"/>
              </a:ext>
            </a:extLst>
          </p:cNvPr>
          <p:cNvSpPr/>
          <p:nvPr/>
        </p:nvSpPr>
        <p:spPr>
          <a:xfrm>
            <a:off x="1850571" y="1714415"/>
            <a:ext cx="148481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07773-1DCB-4DCC-8D0B-554D56AEAB2D}"/>
              </a:ext>
            </a:extLst>
          </p:cNvPr>
          <p:cNvSpPr/>
          <p:nvPr/>
        </p:nvSpPr>
        <p:spPr>
          <a:xfrm>
            <a:off x="10236926" y="299100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B874A-F418-46AB-92CC-D1703625E001}"/>
              </a:ext>
            </a:extLst>
          </p:cNvPr>
          <p:cNvSpPr/>
          <p:nvPr/>
        </p:nvSpPr>
        <p:spPr>
          <a:xfrm>
            <a:off x="3532956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585E89-C3AF-4BB8-ADBD-23BCD1046714}"/>
              </a:ext>
            </a:extLst>
          </p:cNvPr>
          <p:cNvSpPr/>
          <p:nvPr/>
        </p:nvSpPr>
        <p:spPr>
          <a:xfrm>
            <a:off x="3532956" y="385437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5F6E23-85BD-4802-A0F9-8DCC486DF0F7}"/>
              </a:ext>
            </a:extLst>
          </p:cNvPr>
          <p:cNvSpPr txBox="1"/>
          <p:nvPr/>
        </p:nvSpPr>
        <p:spPr>
          <a:xfrm>
            <a:off x="1698170" y="485023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Score_3 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1AF66-4983-4235-8BAE-427A1B23AF70}"/>
              </a:ext>
            </a:extLst>
          </p:cNvPr>
          <p:cNvSpPr/>
          <p:nvPr/>
        </p:nvSpPr>
        <p:spPr>
          <a:xfrm>
            <a:off x="1021622" y="304843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0C6656-DC98-469E-A413-E19FA78D942E}"/>
              </a:ext>
            </a:extLst>
          </p:cNvPr>
          <p:cNvSpPr/>
          <p:nvPr/>
        </p:nvSpPr>
        <p:spPr>
          <a:xfrm>
            <a:off x="1019445" y="383612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888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1027611" y="169817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4A22-771F-4060-A4EE-5375179C3B3F}"/>
              </a:ext>
            </a:extLst>
          </p:cNvPr>
          <p:cNvSpPr/>
          <p:nvPr/>
        </p:nvSpPr>
        <p:spPr>
          <a:xfrm>
            <a:off x="349649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6E69-6CBD-4F8F-89E5-5FDD028C9598}"/>
              </a:ext>
            </a:extLst>
          </p:cNvPr>
          <p:cNvSpPr/>
          <p:nvPr/>
        </p:nvSpPr>
        <p:spPr>
          <a:xfrm>
            <a:off x="4319451" y="169816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C7EA-4A1F-4B32-A81F-9BD12A7ABDE6}"/>
              </a:ext>
            </a:extLst>
          </p:cNvPr>
          <p:cNvSpPr/>
          <p:nvPr/>
        </p:nvSpPr>
        <p:spPr>
          <a:xfrm>
            <a:off x="514241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085E-3D22-47D0-A4A5-B042B3D6D55C}"/>
              </a:ext>
            </a:extLst>
          </p:cNvPr>
          <p:cNvSpPr/>
          <p:nvPr/>
        </p:nvSpPr>
        <p:spPr>
          <a:xfrm>
            <a:off x="596537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88331" y="169816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1375954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4471851" y="987635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4132216" y="618303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36926" y="430996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7497-2519-42DC-A185-AEB4A3E2540E}"/>
              </a:ext>
            </a:extLst>
          </p:cNvPr>
          <p:cNvSpPr/>
          <p:nvPr/>
        </p:nvSpPr>
        <p:spPr>
          <a:xfrm>
            <a:off x="1833154" y="307055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E15C2-C0CD-44A3-8480-DD57DD246248}"/>
              </a:ext>
            </a:extLst>
          </p:cNvPr>
          <p:cNvSpPr/>
          <p:nvPr/>
        </p:nvSpPr>
        <p:spPr>
          <a:xfrm>
            <a:off x="2656114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D97F4-0CFE-4C8E-8B48-E475CA9CB211}"/>
              </a:ext>
            </a:extLst>
          </p:cNvPr>
          <p:cNvSpPr/>
          <p:nvPr/>
        </p:nvSpPr>
        <p:spPr>
          <a:xfrm>
            <a:off x="2181497" y="38531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B27E-D2FF-4151-A30D-B8A609A0CFEE}"/>
              </a:ext>
            </a:extLst>
          </p:cNvPr>
          <p:cNvSpPr/>
          <p:nvPr/>
        </p:nvSpPr>
        <p:spPr>
          <a:xfrm>
            <a:off x="7206343" y="4317890"/>
            <a:ext cx="1027069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Score_4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5B7D77-4047-49F2-986D-ADF5D1811BDF}"/>
              </a:ext>
            </a:extLst>
          </p:cNvPr>
          <p:cNvSpPr/>
          <p:nvPr/>
        </p:nvSpPr>
        <p:spPr>
          <a:xfrm>
            <a:off x="8516984" y="4457225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99E72-C1B6-4C0B-8C70-A1E540B5C8FA}"/>
              </a:ext>
            </a:extLst>
          </p:cNvPr>
          <p:cNvSpPr txBox="1"/>
          <p:nvPr/>
        </p:nvSpPr>
        <p:spPr>
          <a:xfrm>
            <a:off x="8368396" y="4029723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DA3E51-2F7C-4ADE-A95A-ABFF4D64DA32}"/>
              </a:ext>
            </a:extLst>
          </p:cNvPr>
          <p:cNvSpPr/>
          <p:nvPr/>
        </p:nvSpPr>
        <p:spPr>
          <a:xfrm>
            <a:off x="10236926" y="364811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06E2C-B318-4A84-B17B-77EAE3A7FCDE}"/>
              </a:ext>
            </a:extLst>
          </p:cNvPr>
          <p:cNvSpPr/>
          <p:nvPr/>
        </p:nvSpPr>
        <p:spPr>
          <a:xfrm>
            <a:off x="1850571" y="1714415"/>
            <a:ext cx="148481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07773-1DCB-4DCC-8D0B-554D56AEAB2D}"/>
              </a:ext>
            </a:extLst>
          </p:cNvPr>
          <p:cNvSpPr/>
          <p:nvPr/>
        </p:nvSpPr>
        <p:spPr>
          <a:xfrm>
            <a:off x="10236926" y="299100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B874A-F418-46AB-92CC-D1703625E001}"/>
              </a:ext>
            </a:extLst>
          </p:cNvPr>
          <p:cNvSpPr/>
          <p:nvPr/>
        </p:nvSpPr>
        <p:spPr>
          <a:xfrm>
            <a:off x="3532956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585E89-C3AF-4BB8-ADBD-23BCD1046714}"/>
              </a:ext>
            </a:extLst>
          </p:cNvPr>
          <p:cNvSpPr/>
          <p:nvPr/>
        </p:nvSpPr>
        <p:spPr>
          <a:xfrm>
            <a:off x="3532956" y="385437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FE9888-F076-4E84-B78B-1E04EDBB7BCF}"/>
              </a:ext>
            </a:extLst>
          </p:cNvPr>
          <p:cNvSpPr/>
          <p:nvPr/>
        </p:nvSpPr>
        <p:spPr>
          <a:xfrm>
            <a:off x="4334964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2E2943-7CC5-4A2D-B307-7AD4E45BB075}"/>
              </a:ext>
            </a:extLst>
          </p:cNvPr>
          <p:cNvSpPr/>
          <p:nvPr/>
        </p:nvSpPr>
        <p:spPr>
          <a:xfrm>
            <a:off x="4334964" y="385437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78DCA0-843D-4B2A-9616-25D997C02CC9}"/>
              </a:ext>
            </a:extLst>
          </p:cNvPr>
          <p:cNvSpPr/>
          <p:nvPr/>
        </p:nvSpPr>
        <p:spPr>
          <a:xfrm>
            <a:off x="10236926" y="232440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A2601B-2EBD-4D9F-A2FD-A1AAEE9B0543}"/>
              </a:ext>
            </a:extLst>
          </p:cNvPr>
          <p:cNvSpPr txBox="1"/>
          <p:nvPr/>
        </p:nvSpPr>
        <p:spPr>
          <a:xfrm>
            <a:off x="1706880" y="5033554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Score_4 =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4C00C-7C63-4460-B196-AC35E30028DF}"/>
              </a:ext>
            </a:extLst>
          </p:cNvPr>
          <p:cNvSpPr/>
          <p:nvPr/>
        </p:nvSpPr>
        <p:spPr>
          <a:xfrm>
            <a:off x="1021622" y="306546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C5D519-886C-422F-B385-B657EA7F3BD9}"/>
              </a:ext>
            </a:extLst>
          </p:cNvPr>
          <p:cNvSpPr/>
          <p:nvPr/>
        </p:nvSpPr>
        <p:spPr>
          <a:xfrm>
            <a:off x="1019445" y="38531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2439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1027611" y="169817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4A22-771F-4060-A4EE-5375179C3B3F}"/>
              </a:ext>
            </a:extLst>
          </p:cNvPr>
          <p:cNvSpPr/>
          <p:nvPr/>
        </p:nvSpPr>
        <p:spPr>
          <a:xfrm>
            <a:off x="349649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6E69-6CBD-4F8F-89E5-5FDD028C9598}"/>
              </a:ext>
            </a:extLst>
          </p:cNvPr>
          <p:cNvSpPr/>
          <p:nvPr/>
        </p:nvSpPr>
        <p:spPr>
          <a:xfrm>
            <a:off x="4319451" y="169816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EC7EA-4A1F-4B32-A81F-9BD12A7ABDE6}"/>
              </a:ext>
            </a:extLst>
          </p:cNvPr>
          <p:cNvSpPr/>
          <p:nvPr/>
        </p:nvSpPr>
        <p:spPr>
          <a:xfrm>
            <a:off x="514241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085E-3D22-47D0-A4A5-B042B3D6D55C}"/>
              </a:ext>
            </a:extLst>
          </p:cNvPr>
          <p:cNvSpPr/>
          <p:nvPr/>
        </p:nvSpPr>
        <p:spPr>
          <a:xfrm>
            <a:off x="596537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88331" y="169816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1375954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5294811" y="987635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4955176" y="618303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36926" y="430996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7497-2519-42DC-A185-AEB4A3E2540E}"/>
              </a:ext>
            </a:extLst>
          </p:cNvPr>
          <p:cNvSpPr/>
          <p:nvPr/>
        </p:nvSpPr>
        <p:spPr>
          <a:xfrm>
            <a:off x="1833154" y="307055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E15C2-C0CD-44A3-8480-DD57DD246248}"/>
              </a:ext>
            </a:extLst>
          </p:cNvPr>
          <p:cNvSpPr/>
          <p:nvPr/>
        </p:nvSpPr>
        <p:spPr>
          <a:xfrm>
            <a:off x="2656114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D97F4-0CFE-4C8E-8B48-E475CA9CB211}"/>
              </a:ext>
            </a:extLst>
          </p:cNvPr>
          <p:cNvSpPr/>
          <p:nvPr/>
        </p:nvSpPr>
        <p:spPr>
          <a:xfrm>
            <a:off x="2181497" y="38531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B27E-D2FF-4151-A30D-B8A609A0CFEE}"/>
              </a:ext>
            </a:extLst>
          </p:cNvPr>
          <p:cNvSpPr/>
          <p:nvPr/>
        </p:nvSpPr>
        <p:spPr>
          <a:xfrm>
            <a:off x="7206343" y="4317890"/>
            <a:ext cx="1027069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Score_5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5B7D77-4047-49F2-986D-ADF5D1811BDF}"/>
              </a:ext>
            </a:extLst>
          </p:cNvPr>
          <p:cNvSpPr/>
          <p:nvPr/>
        </p:nvSpPr>
        <p:spPr>
          <a:xfrm>
            <a:off x="8516984" y="4457225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99E72-C1B6-4C0B-8C70-A1E540B5C8FA}"/>
              </a:ext>
            </a:extLst>
          </p:cNvPr>
          <p:cNvSpPr txBox="1"/>
          <p:nvPr/>
        </p:nvSpPr>
        <p:spPr>
          <a:xfrm>
            <a:off x="8368396" y="4029723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DA3E51-2F7C-4ADE-A95A-ABFF4D64DA32}"/>
              </a:ext>
            </a:extLst>
          </p:cNvPr>
          <p:cNvSpPr/>
          <p:nvPr/>
        </p:nvSpPr>
        <p:spPr>
          <a:xfrm>
            <a:off x="10236926" y="364811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06E2C-B318-4A84-B17B-77EAE3A7FCDE}"/>
              </a:ext>
            </a:extLst>
          </p:cNvPr>
          <p:cNvSpPr/>
          <p:nvPr/>
        </p:nvSpPr>
        <p:spPr>
          <a:xfrm>
            <a:off x="1850571" y="1714415"/>
            <a:ext cx="148481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07773-1DCB-4DCC-8D0B-554D56AEAB2D}"/>
              </a:ext>
            </a:extLst>
          </p:cNvPr>
          <p:cNvSpPr/>
          <p:nvPr/>
        </p:nvSpPr>
        <p:spPr>
          <a:xfrm>
            <a:off x="10236926" y="299100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B874A-F418-46AB-92CC-D1703625E001}"/>
              </a:ext>
            </a:extLst>
          </p:cNvPr>
          <p:cNvSpPr/>
          <p:nvPr/>
        </p:nvSpPr>
        <p:spPr>
          <a:xfrm>
            <a:off x="3532956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585E89-C3AF-4BB8-ADBD-23BCD1046714}"/>
              </a:ext>
            </a:extLst>
          </p:cNvPr>
          <p:cNvSpPr/>
          <p:nvPr/>
        </p:nvSpPr>
        <p:spPr>
          <a:xfrm>
            <a:off x="3532956" y="385437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FE9888-F076-4E84-B78B-1E04EDBB7BCF}"/>
              </a:ext>
            </a:extLst>
          </p:cNvPr>
          <p:cNvSpPr/>
          <p:nvPr/>
        </p:nvSpPr>
        <p:spPr>
          <a:xfrm>
            <a:off x="4334964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78DCA0-843D-4B2A-9616-25D997C02CC9}"/>
              </a:ext>
            </a:extLst>
          </p:cNvPr>
          <p:cNvSpPr/>
          <p:nvPr/>
        </p:nvSpPr>
        <p:spPr>
          <a:xfrm>
            <a:off x="10236926" y="232440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F79B49-449B-4501-A3B2-4E16B9FF93CD}"/>
              </a:ext>
            </a:extLst>
          </p:cNvPr>
          <p:cNvSpPr txBox="1"/>
          <p:nvPr/>
        </p:nvSpPr>
        <p:spPr>
          <a:xfrm>
            <a:off x="1663337" y="4979741"/>
            <a:ext cx="347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Score_5 = max(Score_4 * 2,  1) =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87C3A7-D7C7-4BB3-A57F-452A107B650E}"/>
              </a:ext>
            </a:extLst>
          </p:cNvPr>
          <p:cNvSpPr/>
          <p:nvPr/>
        </p:nvSpPr>
        <p:spPr>
          <a:xfrm>
            <a:off x="7541084" y="3446126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9B4DBD6-DD64-4363-A28B-508164AD28C9}"/>
              </a:ext>
            </a:extLst>
          </p:cNvPr>
          <p:cNvSpPr/>
          <p:nvPr/>
        </p:nvSpPr>
        <p:spPr>
          <a:xfrm rot="10800000">
            <a:off x="8417926" y="3595592"/>
            <a:ext cx="66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7D8C36-C8AB-4BD1-B9A8-AE80742135BA}"/>
              </a:ext>
            </a:extLst>
          </p:cNvPr>
          <p:cNvSpPr txBox="1"/>
          <p:nvPr/>
        </p:nvSpPr>
        <p:spPr>
          <a:xfrm>
            <a:off x="8417926" y="3181545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C6973F-513A-43BC-87FA-BF3AEBA291AF}"/>
              </a:ext>
            </a:extLst>
          </p:cNvPr>
          <p:cNvSpPr/>
          <p:nvPr/>
        </p:nvSpPr>
        <p:spPr>
          <a:xfrm>
            <a:off x="5129347" y="307055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DD5FD4-07B3-413E-B7CF-5C1A7A980ED7}"/>
              </a:ext>
            </a:extLst>
          </p:cNvPr>
          <p:cNvSpPr/>
          <p:nvPr/>
        </p:nvSpPr>
        <p:spPr>
          <a:xfrm>
            <a:off x="4712152" y="385315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C344C2A-49FE-4F70-9350-C40B458828E7}"/>
              </a:ext>
            </a:extLst>
          </p:cNvPr>
          <p:cNvSpPr/>
          <p:nvPr/>
        </p:nvSpPr>
        <p:spPr>
          <a:xfrm>
            <a:off x="838201" y="4915295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4C3EA3-CEAC-4BB4-A41A-41F2934B9459}"/>
              </a:ext>
            </a:extLst>
          </p:cNvPr>
          <p:cNvSpPr txBox="1"/>
          <p:nvPr/>
        </p:nvSpPr>
        <p:spPr>
          <a:xfrm>
            <a:off x="455023" y="449797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EB6326-1D81-450C-9AE0-889D116159DA}"/>
              </a:ext>
            </a:extLst>
          </p:cNvPr>
          <p:cNvSpPr txBox="1"/>
          <p:nvPr/>
        </p:nvSpPr>
        <p:spPr>
          <a:xfrm>
            <a:off x="7541084" y="28288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814FA7-75C2-4516-84B1-C1E6526ABEDB}"/>
              </a:ext>
            </a:extLst>
          </p:cNvPr>
          <p:cNvSpPr/>
          <p:nvPr/>
        </p:nvSpPr>
        <p:spPr>
          <a:xfrm>
            <a:off x="1033054" y="307055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73C75E-1E87-4E1D-8445-D582D74A46BC}"/>
              </a:ext>
            </a:extLst>
          </p:cNvPr>
          <p:cNvSpPr/>
          <p:nvPr/>
        </p:nvSpPr>
        <p:spPr>
          <a:xfrm>
            <a:off x="1040136" y="382685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55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1027611" y="169817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4A22-771F-4060-A4EE-5375179C3B3F}"/>
              </a:ext>
            </a:extLst>
          </p:cNvPr>
          <p:cNvSpPr/>
          <p:nvPr/>
        </p:nvSpPr>
        <p:spPr>
          <a:xfrm>
            <a:off x="3496491" y="169817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085E-3D22-47D0-A4A5-B042B3D6D55C}"/>
              </a:ext>
            </a:extLst>
          </p:cNvPr>
          <p:cNvSpPr/>
          <p:nvPr/>
        </p:nvSpPr>
        <p:spPr>
          <a:xfrm>
            <a:off x="5965371" y="169816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88331" y="169816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1375954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6117771" y="893852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5778136" y="524520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36926" y="430996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7497-2519-42DC-A185-AEB4A3E2540E}"/>
              </a:ext>
            </a:extLst>
          </p:cNvPr>
          <p:cNvSpPr/>
          <p:nvPr/>
        </p:nvSpPr>
        <p:spPr>
          <a:xfrm>
            <a:off x="1833154" y="307055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E15C2-C0CD-44A3-8480-DD57DD246248}"/>
              </a:ext>
            </a:extLst>
          </p:cNvPr>
          <p:cNvSpPr/>
          <p:nvPr/>
        </p:nvSpPr>
        <p:spPr>
          <a:xfrm>
            <a:off x="2656114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D97F4-0CFE-4C8E-8B48-E475CA9CB211}"/>
              </a:ext>
            </a:extLst>
          </p:cNvPr>
          <p:cNvSpPr/>
          <p:nvPr/>
        </p:nvSpPr>
        <p:spPr>
          <a:xfrm>
            <a:off x="2181497" y="38531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B27E-D2FF-4151-A30D-B8A609A0CFEE}"/>
              </a:ext>
            </a:extLst>
          </p:cNvPr>
          <p:cNvSpPr/>
          <p:nvPr/>
        </p:nvSpPr>
        <p:spPr>
          <a:xfrm>
            <a:off x="7768046" y="4918165"/>
            <a:ext cx="1027069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Score_6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5B7D77-4047-49F2-986D-ADF5D1811BDF}"/>
              </a:ext>
            </a:extLst>
          </p:cNvPr>
          <p:cNvSpPr/>
          <p:nvPr/>
        </p:nvSpPr>
        <p:spPr>
          <a:xfrm>
            <a:off x="9078687" y="5057500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99E72-C1B6-4C0B-8C70-A1E540B5C8FA}"/>
              </a:ext>
            </a:extLst>
          </p:cNvPr>
          <p:cNvSpPr txBox="1"/>
          <p:nvPr/>
        </p:nvSpPr>
        <p:spPr>
          <a:xfrm>
            <a:off x="8930099" y="4629998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DA3E51-2F7C-4ADE-A95A-ABFF4D64DA32}"/>
              </a:ext>
            </a:extLst>
          </p:cNvPr>
          <p:cNvSpPr/>
          <p:nvPr/>
        </p:nvSpPr>
        <p:spPr>
          <a:xfrm>
            <a:off x="10236926" y="364811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06E2C-B318-4A84-B17B-77EAE3A7FCDE}"/>
              </a:ext>
            </a:extLst>
          </p:cNvPr>
          <p:cNvSpPr/>
          <p:nvPr/>
        </p:nvSpPr>
        <p:spPr>
          <a:xfrm>
            <a:off x="1850571" y="1714415"/>
            <a:ext cx="148481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B874A-F418-46AB-92CC-D1703625E001}"/>
              </a:ext>
            </a:extLst>
          </p:cNvPr>
          <p:cNvSpPr/>
          <p:nvPr/>
        </p:nvSpPr>
        <p:spPr>
          <a:xfrm>
            <a:off x="3532956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585E89-C3AF-4BB8-ADBD-23BCD1046714}"/>
              </a:ext>
            </a:extLst>
          </p:cNvPr>
          <p:cNvSpPr/>
          <p:nvPr/>
        </p:nvSpPr>
        <p:spPr>
          <a:xfrm>
            <a:off x="3532956" y="3854379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FE9888-F076-4E84-B78B-1E04EDBB7BCF}"/>
              </a:ext>
            </a:extLst>
          </p:cNvPr>
          <p:cNvSpPr/>
          <p:nvPr/>
        </p:nvSpPr>
        <p:spPr>
          <a:xfrm>
            <a:off x="4334964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78DCA0-843D-4B2A-9616-25D997C02CC9}"/>
              </a:ext>
            </a:extLst>
          </p:cNvPr>
          <p:cNvSpPr/>
          <p:nvPr/>
        </p:nvSpPr>
        <p:spPr>
          <a:xfrm>
            <a:off x="10236926" y="298626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1DCA88-1B3C-4CD2-AA70-3B6259464CA4}"/>
              </a:ext>
            </a:extLst>
          </p:cNvPr>
          <p:cNvSpPr txBox="1"/>
          <p:nvPr/>
        </p:nvSpPr>
        <p:spPr>
          <a:xfrm>
            <a:off x="3630927" y="5814651"/>
            <a:ext cx="347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Score_6 = max(Score_6 * 2,  1) = 2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F542CB-E176-41FB-81A9-AA1E0D480E83}"/>
              </a:ext>
            </a:extLst>
          </p:cNvPr>
          <p:cNvSpPr/>
          <p:nvPr/>
        </p:nvSpPr>
        <p:spPr>
          <a:xfrm>
            <a:off x="5144042" y="30705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A9AFD-ACF5-4687-937D-95A4E96808D1}"/>
              </a:ext>
            </a:extLst>
          </p:cNvPr>
          <p:cNvSpPr/>
          <p:nvPr/>
        </p:nvSpPr>
        <p:spPr>
          <a:xfrm>
            <a:off x="4708612" y="384874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AF56A-1D1D-44C9-80C5-F09337388336}"/>
              </a:ext>
            </a:extLst>
          </p:cNvPr>
          <p:cNvSpPr/>
          <p:nvPr/>
        </p:nvSpPr>
        <p:spPr>
          <a:xfrm>
            <a:off x="4334964" y="1698167"/>
            <a:ext cx="148481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C594DF-D9A0-49AB-A2AA-F5BFF7C1B189}"/>
              </a:ext>
            </a:extLst>
          </p:cNvPr>
          <p:cNvSpPr/>
          <p:nvPr/>
        </p:nvSpPr>
        <p:spPr>
          <a:xfrm>
            <a:off x="7736750" y="388502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41E1789-BACF-4767-A49D-62BB73C67C5B}"/>
              </a:ext>
            </a:extLst>
          </p:cNvPr>
          <p:cNvSpPr/>
          <p:nvPr/>
        </p:nvSpPr>
        <p:spPr>
          <a:xfrm rot="10800000">
            <a:off x="8613594" y="4031285"/>
            <a:ext cx="66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D6FF5-B29B-48DE-8001-D3A13277DCD5}"/>
              </a:ext>
            </a:extLst>
          </p:cNvPr>
          <p:cNvSpPr txBox="1"/>
          <p:nvPr/>
        </p:nvSpPr>
        <p:spPr>
          <a:xfrm>
            <a:off x="8613594" y="3617238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AAF88D-C7FC-40D5-B5C5-BBEF3FB5EBA7}"/>
              </a:ext>
            </a:extLst>
          </p:cNvPr>
          <p:cNvSpPr/>
          <p:nvPr/>
        </p:nvSpPr>
        <p:spPr>
          <a:xfrm>
            <a:off x="7782472" y="1875477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4F2CBC8-5810-499A-B706-3750D2523AED}"/>
              </a:ext>
            </a:extLst>
          </p:cNvPr>
          <p:cNvSpPr/>
          <p:nvPr/>
        </p:nvSpPr>
        <p:spPr>
          <a:xfrm rot="10800000">
            <a:off x="8659314" y="2024943"/>
            <a:ext cx="66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9254C7-011F-45EC-B24B-D2F23B985837}"/>
              </a:ext>
            </a:extLst>
          </p:cNvPr>
          <p:cNvSpPr txBox="1"/>
          <p:nvPr/>
        </p:nvSpPr>
        <p:spPr>
          <a:xfrm>
            <a:off x="8659314" y="1610896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E7C0F4-6DA7-4998-AC3E-02DE32D011D0}"/>
              </a:ext>
            </a:extLst>
          </p:cNvPr>
          <p:cNvSpPr txBox="1"/>
          <p:nvPr/>
        </p:nvSpPr>
        <p:spPr>
          <a:xfrm>
            <a:off x="1519510" y="4929879"/>
            <a:ext cx="22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Score_6 = 0 + 1 = 1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ECEA9A6-B4F8-4891-AD15-EC4C76A5B593}"/>
              </a:ext>
            </a:extLst>
          </p:cNvPr>
          <p:cNvSpPr/>
          <p:nvPr/>
        </p:nvSpPr>
        <p:spPr>
          <a:xfrm>
            <a:off x="644433" y="4923493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3482EA-48DA-47AA-906E-C751C027F262}"/>
              </a:ext>
            </a:extLst>
          </p:cNvPr>
          <p:cNvSpPr txBox="1"/>
          <p:nvPr/>
        </p:nvSpPr>
        <p:spPr>
          <a:xfrm>
            <a:off x="309154" y="45778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!= 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34CC41-FA9E-4542-AFDD-EEED7E5B3EDB}"/>
              </a:ext>
            </a:extLst>
          </p:cNvPr>
          <p:cNvSpPr/>
          <p:nvPr/>
        </p:nvSpPr>
        <p:spPr>
          <a:xfrm>
            <a:off x="5935979" y="306796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CE19EB-0C90-4081-8CB8-48F725271762}"/>
              </a:ext>
            </a:extLst>
          </p:cNvPr>
          <p:cNvSpPr/>
          <p:nvPr/>
        </p:nvSpPr>
        <p:spPr>
          <a:xfrm>
            <a:off x="5935979" y="3851786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F5AE5D4-F4E9-4C2C-876A-F76949ABCCA1}"/>
              </a:ext>
            </a:extLst>
          </p:cNvPr>
          <p:cNvSpPr/>
          <p:nvPr/>
        </p:nvSpPr>
        <p:spPr>
          <a:xfrm>
            <a:off x="2834639" y="5812667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A711C7-F697-4D75-91C8-FB18C39C743A}"/>
              </a:ext>
            </a:extLst>
          </p:cNvPr>
          <p:cNvSpPr txBox="1"/>
          <p:nvPr/>
        </p:nvSpPr>
        <p:spPr>
          <a:xfrm>
            <a:off x="2451461" y="5395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657136-FD0C-4311-B2D9-E1CB8739011A}"/>
              </a:ext>
            </a:extLst>
          </p:cNvPr>
          <p:cNvSpPr txBox="1"/>
          <p:nvPr/>
        </p:nvSpPr>
        <p:spPr>
          <a:xfrm>
            <a:off x="7657828" y="12896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!= 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E1C28C-397A-422F-B72C-0192105B7A43}"/>
              </a:ext>
            </a:extLst>
          </p:cNvPr>
          <p:cNvSpPr txBox="1"/>
          <p:nvPr/>
        </p:nvSpPr>
        <p:spPr>
          <a:xfrm>
            <a:off x="7588160" y="335841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FD262-8DC6-45B2-BF53-1F36E6CE8010}"/>
              </a:ext>
            </a:extLst>
          </p:cNvPr>
          <p:cNvSpPr/>
          <p:nvPr/>
        </p:nvSpPr>
        <p:spPr>
          <a:xfrm>
            <a:off x="1043394" y="306105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17DCB5-7DCB-497E-8E40-900DBAF1930A}"/>
              </a:ext>
            </a:extLst>
          </p:cNvPr>
          <p:cNvSpPr/>
          <p:nvPr/>
        </p:nvSpPr>
        <p:spPr>
          <a:xfrm>
            <a:off x="1041217" y="384874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78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749C1-3CD8-4662-950C-E152547689C2}"/>
              </a:ext>
            </a:extLst>
          </p:cNvPr>
          <p:cNvSpPr/>
          <p:nvPr/>
        </p:nvSpPr>
        <p:spPr>
          <a:xfrm>
            <a:off x="988149" y="1173195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4E93B-1FD5-4564-84DA-B61C0B15CBE3}"/>
              </a:ext>
            </a:extLst>
          </p:cNvPr>
          <p:cNvSpPr/>
          <p:nvPr/>
        </p:nvSpPr>
        <p:spPr>
          <a:xfrm>
            <a:off x="6735808" y="117318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981486-F056-4925-B77B-5E2CE24A3885}"/>
              </a:ext>
            </a:extLst>
          </p:cNvPr>
          <p:cNvSpPr/>
          <p:nvPr/>
        </p:nvSpPr>
        <p:spPr>
          <a:xfrm>
            <a:off x="9344297" y="1375954"/>
            <a:ext cx="2381794" cy="365760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48CD86-F7E4-45CB-B498-CD62C4C724CF}"/>
              </a:ext>
            </a:extLst>
          </p:cNvPr>
          <p:cNvSpPr/>
          <p:nvPr/>
        </p:nvSpPr>
        <p:spPr>
          <a:xfrm>
            <a:off x="6897462" y="408622"/>
            <a:ext cx="330926" cy="66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BA408-0F4A-4055-A623-855583FFBC61}"/>
              </a:ext>
            </a:extLst>
          </p:cNvPr>
          <p:cNvSpPr txBox="1"/>
          <p:nvPr/>
        </p:nvSpPr>
        <p:spPr>
          <a:xfrm>
            <a:off x="6557827" y="39290"/>
            <a:ext cx="10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D4265-1159-480E-8EF4-F32150469394}"/>
              </a:ext>
            </a:extLst>
          </p:cNvPr>
          <p:cNvSpPr txBox="1"/>
          <p:nvPr/>
        </p:nvSpPr>
        <p:spPr>
          <a:xfrm>
            <a:off x="7670074" y="9222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“(()(()))” = (1 + 2^1) * 2^1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C0363-C139-44D5-A0B6-0E0BCFD1E2C9}"/>
              </a:ext>
            </a:extLst>
          </p:cNvPr>
          <p:cNvSpPr/>
          <p:nvPr/>
        </p:nvSpPr>
        <p:spPr>
          <a:xfrm>
            <a:off x="10236926" y="430996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E67497-2519-42DC-A185-AEB4A3E2540E}"/>
              </a:ext>
            </a:extLst>
          </p:cNvPr>
          <p:cNvSpPr/>
          <p:nvPr/>
        </p:nvSpPr>
        <p:spPr>
          <a:xfrm>
            <a:off x="1788247" y="2086803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E15C2-C0CD-44A3-8480-DD57DD246248}"/>
              </a:ext>
            </a:extLst>
          </p:cNvPr>
          <p:cNvSpPr/>
          <p:nvPr/>
        </p:nvSpPr>
        <p:spPr>
          <a:xfrm>
            <a:off x="2611207" y="208680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D97F4-0CFE-4C8E-8B48-E475CA9CB211}"/>
              </a:ext>
            </a:extLst>
          </p:cNvPr>
          <p:cNvSpPr/>
          <p:nvPr/>
        </p:nvSpPr>
        <p:spPr>
          <a:xfrm>
            <a:off x="2136590" y="286940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B27E-D2FF-4151-A30D-B8A609A0CFEE}"/>
              </a:ext>
            </a:extLst>
          </p:cNvPr>
          <p:cNvSpPr/>
          <p:nvPr/>
        </p:nvSpPr>
        <p:spPr>
          <a:xfrm>
            <a:off x="7993377" y="4983688"/>
            <a:ext cx="1027069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Score_7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5B7D77-4047-49F2-986D-ADF5D1811BDF}"/>
              </a:ext>
            </a:extLst>
          </p:cNvPr>
          <p:cNvSpPr/>
          <p:nvPr/>
        </p:nvSpPr>
        <p:spPr>
          <a:xfrm>
            <a:off x="9304018" y="5123023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799E72-C1B6-4C0B-8C70-A1E540B5C8FA}"/>
              </a:ext>
            </a:extLst>
          </p:cNvPr>
          <p:cNvSpPr txBox="1"/>
          <p:nvPr/>
        </p:nvSpPr>
        <p:spPr>
          <a:xfrm>
            <a:off x="9155430" y="4695521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06E2C-B318-4A84-B17B-77EAE3A7FCDE}"/>
              </a:ext>
            </a:extLst>
          </p:cNvPr>
          <p:cNvSpPr/>
          <p:nvPr/>
        </p:nvSpPr>
        <p:spPr>
          <a:xfrm>
            <a:off x="1815463" y="1173188"/>
            <a:ext cx="148481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B874A-F418-46AB-92CC-D1703625E001}"/>
              </a:ext>
            </a:extLst>
          </p:cNvPr>
          <p:cNvSpPr/>
          <p:nvPr/>
        </p:nvSpPr>
        <p:spPr>
          <a:xfrm>
            <a:off x="3488049" y="208680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585E89-C3AF-4BB8-ADBD-23BCD1046714}"/>
              </a:ext>
            </a:extLst>
          </p:cNvPr>
          <p:cNvSpPr/>
          <p:nvPr/>
        </p:nvSpPr>
        <p:spPr>
          <a:xfrm>
            <a:off x="3488049" y="287062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FE9888-F076-4E84-B78B-1E04EDBB7BCF}"/>
              </a:ext>
            </a:extLst>
          </p:cNvPr>
          <p:cNvSpPr/>
          <p:nvPr/>
        </p:nvSpPr>
        <p:spPr>
          <a:xfrm>
            <a:off x="4290057" y="208680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1DCA88-1B3C-4CD2-AA70-3B6259464CA4}"/>
              </a:ext>
            </a:extLst>
          </p:cNvPr>
          <p:cNvSpPr txBox="1"/>
          <p:nvPr/>
        </p:nvSpPr>
        <p:spPr>
          <a:xfrm>
            <a:off x="5000075" y="6391258"/>
            <a:ext cx="347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Score_7 = max(Score_7 * 2,  1) =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F542CB-E176-41FB-81A9-AA1E0D480E83}"/>
              </a:ext>
            </a:extLst>
          </p:cNvPr>
          <p:cNvSpPr/>
          <p:nvPr/>
        </p:nvSpPr>
        <p:spPr>
          <a:xfrm>
            <a:off x="5099135" y="208680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A9AFD-ACF5-4687-937D-95A4E96808D1}"/>
              </a:ext>
            </a:extLst>
          </p:cNvPr>
          <p:cNvSpPr/>
          <p:nvPr/>
        </p:nvSpPr>
        <p:spPr>
          <a:xfrm>
            <a:off x="4663705" y="286499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AF56A-1D1D-44C9-80C5-F09337388336}"/>
              </a:ext>
            </a:extLst>
          </p:cNvPr>
          <p:cNvSpPr/>
          <p:nvPr/>
        </p:nvSpPr>
        <p:spPr>
          <a:xfrm>
            <a:off x="3465736" y="1173189"/>
            <a:ext cx="3105700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0D5F72-320D-47B5-8488-EA0C15DF7271}"/>
              </a:ext>
            </a:extLst>
          </p:cNvPr>
          <p:cNvSpPr/>
          <p:nvPr/>
        </p:nvSpPr>
        <p:spPr>
          <a:xfrm>
            <a:off x="7494818" y="251555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AA93C94-E38B-4DC9-987B-02CD50F7A018}"/>
              </a:ext>
            </a:extLst>
          </p:cNvPr>
          <p:cNvSpPr/>
          <p:nvPr/>
        </p:nvSpPr>
        <p:spPr>
          <a:xfrm rot="10800000">
            <a:off x="8371660" y="2665016"/>
            <a:ext cx="66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F30E7-B26F-4B25-985E-C518A1948E91}"/>
              </a:ext>
            </a:extLst>
          </p:cNvPr>
          <p:cNvSpPr txBox="1"/>
          <p:nvPr/>
        </p:nvSpPr>
        <p:spPr>
          <a:xfrm>
            <a:off x="8371660" y="2250969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C6572-C821-42DF-8405-47DFBF9572CC}"/>
              </a:ext>
            </a:extLst>
          </p:cNvPr>
          <p:cNvSpPr/>
          <p:nvPr/>
        </p:nvSpPr>
        <p:spPr>
          <a:xfrm>
            <a:off x="5895975" y="2075916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BB493E-9638-447E-B2AF-CE7D4CFEAEF2}"/>
              </a:ext>
            </a:extLst>
          </p:cNvPr>
          <p:cNvSpPr/>
          <p:nvPr/>
        </p:nvSpPr>
        <p:spPr>
          <a:xfrm>
            <a:off x="5904139" y="285238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6D8943-27A0-4613-B168-590389F162F6}"/>
              </a:ext>
            </a:extLst>
          </p:cNvPr>
          <p:cNvSpPr/>
          <p:nvPr/>
        </p:nvSpPr>
        <p:spPr>
          <a:xfrm>
            <a:off x="3480974" y="3628844"/>
            <a:ext cx="3105700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20CDF65-2D31-4DCA-BE77-76ECE3D7CD11}"/>
              </a:ext>
            </a:extLst>
          </p:cNvPr>
          <p:cNvSpPr/>
          <p:nvPr/>
        </p:nvSpPr>
        <p:spPr>
          <a:xfrm>
            <a:off x="636261" y="5952912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FAC24D-9F2A-4B03-9EBA-4CBE10D8F3B4}"/>
              </a:ext>
            </a:extLst>
          </p:cNvPr>
          <p:cNvSpPr txBox="1"/>
          <p:nvPr/>
        </p:nvSpPr>
        <p:spPr>
          <a:xfrm>
            <a:off x="300982" y="560723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!=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AC463-8B11-4DB5-A3D0-3247DC58A62E}"/>
              </a:ext>
            </a:extLst>
          </p:cNvPr>
          <p:cNvSpPr txBox="1"/>
          <p:nvPr/>
        </p:nvSpPr>
        <p:spPr>
          <a:xfrm>
            <a:off x="1475415" y="5937672"/>
            <a:ext cx="22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Score_7 = 2 + 1 = 3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06A7C8-AF40-4928-99CE-4D854B725A6E}"/>
              </a:ext>
            </a:extLst>
          </p:cNvPr>
          <p:cNvSpPr/>
          <p:nvPr/>
        </p:nvSpPr>
        <p:spPr>
          <a:xfrm>
            <a:off x="3925925" y="6396701"/>
            <a:ext cx="661852" cy="35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7A8FD-4AA3-427C-9927-8C75161BC08A}"/>
              </a:ext>
            </a:extLst>
          </p:cNvPr>
          <p:cNvSpPr txBox="1"/>
          <p:nvPr/>
        </p:nvSpPr>
        <p:spPr>
          <a:xfrm>
            <a:off x="3542747" y="597938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EA81EE-0646-46A5-86F5-7E0A77AC06F1}"/>
              </a:ext>
            </a:extLst>
          </p:cNvPr>
          <p:cNvSpPr/>
          <p:nvPr/>
        </p:nvSpPr>
        <p:spPr>
          <a:xfrm>
            <a:off x="7580270" y="3982438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7E6B1C1-867E-4C83-B8A1-A057EE01C772}"/>
              </a:ext>
            </a:extLst>
          </p:cNvPr>
          <p:cNvSpPr/>
          <p:nvPr/>
        </p:nvSpPr>
        <p:spPr>
          <a:xfrm rot="10800000">
            <a:off x="8457112" y="4131904"/>
            <a:ext cx="66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BF1D07-10E0-4DAE-84B9-D5B6BA3F9B6C}"/>
              </a:ext>
            </a:extLst>
          </p:cNvPr>
          <p:cNvSpPr txBox="1"/>
          <p:nvPr/>
        </p:nvSpPr>
        <p:spPr>
          <a:xfrm>
            <a:off x="8457112" y="3717857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743E4B-49B0-40AE-99C7-FA1A1BDCD528}"/>
              </a:ext>
            </a:extLst>
          </p:cNvPr>
          <p:cNvSpPr/>
          <p:nvPr/>
        </p:nvSpPr>
        <p:spPr>
          <a:xfrm>
            <a:off x="7510605" y="169816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8BF889A-85FB-4A64-83E5-41B0649FBC7E}"/>
              </a:ext>
            </a:extLst>
          </p:cNvPr>
          <p:cNvSpPr/>
          <p:nvPr/>
        </p:nvSpPr>
        <p:spPr>
          <a:xfrm rot="10800000">
            <a:off x="8387447" y="1879755"/>
            <a:ext cx="6618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6B88F-0DCF-413D-B4F1-5EF07412794C}"/>
              </a:ext>
            </a:extLst>
          </p:cNvPr>
          <p:cNvSpPr txBox="1"/>
          <p:nvPr/>
        </p:nvSpPr>
        <p:spPr>
          <a:xfrm>
            <a:off x="8387447" y="1465708"/>
            <a:ext cx="76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8ECF36-414B-404C-B860-AAFFF651196A}"/>
              </a:ext>
            </a:extLst>
          </p:cNvPr>
          <p:cNvSpPr txBox="1"/>
          <p:nvPr/>
        </p:nvSpPr>
        <p:spPr>
          <a:xfrm>
            <a:off x="8172457" y="118701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!=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26BCEE-6965-40D0-B610-16E424C35303}"/>
              </a:ext>
            </a:extLst>
          </p:cNvPr>
          <p:cNvSpPr txBox="1"/>
          <p:nvPr/>
        </p:nvSpPr>
        <p:spPr>
          <a:xfrm>
            <a:off x="7519853" y="34668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Stack[-1] == 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180172-C80D-4F2F-B6B8-6933C93AF06C}"/>
              </a:ext>
            </a:extLst>
          </p:cNvPr>
          <p:cNvSpPr/>
          <p:nvPr/>
        </p:nvSpPr>
        <p:spPr>
          <a:xfrm>
            <a:off x="1014679" y="2077302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48B109-C4E3-4CDD-89D8-CD1E8713ABB3}"/>
              </a:ext>
            </a:extLst>
          </p:cNvPr>
          <p:cNvSpPr/>
          <p:nvPr/>
        </p:nvSpPr>
        <p:spPr>
          <a:xfrm>
            <a:off x="1012502" y="286499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803CCB-310F-4DF8-A168-CE355C3F69F0}"/>
              </a:ext>
            </a:extLst>
          </p:cNvPr>
          <p:cNvSpPr/>
          <p:nvPr/>
        </p:nvSpPr>
        <p:spPr>
          <a:xfrm>
            <a:off x="6721658" y="2064691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A02ABC-DAF7-4726-B2F2-20C44C311346}"/>
              </a:ext>
            </a:extLst>
          </p:cNvPr>
          <p:cNvSpPr/>
          <p:nvPr/>
        </p:nvSpPr>
        <p:spPr>
          <a:xfrm>
            <a:off x="6719481" y="2852380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CE725B-491E-4EC5-9DC7-8B5F507AFDE4}"/>
              </a:ext>
            </a:extLst>
          </p:cNvPr>
          <p:cNvSpPr/>
          <p:nvPr/>
        </p:nvSpPr>
        <p:spPr>
          <a:xfrm>
            <a:off x="2108959" y="3645934"/>
            <a:ext cx="661852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A307FC-184C-4662-BE69-039A2A0363B4}"/>
              </a:ext>
            </a:extLst>
          </p:cNvPr>
          <p:cNvSpPr/>
          <p:nvPr/>
        </p:nvSpPr>
        <p:spPr>
          <a:xfrm>
            <a:off x="2108958" y="4373579"/>
            <a:ext cx="4477715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3D330D-E942-4004-9655-EF1C845D8941}"/>
              </a:ext>
            </a:extLst>
          </p:cNvPr>
          <p:cNvSpPr/>
          <p:nvPr/>
        </p:nvSpPr>
        <p:spPr>
          <a:xfrm>
            <a:off x="988149" y="5065691"/>
            <a:ext cx="6393183" cy="6618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5686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438</Words>
  <Application>Microsoft Office PowerPoint</Application>
  <PresentationFormat>Widescreen</PresentationFormat>
  <Paragraphs>210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Linh</dc:creator>
  <cp:lastModifiedBy>Nguyễn Đức Linh</cp:lastModifiedBy>
  <cp:revision>169</cp:revision>
  <dcterms:created xsi:type="dcterms:W3CDTF">2021-11-30T03:30:13Z</dcterms:created>
  <dcterms:modified xsi:type="dcterms:W3CDTF">2021-11-30T15:19:07Z</dcterms:modified>
</cp:coreProperties>
</file>