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0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3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CSE205</a:t>
            </a:r>
          </a:p>
        </p:txBody>
      </p:sp>
    </p:spTree>
    <p:extLst>
      <p:ext uri="{BB962C8B-B14F-4D97-AF65-F5344CB8AC3E}">
        <p14:creationId xmlns:p14="http://schemas.microsoft.com/office/powerpoint/2010/main" val="139125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 patterns that let you specify sets of strings</a:t>
            </a:r>
          </a:p>
          <a:p>
            <a:r>
              <a:rPr lang="en-US" dirty="0"/>
              <a:t>Strings are matched via a combination of characters and </a:t>
            </a:r>
            <a:r>
              <a:rPr lang="en-US" dirty="0" err="1"/>
              <a:t>metacharacters</a:t>
            </a:r>
            <a:endParaRPr lang="en-US" dirty="0"/>
          </a:p>
          <a:p>
            <a:r>
              <a:rPr lang="en-US" dirty="0"/>
              <a:t>For example, the * </a:t>
            </a:r>
            <a:r>
              <a:rPr lang="en-US" dirty="0" err="1"/>
              <a:t>metacharacter</a:t>
            </a:r>
            <a:r>
              <a:rPr lang="en-US" dirty="0"/>
              <a:t> matches 0 or more instances of the preceding character</a:t>
            </a:r>
          </a:p>
          <a:p>
            <a:pPr lvl="1"/>
            <a:r>
              <a:rPr lang="en-US" dirty="0"/>
              <a:t>ca*t matches </a:t>
            </a:r>
            <a:r>
              <a:rPr lang="en-US" dirty="0" err="1"/>
              <a:t>ct</a:t>
            </a:r>
            <a:r>
              <a:rPr lang="en-US" dirty="0"/>
              <a:t>, cat, </a:t>
            </a:r>
            <a:r>
              <a:rPr lang="en-US" dirty="0" err="1"/>
              <a:t>caat</a:t>
            </a:r>
            <a:r>
              <a:rPr lang="en-US" dirty="0"/>
              <a:t>, </a:t>
            </a:r>
            <a:r>
              <a:rPr lang="en-US" dirty="0" err="1"/>
              <a:t>caaat</a:t>
            </a:r>
            <a:r>
              <a:rPr lang="en-US" dirty="0"/>
              <a:t>, …</a:t>
            </a:r>
          </a:p>
          <a:p>
            <a:r>
              <a:rPr lang="en-US" dirty="0"/>
              <a:t>We can also use [] to denote sets of matches</a:t>
            </a:r>
          </a:p>
          <a:p>
            <a:pPr lvl="1"/>
            <a:r>
              <a:rPr lang="en-US" dirty="0"/>
              <a:t>c[</a:t>
            </a:r>
            <a:r>
              <a:rPr lang="en-US" dirty="0" err="1"/>
              <a:t>abc</a:t>
            </a:r>
            <a:r>
              <a:rPr lang="en-US" dirty="0"/>
              <a:t>]*t matches </a:t>
            </a:r>
            <a:r>
              <a:rPr lang="en-US" dirty="0" err="1"/>
              <a:t>ct</a:t>
            </a:r>
            <a:r>
              <a:rPr lang="en-US" dirty="0"/>
              <a:t>, cat, </a:t>
            </a:r>
            <a:r>
              <a:rPr lang="en-US" dirty="0" err="1"/>
              <a:t>cbt</a:t>
            </a:r>
            <a:r>
              <a:rPr lang="en-US" dirty="0"/>
              <a:t>, </a:t>
            </a:r>
            <a:r>
              <a:rPr lang="en-US" dirty="0" err="1"/>
              <a:t>cct</a:t>
            </a:r>
            <a:r>
              <a:rPr lang="en-US" dirty="0"/>
              <a:t>, </a:t>
            </a:r>
            <a:r>
              <a:rPr lang="en-US" dirty="0" err="1"/>
              <a:t>caat</a:t>
            </a:r>
            <a:r>
              <a:rPr lang="en-US" dirty="0"/>
              <a:t>, </a:t>
            </a:r>
            <a:r>
              <a:rPr lang="en-US" dirty="0" err="1"/>
              <a:t>cabt</a:t>
            </a:r>
            <a:r>
              <a:rPr lang="en-US" dirty="0"/>
              <a:t>…..</a:t>
            </a:r>
          </a:p>
          <a:p>
            <a:r>
              <a:rPr lang="en-US" dirty="0"/>
              <a:t>For a full list, see https://docs.python.org/3/howto/regex.html </a:t>
            </a:r>
          </a:p>
        </p:txBody>
      </p:sp>
    </p:spTree>
    <p:extLst>
      <p:ext uri="{BB962C8B-B14F-4D97-AF65-F5344CB8AC3E}">
        <p14:creationId xmlns:p14="http://schemas.microsoft.com/office/powerpoint/2010/main" val="357738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a very useful implementation of regular expressions in the re library</a:t>
            </a:r>
          </a:p>
          <a:p>
            <a:r>
              <a:rPr lang="en-US" dirty="0"/>
              <a:t>These can be very useful for finding and snipping out pieces of text from network streams, files,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To use this library, we first </a:t>
            </a:r>
            <a:r>
              <a:rPr lang="en-US" b="1" i="1" dirty="0"/>
              <a:t>import </a:t>
            </a:r>
            <a:r>
              <a:rPr lang="en-US" dirty="0"/>
              <a:t>it</a:t>
            </a:r>
          </a:p>
          <a:p>
            <a:r>
              <a:rPr lang="en-US" dirty="0"/>
              <a:t>Then we </a:t>
            </a:r>
            <a:r>
              <a:rPr lang="en-US" b="1" i="1" dirty="0"/>
              <a:t>compile </a:t>
            </a:r>
            <a:r>
              <a:rPr lang="en-US" dirty="0"/>
              <a:t>the regular expression to convert the string representing the regex into a regex object</a:t>
            </a:r>
          </a:p>
          <a:p>
            <a:r>
              <a:rPr lang="en-US" dirty="0"/>
              <a:t>We can then </a:t>
            </a:r>
            <a:r>
              <a:rPr lang="en-US" b="1" i="1" dirty="0"/>
              <a:t>search</a:t>
            </a:r>
            <a:r>
              <a:rPr lang="en-US" dirty="0"/>
              <a:t> for matches in a target string</a:t>
            </a:r>
          </a:p>
          <a:p>
            <a:r>
              <a:rPr lang="en-US" dirty="0"/>
              <a:t>See lab3.py for an example</a:t>
            </a:r>
          </a:p>
        </p:txBody>
      </p:sp>
    </p:spTree>
    <p:extLst>
      <p:ext uri="{BB962C8B-B14F-4D97-AF65-F5344CB8AC3E}">
        <p14:creationId xmlns:p14="http://schemas.microsoft.com/office/powerpoint/2010/main" val="143232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in Python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are easy to use in Python</a:t>
            </a:r>
          </a:p>
          <a:p>
            <a:r>
              <a:rPr lang="en-US" dirty="0"/>
              <a:t>We just </a:t>
            </a:r>
            <a:r>
              <a:rPr lang="en-US" b="1" i="1" dirty="0"/>
              <a:t>open() </a:t>
            </a:r>
            <a:r>
              <a:rPr lang="en-US" dirty="0"/>
              <a:t>the file</a:t>
            </a:r>
          </a:p>
          <a:p>
            <a:r>
              <a:rPr lang="en-US" dirty="0"/>
              <a:t>Then we </a:t>
            </a:r>
            <a:r>
              <a:rPr lang="en-US" b="1" i="1" dirty="0"/>
              <a:t>read() </a:t>
            </a:r>
            <a:r>
              <a:rPr lang="en-US" dirty="0"/>
              <a:t>it</a:t>
            </a:r>
          </a:p>
          <a:p>
            <a:r>
              <a:rPr lang="en-US" dirty="0"/>
              <a:t>We can also read in line at a time</a:t>
            </a:r>
          </a:p>
          <a:p>
            <a:r>
              <a:rPr lang="en-US" dirty="0"/>
              <a:t>See the Lab3.py for examples</a:t>
            </a:r>
          </a:p>
        </p:txBody>
      </p:sp>
    </p:spTree>
    <p:extLst>
      <p:ext uri="{BB962C8B-B14F-4D97-AF65-F5344CB8AC3E}">
        <p14:creationId xmlns:p14="http://schemas.microsoft.com/office/powerpoint/2010/main" val="167825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assignment is to write a Python function that takes a search phrase and a file name as parameters</a:t>
            </a:r>
          </a:p>
          <a:p>
            <a:r>
              <a:rPr lang="en-US" dirty="0"/>
              <a:t>Your function should read in the file and search it for the search phrase</a:t>
            </a:r>
          </a:p>
          <a:p>
            <a:r>
              <a:rPr lang="en-US" dirty="0"/>
              <a:t>If you find the phrase, you should print the line # and the position in the line where you found it.</a:t>
            </a:r>
          </a:p>
          <a:p>
            <a:r>
              <a:rPr lang="en-US" dirty="0"/>
              <a:t>Your search should be case insensitive (for example, Cat, </a:t>
            </a:r>
            <a:r>
              <a:rPr lang="en-US" dirty="0" err="1"/>
              <a:t>cAT</a:t>
            </a:r>
            <a:r>
              <a:rPr lang="en-US" dirty="0"/>
              <a:t>, Cat, </a:t>
            </a:r>
            <a:r>
              <a:rPr lang="en-US" dirty="0" err="1"/>
              <a:t>etc</a:t>
            </a:r>
            <a:r>
              <a:rPr lang="en-US" dirty="0"/>
              <a:t> all match the phrase “cat”</a:t>
            </a:r>
          </a:p>
          <a:p>
            <a:r>
              <a:rPr lang="en-US" dirty="0"/>
              <a:t>You should also handle the case where punctuation follows the phrase.  For example, “cat” should match “cat.” or “cat,”.</a:t>
            </a:r>
          </a:p>
          <a:p>
            <a:r>
              <a:rPr lang="en-US" dirty="0"/>
              <a:t>You might want to scan the page I gave you on regular expressions </a:t>
            </a:r>
            <a:r>
              <a:rPr lang="en-US"/>
              <a:t>for ideas.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8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20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</TotalTime>
  <Words>345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Lab 3 </vt:lpstr>
      <vt:lpstr>Regular Expressions</vt:lpstr>
      <vt:lpstr>Python Regular Expressions</vt:lpstr>
      <vt:lpstr>Files in Python </vt:lpstr>
      <vt:lpstr>Lab 3 assignment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dc:creator>Chuck Fleming</dc:creator>
  <cp:lastModifiedBy>Chuck Fleming</cp:lastModifiedBy>
  <cp:revision>7</cp:revision>
  <dcterms:created xsi:type="dcterms:W3CDTF">2018-10-08T09:31:11Z</dcterms:created>
  <dcterms:modified xsi:type="dcterms:W3CDTF">2018-10-08T14:16:51Z</dcterms:modified>
</cp:coreProperties>
</file>