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8C8F-D0F8-464F-95D6-CAFA9EE5D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21A9B-7518-4886-8B9B-6A22AF2CA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CSE205</a:t>
            </a:r>
          </a:p>
        </p:txBody>
      </p:sp>
    </p:spTree>
    <p:extLst>
      <p:ext uri="{BB962C8B-B14F-4D97-AF65-F5344CB8AC3E}">
        <p14:creationId xmlns:p14="http://schemas.microsoft.com/office/powerpoint/2010/main" val="11389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70BB-0EC5-42B9-8166-E8383823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FD71-F695-4639-82BB-A2B5135DA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Python IDE (there are many) is called Idle</a:t>
            </a:r>
          </a:p>
          <a:p>
            <a:r>
              <a:rPr lang="en-US" dirty="0"/>
              <a:t>At the start menu, search for Idle and run it, like this: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6B979-3237-406F-AC14-01FA71EF1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49E0-1AEB-4F81-814A-FECEADB6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2017343"/>
            <a:ext cx="2846233" cy="30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1276FD-96FC-4416-B7E0-BFCE1B04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F7C9C-CFDA-44C1-A3F9-77884D551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create a new script by clicking </a:t>
            </a:r>
          </a:p>
          <a:p>
            <a:pPr marL="0" indent="0" algn="ctr">
              <a:buNone/>
            </a:pPr>
            <a:r>
              <a:rPr lang="en-US" dirty="0"/>
              <a:t>File-&gt;New File</a:t>
            </a:r>
          </a:p>
          <a:p>
            <a:r>
              <a:rPr lang="en-US" dirty="0"/>
              <a:t>This should open a new window like this: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494724-D666-44C6-AAAC-EFB9AC9D0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8799" y="2017713"/>
            <a:ext cx="3234426" cy="3441700"/>
          </a:xfrm>
        </p:spPr>
      </p:pic>
    </p:spTree>
    <p:extLst>
      <p:ext uri="{BB962C8B-B14F-4D97-AF65-F5344CB8AC3E}">
        <p14:creationId xmlns:p14="http://schemas.microsoft.com/office/powerpoint/2010/main" val="71216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420-2CB6-427E-85DE-7454BB54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vs compiled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BBC-462F-4112-A59D-3AE252AE0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is an interpreted language, unlike Java</a:t>
            </a:r>
          </a:p>
          <a:p>
            <a:r>
              <a:rPr lang="en-US" dirty="0"/>
              <a:t>Python has much less overhead that Java, so getting started is simple</a:t>
            </a:r>
          </a:p>
          <a:p>
            <a:r>
              <a:rPr lang="en-US" dirty="0"/>
              <a:t>For example, Hello World in Python is just one line.</a:t>
            </a:r>
          </a:p>
          <a:p>
            <a:r>
              <a:rPr lang="en-US" dirty="0"/>
              <a:t>Try this for yourself.  Click Run-&gt;Run Module to run your program, or F5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BB0126-1734-43B0-80DE-E80DBFD2AE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501159"/>
            <a:ext cx="4645025" cy="2474808"/>
          </a:xfrm>
        </p:spPr>
      </p:pic>
    </p:spTree>
    <p:extLst>
      <p:ext uri="{BB962C8B-B14F-4D97-AF65-F5344CB8AC3E}">
        <p14:creationId xmlns:p14="http://schemas.microsoft.com/office/powerpoint/2010/main" val="189005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8A18-84D5-432E-B51F-6C8943FF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E1EED-1E67-4843-80B9-62031F55F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 in Python don’t need to be declared.</a:t>
            </a:r>
          </a:p>
          <a:p>
            <a:r>
              <a:rPr lang="en-US" dirty="0"/>
              <a:t>Type is inferred from how you use them</a:t>
            </a:r>
          </a:p>
          <a:p>
            <a:r>
              <a:rPr lang="en-US" dirty="0"/>
              <a:t>Try this out: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936C1C-927F-4C53-A79C-EDC01CD3A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92804"/>
            <a:ext cx="4645025" cy="2491517"/>
          </a:xfrm>
        </p:spPr>
      </p:pic>
    </p:spTree>
    <p:extLst>
      <p:ext uri="{BB962C8B-B14F-4D97-AF65-F5344CB8AC3E}">
        <p14:creationId xmlns:p14="http://schemas.microsoft.com/office/powerpoint/2010/main" val="22174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FBB-F573-4A3F-90BA-0104EB5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91DE-FA98-43AA-87F8-05E39C8BE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Conditionals in Python look a little different than in Java, but they work the same.</a:t>
            </a:r>
          </a:p>
          <a:p>
            <a:r>
              <a:rPr lang="en-US" dirty="0"/>
              <a:t>Try this code:</a:t>
            </a:r>
          </a:p>
          <a:p>
            <a:r>
              <a:rPr lang="en-US" dirty="0"/>
              <a:t>Notice there are no {}.  Python uses indentation to denote blocks</a:t>
            </a:r>
          </a:p>
          <a:p>
            <a:r>
              <a:rPr lang="en-US" b="1" i="1" dirty="0"/>
              <a:t>Don’t mix tabs and spaces or it won’t work.  Try this out in your code.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6705D-850D-4524-84F1-BA0537D20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92804"/>
            <a:ext cx="4645025" cy="2491517"/>
          </a:xfrm>
        </p:spPr>
      </p:pic>
    </p:spTree>
    <p:extLst>
      <p:ext uri="{BB962C8B-B14F-4D97-AF65-F5344CB8AC3E}">
        <p14:creationId xmlns:p14="http://schemas.microsoft.com/office/powerpoint/2010/main" val="7653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8261-CC0D-4EC3-96BE-46B44F0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7C08-7019-4CD0-8743-BF76039398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loops in Python are designed to loop over lists.</a:t>
            </a:r>
          </a:p>
          <a:p>
            <a:r>
              <a:rPr lang="en-US" dirty="0"/>
              <a:t>This looks a little different that Java.</a:t>
            </a:r>
          </a:p>
          <a:p>
            <a:r>
              <a:rPr lang="en-US" dirty="0"/>
              <a:t>To loop over numbers, you have to make a list of number using the range() function.</a:t>
            </a:r>
          </a:p>
          <a:p>
            <a:r>
              <a:rPr lang="en-US" dirty="0"/>
              <a:t>Try this code: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2B0D3-F900-4BA5-9B4A-31B225850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502080"/>
            <a:ext cx="4645025" cy="2472965"/>
          </a:xfrm>
        </p:spPr>
      </p:pic>
    </p:spTree>
    <p:extLst>
      <p:ext uri="{BB962C8B-B14F-4D97-AF65-F5344CB8AC3E}">
        <p14:creationId xmlns:p14="http://schemas.microsoft.com/office/powerpoint/2010/main" val="147185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3A0E64-7A07-4BA9-AB90-169D023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A5B1D-5AA4-4F2E-83CF-467EE3EB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first lab assignment is to use these basic constructs to write a short program that computes N! (Remember this is N*(N-1)*(N-2)…*1)</a:t>
            </a:r>
          </a:p>
          <a:p>
            <a:r>
              <a:rPr lang="en-US" dirty="0"/>
              <a:t>Use loops, not </a:t>
            </a:r>
            <a:r>
              <a:rPr lang="en-US" dirty="0" err="1"/>
              <a:t>math.factorial</a:t>
            </a:r>
            <a:r>
              <a:rPr lang="en-US" dirty="0"/>
              <a:t>()</a:t>
            </a:r>
          </a:p>
          <a:p>
            <a:r>
              <a:rPr lang="en-US" dirty="0"/>
              <a:t>If the result is even, print “Yay, even”.</a:t>
            </a:r>
          </a:p>
          <a:p>
            <a:r>
              <a:rPr lang="en-US" dirty="0"/>
              <a:t>If it’s odd, print “Boo, odd”.</a:t>
            </a:r>
          </a:p>
          <a:p>
            <a:r>
              <a:rPr lang="en-US" dirty="0"/>
              <a:t>You don’t need to write a function, just a simple script. Use a variable for N and your TA will tell you what N to use.</a:t>
            </a:r>
          </a:p>
          <a:p>
            <a:r>
              <a:rPr lang="en-US" dirty="0"/>
              <a:t>When you’re done, demonstrate your working program to the TA.</a:t>
            </a:r>
          </a:p>
          <a:p>
            <a:r>
              <a:rPr lang="en-US" b="1" dirty="0"/>
              <a:t>***Note: this is an individual assignment.  You cannot receive help from other students, only your TA.</a:t>
            </a:r>
          </a:p>
        </p:txBody>
      </p:sp>
    </p:spTree>
    <p:extLst>
      <p:ext uri="{BB962C8B-B14F-4D97-AF65-F5344CB8AC3E}">
        <p14:creationId xmlns:p14="http://schemas.microsoft.com/office/powerpoint/2010/main" val="1758690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348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Python Lab 1</vt:lpstr>
      <vt:lpstr>Python IDE </vt:lpstr>
      <vt:lpstr>Creating a script</vt:lpstr>
      <vt:lpstr>Interpreted vs compiled</vt:lpstr>
      <vt:lpstr>Variables</vt:lpstr>
      <vt:lpstr>Conditionals</vt:lpstr>
      <vt:lpstr>Loops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1</dc:title>
  <dc:creator>Chuck Fleming</dc:creator>
  <cp:lastModifiedBy>Chuck Fleming</cp:lastModifiedBy>
  <cp:revision>5</cp:revision>
  <dcterms:created xsi:type="dcterms:W3CDTF">2018-09-17T10:18:23Z</dcterms:created>
  <dcterms:modified xsi:type="dcterms:W3CDTF">2018-09-17T11:22:58Z</dcterms:modified>
</cp:coreProperties>
</file>