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9146-EC86-432C-B7A6-EC54E833F03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2AFDB32-7764-45F4-9695-68A02BC9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7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9146-EC86-432C-B7A6-EC54E833F03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AFDB32-7764-45F4-9695-68A02BC9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0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9146-EC86-432C-B7A6-EC54E833F03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AFDB32-7764-45F4-9695-68A02BC9DF9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7086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9146-EC86-432C-B7A6-EC54E833F03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AFDB32-7764-45F4-9695-68A02BC9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99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9146-EC86-432C-B7A6-EC54E833F03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AFDB32-7764-45F4-9695-68A02BC9DF9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930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9146-EC86-432C-B7A6-EC54E833F03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AFDB32-7764-45F4-9695-68A02BC9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98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9146-EC86-432C-B7A6-EC54E833F03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DB32-7764-45F4-9695-68A02BC9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94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9146-EC86-432C-B7A6-EC54E833F03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DB32-7764-45F4-9695-68A02BC9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2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9146-EC86-432C-B7A6-EC54E833F03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DB32-7764-45F4-9695-68A02BC9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9146-EC86-432C-B7A6-EC54E833F03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AFDB32-7764-45F4-9695-68A02BC9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9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9146-EC86-432C-B7A6-EC54E833F03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AFDB32-7764-45F4-9695-68A02BC9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9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9146-EC86-432C-B7A6-EC54E833F03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AFDB32-7764-45F4-9695-68A02BC9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9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9146-EC86-432C-B7A6-EC54E833F03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DB32-7764-45F4-9695-68A02BC9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9146-EC86-432C-B7A6-EC54E833F03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DB32-7764-45F4-9695-68A02BC9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3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9146-EC86-432C-B7A6-EC54E833F03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DB32-7764-45F4-9695-68A02BC9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5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9146-EC86-432C-B7A6-EC54E833F03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AFDB32-7764-45F4-9695-68A02BC9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5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E9146-EC86-432C-B7A6-EC54E833F03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2AFDB32-7764-45F4-9695-68A02BC9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2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E891-5E9D-4220-A0F6-140F12F15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039C3-8131-411A-8525-1C1031EEF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CSE205</a:t>
            </a:r>
          </a:p>
        </p:txBody>
      </p:sp>
    </p:spTree>
    <p:extLst>
      <p:ext uri="{BB962C8B-B14F-4D97-AF65-F5344CB8AC3E}">
        <p14:creationId xmlns:p14="http://schemas.microsoft.com/office/powerpoint/2010/main" val="340359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A0F1-814D-412E-A5CB-1661970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12C72-3B28-442B-94F1-E1EEFCB3A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functions, like Java, which can organize your code</a:t>
            </a:r>
          </a:p>
          <a:p>
            <a:r>
              <a:rPr lang="en-US" dirty="0"/>
              <a:t>Python functions don’t need classes, they can be defined by themselves</a:t>
            </a:r>
          </a:p>
          <a:p>
            <a:r>
              <a:rPr lang="en-US" dirty="0"/>
              <a:t>Python function parameters are passed by </a:t>
            </a:r>
            <a:r>
              <a:rPr lang="en-US" b="1" dirty="0"/>
              <a:t>reference</a:t>
            </a:r>
          </a:p>
          <a:p>
            <a:pPr lvl="1"/>
            <a:r>
              <a:rPr lang="en-US" dirty="0"/>
              <a:t>Changes to parameters affect the original variables</a:t>
            </a:r>
          </a:p>
          <a:p>
            <a:pPr lvl="1"/>
            <a:r>
              <a:rPr lang="en-US" dirty="0"/>
              <a:t>But, if you make an assignment, then this creates a new reference</a:t>
            </a:r>
          </a:p>
          <a:p>
            <a:r>
              <a:rPr lang="en-US" dirty="0"/>
              <a:t>Parameters don’t need types</a:t>
            </a:r>
          </a:p>
          <a:p>
            <a:r>
              <a:rPr lang="en-US" dirty="0"/>
              <a:t>Functions can return a value or not</a:t>
            </a:r>
          </a:p>
          <a:p>
            <a:r>
              <a:rPr lang="en-US" dirty="0"/>
              <a:t>Download the example source code for the next few slides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7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A440-FC00-4A3E-B22D-F530D68B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B873D-BB51-4080-B339-3636C2A96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basic function definition looks like this:</a:t>
            </a:r>
          </a:p>
          <a:p>
            <a:pPr lvl="1"/>
            <a:r>
              <a:rPr lang="en-US" dirty="0"/>
              <a:t>def </a:t>
            </a:r>
            <a:r>
              <a:rPr lang="en-US" dirty="0" err="1"/>
              <a:t>functionName</a:t>
            </a:r>
            <a:r>
              <a:rPr lang="en-US" dirty="0"/>
              <a:t>( parameter 1, parameter2, …):</a:t>
            </a:r>
          </a:p>
          <a:p>
            <a:r>
              <a:rPr lang="en-US" dirty="0"/>
              <a:t>This is followed by an indented block</a:t>
            </a:r>
          </a:p>
          <a:p>
            <a:r>
              <a:rPr lang="en-US" dirty="0"/>
              <a:t>A function is terminated with a return statement</a:t>
            </a:r>
          </a:p>
          <a:p>
            <a:r>
              <a:rPr lang="en-US" dirty="0"/>
              <a:t>See the “</a:t>
            </a:r>
            <a:r>
              <a:rPr lang="en-US" dirty="0" err="1"/>
              <a:t>myFunction</a:t>
            </a:r>
            <a:r>
              <a:rPr lang="en-US" dirty="0"/>
              <a:t>” example to see how to define and call a function in Python</a:t>
            </a:r>
          </a:p>
        </p:txBody>
      </p:sp>
    </p:spTree>
    <p:extLst>
      <p:ext uri="{BB962C8B-B14F-4D97-AF65-F5344CB8AC3E}">
        <p14:creationId xmlns:p14="http://schemas.microsoft.com/office/powerpoint/2010/main" val="28602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EB6E-0E3D-4D4B-B32D-6D51369D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76D2-63D4-4F9D-85D1-3FCD788EE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in most languages are either pass by reference or pass by value</a:t>
            </a:r>
          </a:p>
          <a:p>
            <a:pPr lvl="1"/>
            <a:r>
              <a:rPr lang="en-US" dirty="0"/>
              <a:t>Pass by reference means changes to the variable inside the function change the variable you pass in</a:t>
            </a:r>
          </a:p>
          <a:p>
            <a:pPr lvl="1"/>
            <a:r>
              <a:rPr lang="en-US" dirty="0"/>
              <a:t>Pass by value just makes a copy of the parameter, so change in the function don’t affect the original</a:t>
            </a:r>
          </a:p>
          <a:p>
            <a:r>
              <a:rPr lang="en-US" dirty="0"/>
              <a:t>Python is a pass by reference language</a:t>
            </a:r>
          </a:p>
          <a:p>
            <a:r>
              <a:rPr lang="en-US" dirty="0"/>
              <a:t>See the example “passByReferenceExample1” to see how this works</a:t>
            </a:r>
          </a:p>
        </p:txBody>
      </p:sp>
    </p:spTree>
    <p:extLst>
      <p:ext uri="{BB962C8B-B14F-4D97-AF65-F5344CB8AC3E}">
        <p14:creationId xmlns:p14="http://schemas.microsoft.com/office/powerpoint/2010/main" val="184407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7997-DDC9-488F-87A4-A321F87A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03B97-98A8-40BA-8415-A13B26AE0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make an assignment to a parameter inside a function, it creates a new reference</a:t>
            </a:r>
          </a:p>
          <a:p>
            <a:r>
              <a:rPr lang="en-US" dirty="0"/>
              <a:t>In this case, the parameter will not be changed, because you’ve created a new variable with the same name</a:t>
            </a:r>
          </a:p>
          <a:p>
            <a:r>
              <a:rPr lang="en-US" dirty="0"/>
              <a:t>This can be a bit confusing</a:t>
            </a:r>
          </a:p>
          <a:p>
            <a:r>
              <a:rPr lang="en-US" dirty="0"/>
              <a:t>See the example “passByRefereneExample2” to see how this works</a:t>
            </a:r>
          </a:p>
        </p:txBody>
      </p:sp>
    </p:spTree>
    <p:extLst>
      <p:ext uri="{BB962C8B-B14F-4D97-AF65-F5344CB8AC3E}">
        <p14:creationId xmlns:p14="http://schemas.microsoft.com/office/powerpoint/2010/main" val="210346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1BF5-26AC-4766-A645-5ACCEEAD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2F78E-9A51-49F1-8817-9BE84847B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functions can return a value or not</a:t>
            </a:r>
          </a:p>
          <a:p>
            <a:r>
              <a:rPr lang="en-US" dirty="0"/>
              <a:t>To return a value, just put what you want to return after the </a:t>
            </a:r>
            <a:r>
              <a:rPr lang="en-US" b="1" dirty="0"/>
              <a:t>return </a:t>
            </a:r>
            <a:r>
              <a:rPr lang="en-US" dirty="0"/>
              <a:t>statement</a:t>
            </a:r>
          </a:p>
          <a:p>
            <a:r>
              <a:rPr lang="en-US" dirty="0"/>
              <a:t>See example “</a:t>
            </a:r>
            <a:r>
              <a:rPr lang="en-US" dirty="0" err="1"/>
              <a:t>returnValueExample</a:t>
            </a:r>
            <a:r>
              <a:rPr lang="en-US" dirty="0"/>
              <a:t>” to see how this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5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14FB-7F54-4644-A33E-4961DFE9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BA9A-AE2F-479E-B9D8-EE2171381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assignment this week is to write a short function that takes a list </a:t>
            </a:r>
            <a:r>
              <a:rPr lang="en-US" dirty="0" err="1"/>
              <a:t>anda</a:t>
            </a:r>
            <a:r>
              <a:rPr lang="en-US" dirty="0"/>
              <a:t> search value as parameters</a:t>
            </a:r>
          </a:p>
          <a:p>
            <a:r>
              <a:rPr lang="en-US" b="1" dirty="0"/>
              <a:t>Using a loop </a:t>
            </a:r>
            <a:r>
              <a:rPr lang="en-US" dirty="0"/>
              <a:t>(covered last week), search the list to see if it contains the search value </a:t>
            </a:r>
            <a:r>
              <a:rPr lang="en-US"/>
              <a:t>(you must use a loop here…)</a:t>
            </a:r>
            <a:endParaRPr lang="en-US" dirty="0"/>
          </a:p>
          <a:p>
            <a:r>
              <a:rPr lang="en-US" dirty="0"/>
              <a:t>If the search value is found, print “search value found” and return the list index (0 to N-1, where N is the number of list elements) where it is found.</a:t>
            </a:r>
          </a:p>
          <a:p>
            <a:r>
              <a:rPr lang="en-US" dirty="0"/>
              <a:t>If it is not found, print “not found” and return N</a:t>
            </a:r>
          </a:p>
          <a:p>
            <a:r>
              <a:rPr lang="en-US" dirty="0"/>
              <a:t>See the comments at the end of the example Python code to see how it should be called</a:t>
            </a:r>
          </a:p>
        </p:txBody>
      </p:sp>
    </p:spTree>
    <p:extLst>
      <p:ext uri="{BB962C8B-B14F-4D97-AF65-F5344CB8AC3E}">
        <p14:creationId xmlns:p14="http://schemas.microsoft.com/office/powerpoint/2010/main" val="15153791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</TotalTime>
  <Words>415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Lab 2 </vt:lpstr>
      <vt:lpstr>Functions </vt:lpstr>
      <vt:lpstr>Basic function structure</vt:lpstr>
      <vt:lpstr>Pass by reference </vt:lpstr>
      <vt:lpstr>Pass by Reference part 2</vt:lpstr>
      <vt:lpstr>Returning values</vt:lpstr>
      <vt:lpstr>Lab 2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</dc:title>
  <dc:creator>Chuck Fleming</dc:creator>
  <cp:lastModifiedBy>Chuck Fleming</cp:lastModifiedBy>
  <cp:revision>9</cp:revision>
  <dcterms:created xsi:type="dcterms:W3CDTF">2018-09-24T10:43:39Z</dcterms:created>
  <dcterms:modified xsi:type="dcterms:W3CDTF">2018-09-24T11:46:13Z</dcterms:modified>
</cp:coreProperties>
</file>