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CSE205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write a client and server to implement the following protocol with TCP sockets:</a:t>
            </a:r>
          </a:p>
          <a:p>
            <a:pPr lvl="1"/>
            <a:r>
              <a:rPr lang="en-US" dirty="0" smtClean="0"/>
              <a:t>Upload a file from the client to the server</a:t>
            </a:r>
          </a:p>
          <a:p>
            <a:pPr lvl="2"/>
            <a:r>
              <a:rPr lang="en-US" dirty="0" smtClean="0"/>
              <a:t>Client sends: UPLOAD &lt;filename&gt; &lt;</a:t>
            </a:r>
            <a:r>
              <a:rPr lang="en-US" dirty="0" err="1" smtClean="0"/>
              <a:t>sizeInBytes</a:t>
            </a:r>
            <a:r>
              <a:rPr lang="en-US" dirty="0" smtClean="0"/>
              <a:t>&gt;\r\n &lt;</a:t>
            </a:r>
            <a:r>
              <a:rPr lang="en-US" dirty="0" err="1" smtClean="0"/>
              <a:t>dataInBinary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File name should </a:t>
            </a:r>
            <a:r>
              <a:rPr lang="en-US" b="1" dirty="0" smtClean="0"/>
              <a:t>not</a:t>
            </a:r>
            <a:r>
              <a:rPr lang="en-US" dirty="0" smtClean="0"/>
              <a:t> contain spaces or special characters, but may contain a “.”</a:t>
            </a:r>
          </a:p>
          <a:p>
            <a:pPr lvl="2"/>
            <a:r>
              <a:rPr lang="en-US" dirty="0" smtClean="0"/>
              <a:t>Server replies with UPLOAD OK\r\n after it receives the data and saves it to a file with the given name</a:t>
            </a:r>
          </a:p>
          <a:p>
            <a:pPr lvl="1"/>
            <a:r>
              <a:rPr lang="en-US" dirty="0" smtClean="0"/>
              <a:t>Download a file from the client to the server</a:t>
            </a:r>
          </a:p>
          <a:p>
            <a:pPr lvl="2"/>
            <a:r>
              <a:rPr lang="en-US" dirty="0" smtClean="0"/>
              <a:t>Client sends: DOWNLOAD &lt;filename&gt;\r\n</a:t>
            </a:r>
          </a:p>
          <a:p>
            <a:pPr lvl="2"/>
            <a:r>
              <a:rPr lang="en-US" dirty="0" smtClean="0"/>
              <a:t>Servers replies: SEND &lt;</a:t>
            </a:r>
            <a:r>
              <a:rPr lang="en-US" dirty="0" err="1" smtClean="0"/>
              <a:t>sizeInBytes</a:t>
            </a:r>
            <a:r>
              <a:rPr lang="en-US" dirty="0" smtClean="0"/>
              <a:t>&gt;\r\n &lt;</a:t>
            </a:r>
            <a:r>
              <a:rPr lang="en-US" dirty="0" err="1" smtClean="0"/>
              <a:t>dataInBinary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Server replies: NOT FOUND\r\n</a:t>
            </a:r>
          </a:p>
          <a:p>
            <a:pPr lvl="2"/>
            <a:r>
              <a:rPr lang="en-US" dirty="0" smtClean="0"/>
              <a:t>No client reply. Client saves file with </a:t>
            </a:r>
            <a:r>
              <a:rPr lang="en-US" smtClean="0"/>
              <a:t>name given.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56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CSE205 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CSE205</dc:title>
  <dc:creator>Chuck Fleming</dc:creator>
  <cp:lastModifiedBy>Chuck Fleming</cp:lastModifiedBy>
  <cp:revision>2</cp:revision>
  <dcterms:created xsi:type="dcterms:W3CDTF">2018-10-22T08:42:19Z</dcterms:created>
  <dcterms:modified xsi:type="dcterms:W3CDTF">2018-10-22T09:00:12Z</dcterms:modified>
</cp:coreProperties>
</file>