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85240" y="445770"/>
            <a:ext cx="198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 1: B2B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007110" y="998220"/>
            <a:ext cx="2280285" cy="580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Enterprise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69460" y="982980"/>
            <a:ext cx="2280285" cy="580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toC Customer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0095" y="2183765"/>
            <a:ext cx="2279650" cy="580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toD OTT Developer 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endCxn id="69" idx="0"/>
          </p:cNvCxnSpPr>
          <p:nvPr/>
        </p:nvCxnSpPr>
        <p:spPr>
          <a:xfrm flipH="1">
            <a:off x="1524000" y="1572895"/>
            <a:ext cx="2540" cy="198882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707380" y="1563370"/>
            <a:ext cx="5080" cy="6000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25" idx="0"/>
          </p:cNvCxnSpPr>
          <p:nvPr/>
        </p:nvCxnSpPr>
        <p:spPr>
          <a:xfrm>
            <a:off x="6308725" y="2781300"/>
            <a:ext cx="1270" cy="80772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75895" y="2087245"/>
            <a:ext cx="15163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1. Purchase a Slice</a:t>
            </a:r>
            <a:endParaRPr lang="en-US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3810635" y="3019425"/>
            <a:ext cx="1466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1. Purchase a Slice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6815455" y="2217420"/>
            <a:ext cx="1466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3. </a:t>
            </a:r>
            <a:r>
              <a:rPr lang="en-US" altLang="zh-CN" sz="1200"/>
              <a:t>Abstraction for Reselling Slices</a:t>
            </a:r>
            <a:endParaRPr lang="en-US" altLang="zh-CN" sz="1200"/>
          </a:p>
        </p:txBody>
      </p:sp>
      <p:sp>
        <p:nvSpPr>
          <p:cNvPr id="32" name="右弧形箭头 31"/>
          <p:cNvSpPr/>
          <p:nvPr/>
        </p:nvSpPr>
        <p:spPr>
          <a:xfrm>
            <a:off x="6624320" y="2247265"/>
            <a:ext cx="333375" cy="4533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841365" y="1626870"/>
            <a:ext cx="1466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4. Buy and Get a Slice Service</a:t>
            </a:r>
            <a:endParaRPr lang="en-US" altLang="zh-CN" sz="1200"/>
          </a:p>
        </p:txBody>
      </p:sp>
      <p:sp>
        <p:nvSpPr>
          <p:cNvPr id="36" name="文本框 35"/>
          <p:cNvSpPr txBox="1"/>
          <p:nvPr/>
        </p:nvSpPr>
        <p:spPr>
          <a:xfrm>
            <a:off x="4847590" y="419735"/>
            <a:ext cx="198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 2: B2B2C</a:t>
            </a:r>
            <a:endParaRPr lang="en-US" altLang="zh-CN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5172075" y="2793365"/>
            <a:ext cx="6985" cy="76708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8420100" y="982345"/>
            <a:ext cx="2280285" cy="580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toC Customer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20735" y="2183130"/>
            <a:ext cx="2279650" cy="580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toD OTT Developer 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8952865" y="2793365"/>
            <a:ext cx="8255" cy="72898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9672320" y="1572895"/>
            <a:ext cx="5080" cy="6000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282305" y="1718945"/>
            <a:ext cx="1466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2. Purchase a Slice</a:t>
            </a:r>
            <a:endParaRPr lang="en-US" altLang="zh-CN" sz="1200"/>
          </a:p>
        </p:txBody>
      </p:sp>
      <p:cxnSp>
        <p:nvCxnSpPr>
          <p:cNvPr id="52" name="曲线连接符 51"/>
          <p:cNvCxnSpPr>
            <a:endCxn id="47" idx="3"/>
          </p:cNvCxnSpPr>
          <p:nvPr/>
        </p:nvCxnSpPr>
        <p:spPr>
          <a:xfrm flipV="1">
            <a:off x="10700385" y="1272540"/>
            <a:ext cx="3175" cy="2635250"/>
          </a:xfrm>
          <a:prstGeom prst="curvedConnector3">
            <a:avLst>
              <a:gd name="adj1" fmla="val 7500000"/>
            </a:avLst>
          </a:prstGeom>
          <a:ln>
            <a:solidFill>
              <a:srgbClr val="00B0F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10066020" y="2793365"/>
            <a:ext cx="3810" cy="738505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144760" y="1718945"/>
            <a:ext cx="1466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3. Provide a Slice</a:t>
            </a:r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8666480" y="429895"/>
            <a:ext cx="198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 3: B2B2C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152265" y="5789295"/>
            <a:ext cx="31559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Note: Similar as most of the currently mode of CAMARA API. OTT utilize the CAMARA Netowrk Slice Booking API. </a:t>
            </a:r>
            <a:r>
              <a:rPr lang="en-US" altLang="zh-CN" sz="1000">
                <a:sym typeface="+mn-ea"/>
              </a:rPr>
              <a:t>NaaS Platform(either Operator or Aggregator) provide the slice to OTT first. OTT abstract it as a APP function, provided for APP end user. </a:t>
            </a:r>
            <a:endParaRPr lang="en-US" altLang="zh-CN" sz="100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109585" y="5789295"/>
            <a:ext cx="310197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Note: OTT is utilize the CAMARA Network Slice Booking API, provided either from Operator or Aggregator NaaS Platform. OTT act as a broker, to help on resell the Slice. NaaS Platform(either Operator or Aggregator) provide the slice to customer device directly.</a:t>
            </a:r>
            <a:endParaRPr lang="en-US" altLang="zh-CN" sz="1000"/>
          </a:p>
        </p:txBody>
      </p:sp>
      <p:sp>
        <p:nvSpPr>
          <p:cNvPr id="65" name="矩形 64"/>
          <p:cNvSpPr/>
          <p:nvPr/>
        </p:nvSpPr>
        <p:spPr>
          <a:xfrm>
            <a:off x="994410" y="4902835"/>
            <a:ext cx="2280285" cy="580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Teleco Service Exposure Platform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1007110" y="3540125"/>
            <a:ext cx="1028700" cy="793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2190" y="3561715"/>
            <a:ext cx="10236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Hyperscaler/Aggregator Portal</a:t>
            </a:r>
            <a:endParaRPr lang="en-US" altLang="zh-CN" sz="1400"/>
          </a:p>
        </p:txBody>
      </p:sp>
      <p:cxnSp>
        <p:nvCxnSpPr>
          <p:cNvPr id="84" name="直接箭头连接符 83"/>
          <p:cNvCxnSpPr/>
          <p:nvPr/>
        </p:nvCxnSpPr>
        <p:spPr>
          <a:xfrm>
            <a:off x="1533525" y="4351020"/>
            <a:ext cx="6350" cy="5518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4535170" y="4902835"/>
            <a:ext cx="2280285" cy="580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Teleco Service Exposure Platform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5181600" y="4370070"/>
            <a:ext cx="635" cy="4959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8407400" y="4899660"/>
            <a:ext cx="2280285" cy="580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Teleco Service Exposure Platform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8953500" y="4382135"/>
            <a:ext cx="0" cy="513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2276475" y="3540125"/>
            <a:ext cx="1010920" cy="793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70125" y="3561715"/>
            <a:ext cx="10236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Teleco Owned Portal</a:t>
            </a:r>
            <a:endParaRPr lang="en-US" altLang="zh-CN" sz="140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780665" y="1578610"/>
            <a:ext cx="2540" cy="198882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783205" y="4351020"/>
            <a:ext cx="6350" cy="5518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535170" y="3567430"/>
            <a:ext cx="1028700" cy="793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540250" y="3589020"/>
            <a:ext cx="10236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Hyperscaler/Aggregator Portal</a:t>
            </a:r>
            <a:endParaRPr lang="en-US" altLang="zh-CN" sz="1400"/>
          </a:p>
        </p:txBody>
      </p:sp>
      <p:sp>
        <p:nvSpPr>
          <p:cNvPr id="24" name="圆角矩形 23"/>
          <p:cNvSpPr/>
          <p:nvPr/>
        </p:nvSpPr>
        <p:spPr>
          <a:xfrm>
            <a:off x="5804535" y="3567430"/>
            <a:ext cx="1010920" cy="793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798185" y="3589020"/>
            <a:ext cx="10236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Teleco Owned Portal</a:t>
            </a:r>
            <a:endParaRPr lang="en-US" altLang="zh-CN" sz="140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311265" y="4378960"/>
            <a:ext cx="635" cy="4959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8374380" y="3589020"/>
            <a:ext cx="1028700" cy="793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379460" y="3610610"/>
            <a:ext cx="10236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Hyperscaler/Aggregator Portal</a:t>
            </a:r>
            <a:endParaRPr lang="en-US" altLang="zh-CN" sz="1400"/>
          </a:p>
        </p:txBody>
      </p:sp>
      <p:sp>
        <p:nvSpPr>
          <p:cNvPr id="31" name="圆角矩形 30"/>
          <p:cNvSpPr/>
          <p:nvPr/>
        </p:nvSpPr>
        <p:spPr>
          <a:xfrm>
            <a:off x="9643745" y="3589020"/>
            <a:ext cx="1010920" cy="793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637395" y="3610610"/>
            <a:ext cx="10236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Teleco Owned Portal</a:t>
            </a:r>
            <a:endParaRPr lang="en-US" altLang="zh-CN" sz="1400"/>
          </a:p>
        </p:txBody>
      </p:sp>
      <p:sp>
        <p:nvSpPr>
          <p:cNvPr id="53" name="文本框 52"/>
          <p:cNvSpPr txBox="1"/>
          <p:nvPr/>
        </p:nvSpPr>
        <p:spPr>
          <a:xfrm>
            <a:off x="8282305" y="2926715"/>
            <a:ext cx="1466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1. </a:t>
            </a:r>
            <a:r>
              <a:rPr lang="en-US" altLang="zh-CN" sz="1200"/>
              <a:t>Embed Slice API in OTT APP</a:t>
            </a:r>
            <a:endParaRPr lang="en-US" altLang="zh-CN" sz="120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0069830" y="4347845"/>
            <a:ext cx="5080" cy="52895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920240" y="2087245"/>
            <a:ext cx="15163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1. Purchase a Slice</a:t>
            </a:r>
            <a:endParaRPr lang="en-US" altLang="zh-CN" sz="1200"/>
          </a:p>
        </p:txBody>
      </p:sp>
      <p:sp>
        <p:nvSpPr>
          <p:cNvPr id="42" name="文本框 41"/>
          <p:cNvSpPr txBox="1"/>
          <p:nvPr/>
        </p:nvSpPr>
        <p:spPr>
          <a:xfrm>
            <a:off x="6057265" y="3039110"/>
            <a:ext cx="1466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1. Purchase a Slice</a:t>
            </a:r>
            <a:endParaRPr lang="en-US" altLang="zh-CN" sz="1200"/>
          </a:p>
        </p:txBody>
      </p:sp>
      <p:sp>
        <p:nvSpPr>
          <p:cNvPr id="43" name="文本框 42"/>
          <p:cNvSpPr txBox="1"/>
          <p:nvPr/>
        </p:nvSpPr>
        <p:spPr>
          <a:xfrm>
            <a:off x="9637395" y="2926715"/>
            <a:ext cx="1466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1. </a:t>
            </a:r>
            <a:r>
              <a:rPr lang="en-US" altLang="zh-CN" sz="1200"/>
              <a:t>Embed Slice API in OTT APP</a:t>
            </a:r>
            <a:endParaRPr lang="en-US" altLang="zh-CN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c5M2Y1MGQ0NjYzNDEzNmM1N2ViNjlkMmRjMGE5NDkifQ=="/>
  <p:tag name="KSO_WPP_MARK_KEY" val="b6e57234-1d0c-4354-a2cf-34a2239e61ec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WPS 演示</Application>
  <PresentationFormat>宽屏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WPS_1658913098</cp:lastModifiedBy>
  <cp:revision>16</cp:revision>
  <dcterms:created xsi:type="dcterms:W3CDTF">2024-05-10T03:40:00Z</dcterms:created>
  <dcterms:modified xsi:type="dcterms:W3CDTF">2024-06-18T11:56:02Z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D8648D63D3924BD5BC71A7C7A61063AC</vt:lpwstr>
  </property>
  <property fmtid="{D5CDD505-2E9C-101B-9397-08002B2CF9AE}" pid="3" name="KSOProductBuildVer">
    <vt:lpwstr>2052-11.1.0.12358</vt:lpwstr>
  </property>
</Properties>
</file>