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3426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74" dt="2018-07-20T09:28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120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451987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DNSCHK: IN NEED OF A WORTHY AND DESCRIPTIVE POST-COLON TITLE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Henry Hoffmann</a:t>
            </a:r>
            <a:br>
              <a:rPr lang="en-US" sz="3200" dirty="0"/>
            </a:br>
            <a:r>
              <a:rPr lang="en-US" sz="32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content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content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1028700" lvl="2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Target browsers: Firefox, Chrome/Opera</a:t>
            </a:r>
            <a:endParaRPr lang="en-US" sz="3600" b="1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Browser, FTP plugin,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phishing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111556" y="5765389"/>
            <a:ext cx="7057863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https://github.com/morty-c137-prime/DNSCHK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1865</Words>
  <Application>Microsoft Office PowerPoint</Application>
  <PresentationFormat>Widescreen</PresentationFormat>
  <Paragraphs>290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DNSCHK: IN NEED OF A WORTHY AND DESCRIPTIVE POST-COLON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2018-07-20T09:28:01Z</dcterms:modified>
</cp:coreProperties>
</file>