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 uri="http://customooxmlschemas.google.com/">
      <go:slidesCustomData xmlns:go="http://customooxmlschemas.google.com/" r:id="rId17" roundtripDataSignature="AMtx7mjucZUx1wrPlaYG9e1onlcJRZHW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AD9DD0-EC2D-44E8-927C-2BBE7CB110CB}">
  <a:tblStyle styleId="{96AD9DD0-EC2D-44E8-927C-2BBE7CB110CB}" styleName="Table_0">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E6E6E8"/>
          </a:solidFill>
        </a:fill>
      </a:tcStyle>
    </a:wholeTbl>
    <a:band1H>
      <a:tcTxStyle/>
      <a:tcStyle>
        <a:fill>
          <a:solidFill>
            <a:srgbClr val="CACACF"/>
          </a:solidFill>
        </a:fill>
      </a:tcStyle>
    </a:band1H>
    <a:band2H>
      <a:tcTxStyle/>
    </a:band2H>
    <a:band1V>
      <a:tcTxStyle/>
      <a:tcStyle>
        <a:fill>
          <a:solidFill>
            <a:srgbClr val="CACACF"/>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E6E6E8"/>
          </a:solidFill>
        </a:fill>
      </a:tcStyle>
    </a:lastRow>
    <a:seCell>
      <a:tcTxStyle/>
    </a:seCell>
    <a:swCell>
      <a:tcTxStyle/>
    </a:swCell>
    <a:firstRow>
      <a:tcTxStyle b="on" i="off"/>
      <a:tcStyle>
        <a:fill>
          <a:solidFill>
            <a:srgbClr val="E6E6E8"/>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customschemas.google.com/relationships/presentationmetadata" Target="metadata"/><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spTree>
      <p:nvGrpSpPr>
        <p:cNvPr id="34" name="Shape 34"/>
        <p:cNvGrpSpPr/>
        <p:nvPr/>
      </p:nvGrpSpPr>
      <p:grpSpPr>
        <a:xfrm>
          <a:off x="0" y="0"/>
          <a:ext cx="0" cy="0"/>
          <a:chOff x="0" y="0"/>
          <a:chExt cx="0" cy="0"/>
        </a:xfrm>
      </p:grpSpPr>
      <p:sp>
        <p:nvSpPr>
          <p:cNvPr id="35" name="Google Shape;35;p61"/>
          <p:cNvSpPr/>
          <p:nvPr/>
        </p:nvSpPr>
        <p:spPr>
          <a:xfrm>
            <a:off x="0" y="3429000"/>
            <a:ext cx="12192000" cy="3429000"/>
          </a:xfrm>
          <a:prstGeom prst="rect">
            <a:avLst/>
          </a:prstGeom>
          <a:solidFill>
            <a:srgbClr val="5768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61"/>
          <p:cNvSpPr/>
          <p:nvPr/>
        </p:nvSpPr>
        <p:spPr>
          <a:xfrm>
            <a:off x="2396805" y="4022620"/>
            <a:ext cx="7349400" cy="6891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37" name="Google Shape;37;p61"/>
          <p:cNvGrpSpPr/>
          <p:nvPr/>
        </p:nvGrpSpPr>
        <p:grpSpPr>
          <a:xfrm>
            <a:off x="3441563" y="1542086"/>
            <a:ext cx="5266122" cy="2893166"/>
            <a:chOff x="-548507" y="477868"/>
            <a:chExt cx="11571351" cy="6357209"/>
          </a:xfrm>
        </p:grpSpPr>
        <p:sp>
          <p:nvSpPr>
            <p:cNvPr id="38" name="Google Shape;38;p61"/>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61"/>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61"/>
            <p:cNvSpPr/>
            <p:nvPr/>
          </p:nvSpPr>
          <p:spPr>
            <a:xfrm>
              <a:off x="1088451" y="839448"/>
              <a:ext cx="8284035" cy="5062466"/>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61"/>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61"/>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3" name="Google Shape;43;p61"/>
            <p:cNvGrpSpPr/>
            <p:nvPr/>
          </p:nvGrpSpPr>
          <p:grpSpPr>
            <a:xfrm>
              <a:off x="1606" y="6382978"/>
              <a:ext cx="414000" cy="115200"/>
              <a:chOff x="5955" y="6353672"/>
              <a:chExt cx="414000" cy="115200"/>
            </a:xfrm>
          </p:grpSpPr>
          <p:sp>
            <p:nvSpPr>
              <p:cNvPr id="44" name="Google Shape;44;p61"/>
              <p:cNvSpPr/>
              <p:nvPr/>
            </p:nvSpPr>
            <p:spPr>
              <a:xfrm>
                <a:off x="5955" y="6353672"/>
                <a:ext cx="414000" cy="115200"/>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61"/>
              <p:cNvSpPr/>
              <p:nvPr/>
            </p:nvSpPr>
            <p:spPr>
              <a:xfrm>
                <a:off x="99417" y="6382279"/>
                <a:ext cx="227100" cy="55200"/>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 name="Google Shape;46;p61"/>
            <p:cNvGrpSpPr/>
            <p:nvPr/>
          </p:nvGrpSpPr>
          <p:grpSpPr>
            <a:xfrm>
              <a:off x="9855291" y="6381600"/>
              <a:ext cx="886126" cy="115200"/>
              <a:chOff x="5955" y="6353672"/>
              <a:chExt cx="414000" cy="115200"/>
            </a:xfrm>
          </p:grpSpPr>
          <p:sp>
            <p:nvSpPr>
              <p:cNvPr id="47" name="Google Shape;47;p61"/>
              <p:cNvSpPr/>
              <p:nvPr/>
            </p:nvSpPr>
            <p:spPr>
              <a:xfrm>
                <a:off x="5955" y="6353672"/>
                <a:ext cx="414000" cy="115200"/>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61"/>
              <p:cNvSpPr/>
              <p:nvPr/>
            </p:nvSpPr>
            <p:spPr>
              <a:xfrm>
                <a:off x="84761" y="6382279"/>
                <a:ext cx="256200" cy="55200"/>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9" name="Google Shape;49;p61"/>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0" name="Google Shape;50;p61"/>
          <p:cNvSpPr/>
          <p:nvPr>
            <p:ph idx="2" type="pic"/>
          </p:nvPr>
        </p:nvSpPr>
        <p:spPr>
          <a:xfrm>
            <a:off x="4128882" y="1660703"/>
            <a:ext cx="3892500" cy="2388000"/>
          </a:xfrm>
          <a:prstGeom prst="rect">
            <a:avLst/>
          </a:prstGeom>
          <a:solidFill>
            <a:srgbClr val="F2F2F2"/>
          </a:solidFill>
          <a:ln>
            <a:noFill/>
          </a:ln>
        </p:spPr>
      </p:sp>
      <p:sp>
        <p:nvSpPr>
          <p:cNvPr id="51" name="Google Shape;51;p61"/>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bg>
      <p:bgPr>
        <a:blipFill>
          <a:blip r:embed="rId2">
            <a:alphaModFix/>
          </a:blip>
          <a:stretch>
            <a:fillRect/>
          </a:stretch>
        </a:blip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54" name="Shape 54"/>
        <p:cNvGrpSpPr/>
        <p:nvPr/>
      </p:nvGrpSpPr>
      <p:grpSpPr>
        <a:xfrm>
          <a:off x="0" y="0"/>
          <a:ext cx="0" cy="0"/>
          <a:chOff x="0" y="0"/>
          <a:chExt cx="0" cy="0"/>
        </a:xfrm>
      </p:grpSpPr>
      <p:sp>
        <p:nvSpPr>
          <p:cNvPr id="55" name="Google Shape;55;p64"/>
          <p:cNvSpPr/>
          <p:nvPr/>
        </p:nvSpPr>
        <p:spPr>
          <a:xfrm>
            <a:off x="3657599" y="1899950"/>
            <a:ext cx="7513500" cy="32904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64"/>
          <p:cNvSpPr/>
          <p:nvPr/>
        </p:nvSpPr>
        <p:spPr>
          <a:xfrm rot="-1199903">
            <a:off x="1053761" y="2229439"/>
            <a:ext cx="2882509" cy="3413783"/>
          </a:xfrm>
          <a:prstGeom prst="rect">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64"/>
          <p:cNvSpPr/>
          <p:nvPr/>
        </p:nvSpPr>
        <p:spPr>
          <a:xfrm rot="-959869">
            <a:off x="1079948" y="2203319"/>
            <a:ext cx="2882430" cy="3413686"/>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64"/>
          <p:cNvSpPr/>
          <p:nvPr/>
        </p:nvSpPr>
        <p:spPr>
          <a:xfrm rot="-628563">
            <a:off x="1114638" y="2133678"/>
            <a:ext cx="2882448" cy="3413606"/>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64"/>
          <p:cNvSpPr/>
          <p:nvPr>
            <p:ph idx="2" type="pic"/>
          </p:nvPr>
        </p:nvSpPr>
        <p:spPr>
          <a:xfrm rot="-628694">
            <a:off x="1196019" y="2286607"/>
            <a:ext cx="2598126" cy="2354993"/>
          </a:xfrm>
          <a:prstGeom prst="rect">
            <a:avLst/>
          </a:prstGeom>
          <a:solidFill>
            <a:srgbClr val="F2F2F2"/>
          </a:solidFill>
          <a:ln>
            <a:noFill/>
          </a:ln>
        </p:spPr>
      </p:sp>
      <p:sp>
        <p:nvSpPr>
          <p:cNvPr id="60" name="Google Shape;60;p64"/>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61" name="Shape 6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spTree>
      <p:nvGrpSpPr>
        <p:cNvPr id="62" name="Shape 62"/>
        <p:cNvGrpSpPr/>
        <p:nvPr/>
      </p:nvGrpSpPr>
      <p:grpSpPr>
        <a:xfrm>
          <a:off x="0" y="0"/>
          <a:ext cx="0" cy="0"/>
          <a:chOff x="0" y="0"/>
          <a:chExt cx="0" cy="0"/>
        </a:xfrm>
      </p:grpSpPr>
      <p:sp>
        <p:nvSpPr>
          <p:cNvPr id="63" name="Google Shape;63;p66"/>
          <p:cNvSpPr/>
          <p:nvPr/>
        </p:nvSpPr>
        <p:spPr>
          <a:xfrm>
            <a:off x="3397776" y="2717708"/>
            <a:ext cx="8794200" cy="2404800"/>
          </a:xfrm>
          <a:prstGeom prst="rect">
            <a:avLst/>
          </a:prstGeom>
          <a:solidFill>
            <a:schemeClr val="accent1">
              <a:alpha val="6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4" name="Google Shape;64;p66"/>
          <p:cNvGrpSpPr/>
          <p:nvPr/>
        </p:nvGrpSpPr>
        <p:grpSpPr>
          <a:xfrm>
            <a:off x="733480" y="1570943"/>
            <a:ext cx="2664156" cy="4683652"/>
            <a:chOff x="445712" y="1449040"/>
            <a:chExt cx="2112900" cy="3924300"/>
          </a:xfrm>
        </p:grpSpPr>
        <p:sp>
          <p:nvSpPr>
            <p:cNvPr id="65" name="Google Shape;65;p66"/>
            <p:cNvSpPr/>
            <p:nvPr/>
          </p:nvSpPr>
          <p:spPr>
            <a:xfrm>
              <a:off x="445712" y="1449040"/>
              <a:ext cx="2112900" cy="392430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 name="Google Shape;66;p66"/>
            <p:cNvSpPr/>
            <p:nvPr/>
          </p:nvSpPr>
          <p:spPr>
            <a:xfrm>
              <a:off x="1379920" y="1650572"/>
              <a:ext cx="216000" cy="3450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7" name="Google Shape;67;p66"/>
            <p:cNvGrpSpPr/>
            <p:nvPr/>
          </p:nvGrpSpPr>
          <p:grpSpPr>
            <a:xfrm>
              <a:off x="1407683" y="5045752"/>
              <a:ext cx="211974" cy="211974"/>
              <a:chOff x="1549420" y="5712364"/>
              <a:chExt cx="312600" cy="312600"/>
            </a:xfrm>
          </p:grpSpPr>
          <p:sp>
            <p:nvSpPr>
              <p:cNvPr id="68" name="Google Shape;68;p66"/>
              <p:cNvSpPr/>
              <p:nvPr/>
            </p:nvSpPr>
            <p:spPr>
              <a:xfrm>
                <a:off x="1549420" y="5712364"/>
                <a:ext cx="312600" cy="312600"/>
              </a:xfrm>
              <a:prstGeom prst="ellipse">
                <a:avLst/>
              </a:prstGeom>
              <a:gradFill>
                <a:gsLst>
                  <a:gs pos="0">
                    <a:srgbClr val="0F0F0F"/>
                  </a:gs>
                  <a:gs pos="56000">
                    <a:srgbClr val="595959"/>
                  </a:gs>
                  <a:gs pos="91000">
                    <a:srgbClr val="7F7F7F"/>
                  </a:gs>
                  <a:gs pos="100000">
                    <a:srgbClr val="BFBFBF"/>
                  </a:gs>
                </a:gsLst>
                <a:lin ang="10800025"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66"/>
              <p:cNvSpPr/>
              <p:nvPr/>
            </p:nvSpPr>
            <p:spPr>
              <a:xfrm>
                <a:off x="1634225" y="5796647"/>
                <a:ext cx="143100" cy="144000"/>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70" name="Google Shape;70;p66"/>
          <p:cNvSpPr/>
          <p:nvPr>
            <p:ph idx="2" type="pic"/>
          </p:nvPr>
        </p:nvSpPr>
        <p:spPr>
          <a:xfrm>
            <a:off x="921396" y="1982583"/>
            <a:ext cx="2288400" cy="3753000"/>
          </a:xfrm>
          <a:prstGeom prst="rect">
            <a:avLst/>
          </a:prstGeom>
          <a:solidFill>
            <a:srgbClr val="F2F2F2"/>
          </a:solidFill>
          <a:ln>
            <a:noFill/>
          </a:ln>
        </p:spPr>
      </p:sp>
      <p:sp>
        <p:nvSpPr>
          <p:cNvPr id="71" name="Google Shape;71;p6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bg>
      <p:bgPr>
        <a:blipFill>
          <a:blip r:embed="rId2">
            <a:alphaModFix/>
          </a:blip>
          <a:stretch>
            <a:fillRect/>
          </a:stretch>
        </a:blipFill>
      </p:bgPr>
    </p:bg>
    <p:spTree>
      <p:nvGrpSpPr>
        <p:cNvPr id="72" name="Shape 7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73" name="Shape 73"/>
        <p:cNvGrpSpPr/>
        <p:nvPr/>
      </p:nvGrpSpPr>
      <p:grpSpPr>
        <a:xfrm>
          <a:off x="0" y="0"/>
          <a:ext cx="0" cy="0"/>
          <a:chOff x="0" y="0"/>
          <a:chExt cx="0" cy="0"/>
        </a:xfrm>
      </p:grpSpPr>
      <p:sp>
        <p:nvSpPr>
          <p:cNvPr id="74" name="Google Shape;74;p68"/>
          <p:cNvSpPr/>
          <p:nvPr>
            <p:ph idx="2" type="pic"/>
          </p:nvPr>
        </p:nvSpPr>
        <p:spPr>
          <a:xfrm>
            <a:off x="0" y="0"/>
            <a:ext cx="6096000" cy="6858000"/>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75" name="Shape 7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76" name="Shape 76"/>
        <p:cNvGrpSpPr/>
        <p:nvPr/>
      </p:nvGrpSpPr>
      <p:grpSpPr>
        <a:xfrm>
          <a:off x="0" y="0"/>
          <a:ext cx="0" cy="0"/>
          <a:chOff x="0" y="0"/>
          <a:chExt cx="0" cy="0"/>
        </a:xfrm>
      </p:grpSpPr>
      <p:sp>
        <p:nvSpPr>
          <p:cNvPr id="77" name="Google Shape;77;p70"/>
          <p:cNvSpPr/>
          <p:nvPr/>
        </p:nvSpPr>
        <p:spPr>
          <a:xfrm>
            <a:off x="0" y="3356993"/>
            <a:ext cx="12192000" cy="3501000"/>
          </a:xfrm>
          <a:prstGeom prst="rect">
            <a:avLst/>
          </a:prstGeom>
          <a:solidFill>
            <a:srgbClr val="3C08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70"/>
          <p:cNvSpPr/>
          <p:nvPr>
            <p:ph idx="2" type="pic"/>
          </p:nvPr>
        </p:nvSpPr>
        <p:spPr>
          <a:xfrm>
            <a:off x="0" y="0"/>
            <a:ext cx="12192000" cy="32658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79" name="Shape 7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80" name="Shape 8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81" name="Shape 81"/>
        <p:cNvGrpSpPr/>
        <p:nvPr/>
      </p:nvGrpSpPr>
      <p:grpSpPr>
        <a:xfrm>
          <a:off x="0" y="0"/>
          <a:ext cx="0" cy="0"/>
          <a:chOff x="0" y="0"/>
          <a:chExt cx="0" cy="0"/>
        </a:xfrm>
      </p:grpSpPr>
      <p:sp>
        <p:nvSpPr>
          <p:cNvPr id="82" name="Google Shape;82;p73"/>
          <p:cNvSpPr txBox="1"/>
          <p:nvPr>
            <p:ph idx="1" type="body"/>
          </p:nvPr>
        </p:nvSpPr>
        <p:spPr>
          <a:xfrm>
            <a:off x="323529" y="123478"/>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73"/>
          <p:cNvSpPr/>
          <p:nvPr/>
        </p:nvSpPr>
        <p:spPr>
          <a:xfrm>
            <a:off x="354010" y="1131591"/>
            <a:ext cx="3560700" cy="5402700"/>
          </a:xfrm>
          <a:prstGeom prst="roundRect">
            <a:avLst>
              <a:gd fmla="val 396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84" name="Google Shape;84;p73"/>
          <p:cNvSpPr/>
          <p:nvPr/>
        </p:nvSpPr>
        <p:spPr>
          <a:xfrm>
            <a:off x="531933" y="1347500"/>
            <a:ext cx="153900" cy="50151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85" name="Google Shape;85;p73"/>
          <p:cNvSpPr/>
          <p:nvPr/>
        </p:nvSpPr>
        <p:spPr>
          <a:xfrm rot="5400000">
            <a:off x="3057175" y="1276603"/>
            <a:ext cx="685800" cy="685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86" name="Google Shape;86;p73"/>
          <p:cNvSpPr txBox="1"/>
          <p:nvPr/>
        </p:nvSpPr>
        <p:spPr>
          <a:xfrm>
            <a:off x="711704" y="1637214"/>
            <a:ext cx="2232300" cy="523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87" name="Google Shape;87;p73"/>
          <p:cNvSpPr txBox="1"/>
          <p:nvPr/>
        </p:nvSpPr>
        <p:spPr>
          <a:xfrm>
            <a:off x="711704" y="2127463"/>
            <a:ext cx="2232300" cy="738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88" name="Google Shape;88;p73"/>
          <p:cNvSpPr txBox="1"/>
          <p:nvPr/>
        </p:nvSpPr>
        <p:spPr>
          <a:xfrm>
            <a:off x="721229" y="5808438"/>
            <a:ext cx="22320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89" name="Google Shape;89;p73"/>
          <p:cNvSpPr txBox="1"/>
          <p:nvPr/>
        </p:nvSpPr>
        <p:spPr>
          <a:xfrm>
            <a:off x="721229" y="4450324"/>
            <a:ext cx="2717400" cy="13851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6" name="Shape 16"/>
        <p:cNvGrpSpPr/>
        <p:nvPr/>
      </p:nvGrpSpPr>
      <p:grpSpPr>
        <a:xfrm>
          <a:off x="0" y="0"/>
          <a:ext cx="0" cy="0"/>
          <a:chOff x="0" y="0"/>
          <a:chExt cx="0" cy="0"/>
        </a:xfrm>
      </p:grpSpPr>
      <p:sp>
        <p:nvSpPr>
          <p:cNvPr id="17" name="Google Shape;17;p5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18" name="Shape 18"/>
        <p:cNvGrpSpPr/>
        <p:nvPr/>
      </p:nvGrpSpPr>
      <p:grpSpPr>
        <a:xfrm>
          <a:off x="0" y="0"/>
          <a:ext cx="0" cy="0"/>
          <a:chOff x="0" y="0"/>
          <a:chExt cx="0" cy="0"/>
        </a:xfrm>
      </p:grpSpPr>
      <p:sp>
        <p:nvSpPr>
          <p:cNvPr id="19" name="Google Shape;19;p56"/>
          <p:cNvSpPr/>
          <p:nvPr/>
        </p:nvSpPr>
        <p:spPr>
          <a:xfrm>
            <a:off x="3546532" y="605216"/>
            <a:ext cx="7739700" cy="5654100"/>
          </a:xfrm>
          <a:prstGeom prst="rect">
            <a:avLst/>
          </a:prstGeom>
          <a:solidFill>
            <a:srgbClr val="E6D8F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 name="Google Shape;20;p56"/>
          <p:cNvSpPr/>
          <p:nvPr>
            <p:ph idx="2" type="pic"/>
          </p:nvPr>
        </p:nvSpPr>
        <p:spPr>
          <a:xfrm>
            <a:off x="8925665" y="786795"/>
            <a:ext cx="2160000" cy="2664600"/>
          </a:xfrm>
          <a:prstGeom prst="rect">
            <a:avLst/>
          </a:prstGeom>
          <a:solidFill>
            <a:srgbClr val="F2F2F2"/>
          </a:solidFill>
          <a:ln>
            <a:noFill/>
          </a:ln>
        </p:spPr>
      </p:sp>
      <p:sp>
        <p:nvSpPr>
          <p:cNvPr id="21" name="Google Shape;21;p56"/>
          <p:cNvSpPr/>
          <p:nvPr>
            <p:ph idx="3" type="pic"/>
          </p:nvPr>
        </p:nvSpPr>
        <p:spPr>
          <a:xfrm>
            <a:off x="6351534" y="786795"/>
            <a:ext cx="2160000" cy="2664600"/>
          </a:xfrm>
          <a:prstGeom prst="rect">
            <a:avLst/>
          </a:prstGeom>
          <a:solidFill>
            <a:srgbClr val="F2F2F2"/>
          </a:solidFill>
          <a:ln>
            <a:noFill/>
          </a:ln>
        </p:spPr>
      </p:sp>
      <p:sp>
        <p:nvSpPr>
          <p:cNvPr id="22" name="Google Shape;22;p56"/>
          <p:cNvSpPr/>
          <p:nvPr>
            <p:ph idx="4" type="pic"/>
          </p:nvPr>
        </p:nvSpPr>
        <p:spPr>
          <a:xfrm>
            <a:off x="3777404" y="786795"/>
            <a:ext cx="2160000" cy="2664600"/>
          </a:xfrm>
          <a:prstGeom prst="rect">
            <a:avLst/>
          </a:prstGeom>
          <a:solidFill>
            <a:srgbClr val="F2F2F2"/>
          </a:solidFill>
          <a:ln>
            <a:noFill/>
          </a:ln>
        </p:spPr>
      </p:sp>
      <p:sp>
        <p:nvSpPr>
          <p:cNvPr id="23" name="Google Shape;23;p56"/>
          <p:cNvSpPr/>
          <p:nvPr/>
        </p:nvSpPr>
        <p:spPr>
          <a:xfrm>
            <a:off x="3777404" y="3657674"/>
            <a:ext cx="2160000" cy="64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 name="Google Shape;24;p56"/>
          <p:cNvSpPr/>
          <p:nvPr/>
        </p:nvSpPr>
        <p:spPr>
          <a:xfrm>
            <a:off x="6351534" y="3647370"/>
            <a:ext cx="2160000" cy="64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56"/>
          <p:cNvSpPr/>
          <p:nvPr/>
        </p:nvSpPr>
        <p:spPr>
          <a:xfrm>
            <a:off x="8925665" y="3657674"/>
            <a:ext cx="2160000" cy="64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7"/>
          <p:cNvSpPr txBox="1"/>
          <p:nvPr>
            <p:ph idx="1" type="body"/>
          </p:nvPr>
        </p:nvSpPr>
        <p:spPr>
          <a:xfrm>
            <a:off x="323529" y="332482"/>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8" name="Shape 28"/>
        <p:cNvGrpSpPr/>
        <p:nvPr/>
      </p:nvGrpSpPr>
      <p:grpSpPr>
        <a:xfrm>
          <a:off x="0" y="0"/>
          <a:ext cx="0" cy="0"/>
          <a:chOff x="0" y="0"/>
          <a:chExt cx="0" cy="0"/>
        </a:xfrm>
      </p:grpSpPr>
      <p:sp>
        <p:nvSpPr>
          <p:cNvPr id="29" name="Google Shape;29;p59"/>
          <p:cNvSpPr/>
          <p:nvPr>
            <p:ph idx="2" type="pic"/>
          </p:nvPr>
        </p:nvSpPr>
        <p:spPr>
          <a:xfrm>
            <a:off x="3022283" y="1354778"/>
            <a:ext cx="6150300" cy="3448200"/>
          </a:xfrm>
          <a:prstGeom prst="rect">
            <a:avLst/>
          </a:prstGeom>
          <a:solidFill>
            <a:srgbClr val="F2F2F2"/>
          </a:solidFill>
          <a:ln>
            <a:noFill/>
          </a:ln>
        </p:spPr>
      </p:sp>
      <p:sp>
        <p:nvSpPr>
          <p:cNvPr id="30" name="Google Shape;30;p59"/>
          <p:cNvSpPr/>
          <p:nvPr>
            <p:ph idx="3" type="pic"/>
          </p:nvPr>
        </p:nvSpPr>
        <p:spPr>
          <a:xfrm>
            <a:off x="528638" y="1354778"/>
            <a:ext cx="4429200" cy="3448200"/>
          </a:xfrm>
          <a:prstGeom prst="rect">
            <a:avLst/>
          </a:prstGeom>
          <a:solidFill>
            <a:srgbClr val="F2F2F2"/>
          </a:solidFill>
          <a:ln>
            <a:noFill/>
          </a:ln>
        </p:spPr>
      </p:sp>
      <p:sp>
        <p:nvSpPr>
          <p:cNvPr id="31" name="Google Shape;31;p59"/>
          <p:cNvSpPr/>
          <p:nvPr>
            <p:ph idx="4" type="pic"/>
          </p:nvPr>
        </p:nvSpPr>
        <p:spPr>
          <a:xfrm>
            <a:off x="7236142" y="1354778"/>
            <a:ext cx="4426200" cy="3448200"/>
          </a:xfrm>
          <a:prstGeom prst="rect">
            <a:avLst/>
          </a:prstGeom>
          <a:solidFill>
            <a:srgbClr val="F2F2F2"/>
          </a:solidFill>
          <a:ln>
            <a:noFill/>
          </a:ln>
        </p:spPr>
      </p:sp>
      <p:sp>
        <p:nvSpPr>
          <p:cNvPr id="32" name="Google Shape;32;p59"/>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33"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slideLayout" Target="../slideLayouts/slideLayout22.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860077" y="2910571"/>
            <a:ext cx="55860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chemeClr val="lt1"/>
                </a:solidFill>
                <a:latin typeface="Times New Roman"/>
                <a:ea typeface="Times New Roman"/>
                <a:cs typeface="Times New Roman"/>
                <a:sym typeface="Times New Roman"/>
              </a:rPr>
              <a:t>Hacking Mobile</a:t>
            </a:r>
            <a:endParaRPr sz="5400">
              <a:solidFill>
                <a:schemeClr val="lt1"/>
              </a:solidFill>
              <a:latin typeface="Times New Roman"/>
              <a:ea typeface="Times New Roman"/>
              <a:cs typeface="Times New Roman"/>
              <a:sym typeface="Times New Roman"/>
            </a:endParaRPr>
          </a:p>
        </p:txBody>
      </p:sp>
      <p:sp>
        <p:nvSpPr>
          <p:cNvPr id="95" name="Google Shape;95;p1"/>
          <p:cNvSpPr txBox="1"/>
          <p:nvPr/>
        </p:nvSpPr>
        <p:spPr>
          <a:xfrm>
            <a:off x="2758547" y="609855"/>
            <a:ext cx="5586000" cy="379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Times New Roman"/>
                <a:ea typeface="Times New Roman"/>
                <a:cs typeface="Times New Roman"/>
                <a:sym typeface="Times New Roman"/>
              </a:rPr>
              <a:t>BẢO MẬT THÔNG TIN</a:t>
            </a:r>
            <a:endParaRPr sz="1867">
              <a:solidFill>
                <a:schemeClr val="lt1"/>
              </a:solidFill>
              <a:latin typeface="Times New Roman"/>
              <a:ea typeface="Times New Roman"/>
              <a:cs typeface="Times New Roman"/>
              <a:sym typeface="Times New Roman"/>
            </a:endParaRPr>
          </a:p>
        </p:txBody>
      </p:sp>
      <p:sp>
        <p:nvSpPr>
          <p:cNvPr id="96" name="Google Shape;96;p1"/>
          <p:cNvSpPr/>
          <p:nvPr/>
        </p:nvSpPr>
        <p:spPr>
          <a:xfrm>
            <a:off x="860077" y="556594"/>
            <a:ext cx="1698879" cy="436588"/>
          </a:xfrm>
          <a:custGeom>
            <a:rect b="b" l="l" r="r" t="t"/>
            <a:pathLst>
              <a:path extrusionOk="0" h="3118484" w="12134850">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Times New Roman"/>
              <a:ea typeface="Times New Roman"/>
              <a:cs typeface="Times New Roman"/>
              <a:sym typeface="Times New Roman"/>
            </a:endParaRPr>
          </a:p>
        </p:txBody>
      </p:sp>
      <p:sp>
        <p:nvSpPr>
          <p:cNvPr id="97" name="Google Shape;97;p1"/>
          <p:cNvSpPr txBox="1"/>
          <p:nvPr/>
        </p:nvSpPr>
        <p:spPr>
          <a:xfrm>
            <a:off x="1206086" y="588386"/>
            <a:ext cx="93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Nhóm 6</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936734" y="2254496"/>
            <a:ext cx="4777200" cy="831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chemeClr val="lt1"/>
                </a:solidFill>
                <a:latin typeface="Times New Roman"/>
                <a:ea typeface="Times New Roman"/>
                <a:cs typeface="Times New Roman"/>
                <a:sym typeface="Times New Roman"/>
              </a:rPr>
              <a:t>Thành viên</a:t>
            </a:r>
            <a:endParaRPr b="1" sz="4800">
              <a:solidFill>
                <a:schemeClr val="lt1"/>
              </a:solidFill>
              <a:latin typeface="Times New Roman"/>
              <a:ea typeface="Times New Roman"/>
              <a:cs typeface="Times New Roman"/>
              <a:sym typeface="Times New Roman"/>
            </a:endParaRPr>
          </a:p>
        </p:txBody>
      </p:sp>
      <p:graphicFrame>
        <p:nvGraphicFramePr>
          <p:cNvPr id="103" name="Google Shape;103;p2"/>
          <p:cNvGraphicFramePr/>
          <p:nvPr/>
        </p:nvGraphicFramePr>
        <p:xfrm>
          <a:off x="809900" y="3326534"/>
          <a:ext cx="3000000" cy="3000000"/>
        </p:xfrm>
        <a:graphic>
          <a:graphicData uri="http://schemas.openxmlformats.org/drawingml/2006/table">
            <a:tbl>
              <a:tblPr bandRow="1" firstRow="1">
                <a:noFill/>
                <a:tableStyleId>{96AD9DD0-EC2D-44E8-927C-2BBE7CB110CB}</a:tableStyleId>
              </a:tblPr>
              <a:tblGrid>
                <a:gridCol w="2515400"/>
                <a:gridCol w="2515400"/>
              </a:tblGrid>
              <a:tr h="370850">
                <a:tc>
                  <a:txBody>
                    <a:bodyPr/>
                    <a:lstStyle/>
                    <a:p>
                      <a:pPr indent="0" lvl="0" marL="0" marR="0" rtl="0" algn="l">
                        <a:spcBef>
                          <a:spcPts val="0"/>
                        </a:spcBef>
                        <a:spcAft>
                          <a:spcPts val="0"/>
                        </a:spcAft>
                        <a:buNone/>
                      </a:pPr>
                      <a:r>
                        <a:rPr b="0" lang="en-US" sz="1800" u="none" cap="none" strike="noStrike">
                          <a:latin typeface="Times New Roman"/>
                          <a:ea typeface="Times New Roman"/>
                          <a:cs typeface="Times New Roman"/>
                          <a:sym typeface="Times New Roman"/>
                        </a:rPr>
                        <a:t>Lương Văn Xưởng</a:t>
                      </a:r>
                      <a:endParaRPr b="0"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lang="en-US" sz="1800">
                          <a:latin typeface="Times New Roman"/>
                          <a:ea typeface="Times New Roman"/>
                          <a:cs typeface="Times New Roman"/>
                          <a:sym typeface="Times New Roman"/>
                        </a:rPr>
                        <a:t>1911060329</a:t>
                      </a:r>
                      <a:endParaRPr b="0"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Bùi</a:t>
                      </a:r>
                      <a:r>
                        <a:rPr lang="en-US" sz="1800">
                          <a:latin typeface="Times New Roman"/>
                          <a:ea typeface="Times New Roman"/>
                          <a:cs typeface="Times New Roman"/>
                          <a:sym typeface="Times New Roman"/>
                        </a:rPr>
                        <a:t> Minh Quang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1911060531</a:t>
                      </a:r>
                      <a:endParaRPr sz="18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Phạm</a:t>
                      </a:r>
                      <a:r>
                        <a:rPr lang="en-US" sz="1800">
                          <a:latin typeface="Times New Roman"/>
                          <a:ea typeface="Times New Roman"/>
                          <a:cs typeface="Times New Roman"/>
                          <a:sym typeface="Times New Roman"/>
                        </a:rPr>
                        <a:t> Vũ Phi Long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1911066192</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6992982" y="1182235"/>
            <a:ext cx="55821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Times New Roman"/>
                <a:ea typeface="Times New Roman"/>
                <a:cs typeface="Times New Roman"/>
                <a:sym typeface="Times New Roman"/>
              </a:rPr>
              <a:t>Hacking Mobile</a:t>
            </a:r>
            <a:endParaRPr sz="5400">
              <a:solidFill>
                <a:schemeClr val="lt1"/>
              </a:solidFill>
              <a:latin typeface="Times New Roman"/>
              <a:ea typeface="Times New Roman"/>
              <a:cs typeface="Times New Roman"/>
              <a:sym typeface="Times New Roman"/>
            </a:endParaRPr>
          </a:p>
        </p:txBody>
      </p:sp>
      <p:grpSp>
        <p:nvGrpSpPr>
          <p:cNvPr id="109" name="Google Shape;109;p3"/>
          <p:cNvGrpSpPr/>
          <p:nvPr/>
        </p:nvGrpSpPr>
        <p:grpSpPr>
          <a:xfrm>
            <a:off x="466184" y="521503"/>
            <a:ext cx="6276145" cy="1200300"/>
            <a:chOff x="756138" y="1100479"/>
            <a:chExt cx="6276145" cy="1200300"/>
          </a:xfrm>
        </p:grpSpPr>
        <p:sp>
          <p:nvSpPr>
            <p:cNvPr id="110" name="Google Shape;110;p3"/>
            <p:cNvSpPr txBox="1"/>
            <p:nvPr/>
          </p:nvSpPr>
          <p:spPr>
            <a:xfrm>
              <a:off x="756138" y="1100479"/>
              <a:ext cx="1292100" cy="1200300"/>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Times New Roman"/>
                  <a:ea typeface="Times New Roman"/>
                  <a:cs typeface="Times New Roman"/>
                  <a:sym typeface="Times New Roman"/>
                </a:rPr>
                <a:t>01</a:t>
              </a:r>
              <a:endParaRPr b="1" sz="7200">
                <a:solidFill>
                  <a:schemeClr val="lt1"/>
                </a:solidFill>
                <a:latin typeface="Times New Roman"/>
                <a:ea typeface="Times New Roman"/>
                <a:cs typeface="Times New Roman"/>
                <a:sym typeface="Times New Roman"/>
              </a:endParaRPr>
            </a:p>
          </p:txBody>
        </p:sp>
        <p:sp>
          <p:nvSpPr>
            <p:cNvPr id="111" name="Google Shape;111;p3"/>
            <p:cNvSpPr txBox="1"/>
            <p:nvPr/>
          </p:nvSpPr>
          <p:spPr>
            <a:xfrm>
              <a:off x="1923583" y="1503169"/>
              <a:ext cx="5108700" cy="4617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TỔNG QUAN ĐỀ TÀI</a:t>
              </a:r>
              <a:endParaRPr b="1" sz="2400">
                <a:solidFill>
                  <a:schemeClr val="lt1"/>
                </a:solidFill>
                <a:latin typeface="Times New Roman"/>
                <a:ea typeface="Times New Roman"/>
                <a:cs typeface="Times New Roman"/>
                <a:sym typeface="Times New Roman"/>
              </a:endParaRPr>
            </a:p>
          </p:txBody>
        </p:sp>
      </p:grpSp>
      <p:grpSp>
        <p:nvGrpSpPr>
          <p:cNvPr id="112" name="Google Shape;112;p3"/>
          <p:cNvGrpSpPr/>
          <p:nvPr/>
        </p:nvGrpSpPr>
        <p:grpSpPr>
          <a:xfrm>
            <a:off x="466184" y="2275479"/>
            <a:ext cx="6400803" cy="1200300"/>
            <a:chOff x="756138" y="1100479"/>
            <a:chExt cx="6400803" cy="1200300"/>
          </a:xfrm>
        </p:grpSpPr>
        <p:sp>
          <p:nvSpPr>
            <p:cNvPr id="113" name="Google Shape;113;p3"/>
            <p:cNvSpPr txBox="1"/>
            <p:nvPr/>
          </p:nvSpPr>
          <p:spPr>
            <a:xfrm>
              <a:off x="756138" y="1100479"/>
              <a:ext cx="1292100" cy="1200300"/>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Times New Roman"/>
                  <a:ea typeface="Times New Roman"/>
                  <a:cs typeface="Times New Roman"/>
                  <a:sym typeface="Times New Roman"/>
                </a:rPr>
                <a:t>02</a:t>
              </a:r>
              <a:endParaRPr b="1" sz="7200">
                <a:solidFill>
                  <a:schemeClr val="lt1"/>
                </a:solidFill>
                <a:latin typeface="Times New Roman"/>
                <a:ea typeface="Times New Roman"/>
                <a:cs typeface="Times New Roman"/>
                <a:sym typeface="Times New Roman"/>
              </a:endParaRPr>
            </a:p>
          </p:txBody>
        </p:sp>
        <p:sp>
          <p:nvSpPr>
            <p:cNvPr id="114" name="Google Shape;114;p3"/>
            <p:cNvSpPr txBox="1"/>
            <p:nvPr/>
          </p:nvSpPr>
          <p:spPr>
            <a:xfrm>
              <a:off x="2048241" y="1482000"/>
              <a:ext cx="5108700" cy="4617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CƠ SỞ LÝ THUYẾT</a:t>
              </a:r>
              <a:endParaRPr b="1" sz="2400">
                <a:solidFill>
                  <a:schemeClr val="lt1"/>
                </a:solidFill>
                <a:latin typeface="Times New Roman"/>
                <a:ea typeface="Times New Roman"/>
                <a:cs typeface="Times New Roman"/>
                <a:sym typeface="Times New Roman"/>
              </a:endParaRPr>
            </a:p>
          </p:txBody>
        </p:sp>
      </p:grpSp>
      <p:grpSp>
        <p:nvGrpSpPr>
          <p:cNvPr id="115" name="Google Shape;115;p3"/>
          <p:cNvGrpSpPr/>
          <p:nvPr/>
        </p:nvGrpSpPr>
        <p:grpSpPr>
          <a:xfrm>
            <a:off x="466184" y="4029455"/>
            <a:ext cx="6276145" cy="1200300"/>
            <a:chOff x="756138" y="1100479"/>
            <a:chExt cx="6276145" cy="1200300"/>
          </a:xfrm>
        </p:grpSpPr>
        <p:sp>
          <p:nvSpPr>
            <p:cNvPr id="116" name="Google Shape;116;p3"/>
            <p:cNvSpPr txBox="1"/>
            <p:nvPr/>
          </p:nvSpPr>
          <p:spPr>
            <a:xfrm>
              <a:off x="756138" y="1100479"/>
              <a:ext cx="1292100" cy="1200300"/>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Times New Roman"/>
                  <a:ea typeface="Times New Roman"/>
                  <a:cs typeface="Times New Roman"/>
                  <a:sym typeface="Times New Roman"/>
                </a:rPr>
                <a:t>03</a:t>
              </a:r>
              <a:endParaRPr b="1" sz="7200">
                <a:solidFill>
                  <a:schemeClr val="lt1"/>
                </a:solidFill>
                <a:latin typeface="Times New Roman"/>
                <a:ea typeface="Times New Roman"/>
                <a:cs typeface="Times New Roman"/>
                <a:sym typeface="Times New Roman"/>
              </a:endParaRPr>
            </a:p>
          </p:txBody>
        </p:sp>
        <p:sp>
          <p:nvSpPr>
            <p:cNvPr id="117" name="Google Shape;117;p3"/>
            <p:cNvSpPr txBox="1"/>
            <p:nvPr/>
          </p:nvSpPr>
          <p:spPr>
            <a:xfrm>
              <a:off x="1923583" y="1452992"/>
              <a:ext cx="5108700" cy="4617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CÁCH PHÒNG CHỐNG</a:t>
              </a:r>
              <a:endParaRPr b="1" sz="2400">
                <a:solidFill>
                  <a:schemeClr val="lt1"/>
                </a:solidFill>
                <a:latin typeface="Times New Roman"/>
                <a:ea typeface="Times New Roman"/>
                <a:cs typeface="Times New Roman"/>
                <a:sym typeface="Times New Roman"/>
              </a:endParaRPr>
            </a:p>
          </p:txBody>
        </p:sp>
      </p:grpSp>
      <p:grpSp>
        <p:nvGrpSpPr>
          <p:cNvPr id="118" name="Google Shape;118;p3"/>
          <p:cNvGrpSpPr/>
          <p:nvPr/>
        </p:nvGrpSpPr>
        <p:grpSpPr>
          <a:xfrm>
            <a:off x="466184" y="5518621"/>
            <a:ext cx="6400802" cy="1200300"/>
            <a:chOff x="756138" y="1100479"/>
            <a:chExt cx="6400802" cy="1200300"/>
          </a:xfrm>
        </p:grpSpPr>
        <p:sp>
          <p:nvSpPr>
            <p:cNvPr id="119" name="Google Shape;119;p3"/>
            <p:cNvSpPr txBox="1"/>
            <p:nvPr/>
          </p:nvSpPr>
          <p:spPr>
            <a:xfrm>
              <a:off x="756138" y="1100479"/>
              <a:ext cx="1292100" cy="1200300"/>
            </a:xfrm>
            <a:prstGeom prst="rect">
              <a:avLst/>
            </a:prstGeom>
            <a:noFill/>
            <a:ln>
              <a:noFill/>
            </a:ln>
          </p:spPr>
          <p:txBody>
            <a:bodyPr anchorCtr="0" anchor="t" bIns="45700" lIns="108000" spcFirstLastPara="1" rIns="108000" wrap="square" tIns="45700">
              <a:spAutoFit/>
            </a:bodyPr>
            <a:lstStyle/>
            <a:p>
              <a:pPr indent="0" lvl="0" marL="0" marR="0" rtl="0" algn="r">
                <a:spcBef>
                  <a:spcPts val="0"/>
                </a:spcBef>
                <a:spcAft>
                  <a:spcPts val="0"/>
                </a:spcAft>
                <a:buNone/>
              </a:pPr>
              <a:r>
                <a:rPr b="1" lang="en-US" sz="7200">
                  <a:solidFill>
                    <a:schemeClr val="lt1"/>
                  </a:solidFill>
                  <a:latin typeface="Times New Roman"/>
                  <a:ea typeface="Times New Roman"/>
                  <a:cs typeface="Times New Roman"/>
                  <a:sym typeface="Times New Roman"/>
                </a:rPr>
                <a:t>04</a:t>
              </a:r>
              <a:endParaRPr b="1" sz="7200">
                <a:solidFill>
                  <a:schemeClr val="lt1"/>
                </a:solidFill>
                <a:latin typeface="Times New Roman"/>
                <a:ea typeface="Times New Roman"/>
                <a:cs typeface="Times New Roman"/>
                <a:sym typeface="Times New Roman"/>
              </a:endParaRPr>
            </a:p>
          </p:txBody>
        </p:sp>
        <p:sp>
          <p:nvSpPr>
            <p:cNvPr id="120" name="Google Shape;120;p3"/>
            <p:cNvSpPr txBox="1"/>
            <p:nvPr/>
          </p:nvSpPr>
          <p:spPr>
            <a:xfrm>
              <a:off x="2048240" y="1504128"/>
              <a:ext cx="5108700" cy="461700"/>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DEMO</a:t>
              </a:r>
              <a:endParaRPr b="1"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1" type="body"/>
          </p:nvPr>
        </p:nvSpPr>
        <p:spPr>
          <a:xfrm>
            <a:off x="314821" y="46142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latin typeface="Times New Roman"/>
                <a:ea typeface="Times New Roman"/>
                <a:cs typeface="Times New Roman"/>
                <a:sym typeface="Times New Roman"/>
              </a:rPr>
              <a:t>TỔNG QUAN ĐỀ TÀI</a:t>
            </a:r>
            <a:endParaRPr>
              <a:latin typeface="Times New Roman"/>
              <a:ea typeface="Times New Roman"/>
              <a:cs typeface="Times New Roman"/>
              <a:sym typeface="Times New Roman"/>
            </a:endParaRPr>
          </a:p>
        </p:txBody>
      </p:sp>
      <p:sp>
        <p:nvSpPr>
          <p:cNvPr id="126" name="Google Shape;126;p4"/>
          <p:cNvSpPr/>
          <p:nvPr/>
        </p:nvSpPr>
        <p:spPr>
          <a:xfrm>
            <a:off x="969844" y="1995470"/>
            <a:ext cx="2250900" cy="1260000"/>
          </a:xfrm>
          <a:prstGeom prst="foldedCorner">
            <a:avLst>
              <a:gd fmla="val 30209"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27" name="Google Shape;127;p4"/>
          <p:cNvSpPr/>
          <p:nvPr/>
        </p:nvSpPr>
        <p:spPr>
          <a:xfrm>
            <a:off x="6325456" y="1995470"/>
            <a:ext cx="2250900" cy="1260000"/>
          </a:xfrm>
          <a:prstGeom prst="foldedCorner">
            <a:avLst>
              <a:gd fmla="val 30209"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28" name="Google Shape;128;p4"/>
          <p:cNvSpPr/>
          <p:nvPr/>
        </p:nvSpPr>
        <p:spPr>
          <a:xfrm>
            <a:off x="3647650" y="1956566"/>
            <a:ext cx="2250900" cy="1260000"/>
          </a:xfrm>
          <a:prstGeom prst="foldedCorner">
            <a:avLst>
              <a:gd fmla="val 30209"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29" name="Google Shape;129;p4"/>
          <p:cNvSpPr/>
          <p:nvPr/>
        </p:nvSpPr>
        <p:spPr>
          <a:xfrm>
            <a:off x="9003263" y="1995470"/>
            <a:ext cx="2250900" cy="1260000"/>
          </a:xfrm>
          <a:prstGeom prst="foldedCorner">
            <a:avLst>
              <a:gd fmla="val 30209"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30" name="Google Shape;130;p4"/>
          <p:cNvSpPr txBox="1"/>
          <p:nvPr/>
        </p:nvSpPr>
        <p:spPr>
          <a:xfrm>
            <a:off x="1102886" y="2330686"/>
            <a:ext cx="18585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Khái niệm</a:t>
            </a:r>
            <a:endParaRPr b="1" sz="2000">
              <a:solidFill>
                <a:schemeClr val="lt1"/>
              </a:solidFill>
              <a:latin typeface="Arial"/>
              <a:ea typeface="Arial"/>
              <a:cs typeface="Arial"/>
              <a:sym typeface="Arial"/>
            </a:endParaRPr>
          </a:p>
        </p:txBody>
      </p:sp>
      <p:sp>
        <p:nvSpPr>
          <p:cNvPr id="131" name="Google Shape;131;p4"/>
          <p:cNvSpPr txBox="1"/>
          <p:nvPr/>
        </p:nvSpPr>
        <p:spPr>
          <a:xfrm>
            <a:off x="3780692" y="2291782"/>
            <a:ext cx="18585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Cách thức tấn công</a:t>
            </a:r>
            <a:endParaRPr b="1" sz="2000">
              <a:solidFill>
                <a:schemeClr val="lt1"/>
              </a:solidFill>
              <a:latin typeface="Arial"/>
              <a:ea typeface="Arial"/>
              <a:cs typeface="Arial"/>
              <a:sym typeface="Arial"/>
            </a:endParaRPr>
          </a:p>
        </p:txBody>
      </p:sp>
      <p:sp>
        <p:nvSpPr>
          <p:cNvPr id="132" name="Google Shape;132;p4"/>
          <p:cNvSpPr txBox="1"/>
          <p:nvPr/>
        </p:nvSpPr>
        <p:spPr>
          <a:xfrm>
            <a:off x="6448687" y="2291782"/>
            <a:ext cx="18585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Tác hại</a:t>
            </a:r>
            <a:endParaRPr b="1" sz="2000">
              <a:solidFill>
                <a:schemeClr val="lt1"/>
              </a:solidFill>
              <a:latin typeface="Arial"/>
              <a:ea typeface="Arial"/>
              <a:cs typeface="Arial"/>
              <a:sym typeface="Arial"/>
            </a:endParaRPr>
          </a:p>
        </p:txBody>
      </p:sp>
      <p:sp>
        <p:nvSpPr>
          <p:cNvPr id="133" name="Google Shape;133;p4"/>
          <p:cNvSpPr txBox="1"/>
          <p:nvPr/>
        </p:nvSpPr>
        <p:spPr>
          <a:xfrm>
            <a:off x="9136305" y="2287576"/>
            <a:ext cx="18585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Đối tượng nghiên cứu</a:t>
            </a:r>
            <a:endParaRPr b="1" sz="2000">
              <a:solidFill>
                <a:schemeClr val="lt1"/>
              </a:solidFill>
              <a:latin typeface="Arial"/>
              <a:ea typeface="Arial"/>
              <a:cs typeface="Arial"/>
              <a:sym typeface="Arial"/>
            </a:endParaRPr>
          </a:p>
        </p:txBody>
      </p:sp>
      <p:sp>
        <p:nvSpPr>
          <p:cNvPr id="134" name="Google Shape;134;p4"/>
          <p:cNvSpPr txBox="1"/>
          <p:nvPr/>
        </p:nvSpPr>
        <p:spPr>
          <a:xfrm>
            <a:off x="1138175" y="3455950"/>
            <a:ext cx="25095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Là hoạt động xác định các điểm yếu trong hệ thống điện thoại nhắm khai thác bảo mật để đạt được quyền truy cập vào dữ liệu cá nhân hoặc dữ liệu kinh doanh.</a:t>
            </a:r>
            <a:endParaRPr sz="2000">
              <a:solidFill>
                <a:srgbClr val="3F3F3F"/>
              </a:solidFill>
              <a:latin typeface="Times New Roman"/>
              <a:ea typeface="Times New Roman"/>
              <a:cs typeface="Times New Roman"/>
              <a:sym typeface="Times New Roman"/>
            </a:endParaRPr>
          </a:p>
        </p:txBody>
      </p:sp>
      <p:sp>
        <p:nvSpPr>
          <p:cNvPr id="135" name="Google Shape;135;p4"/>
          <p:cNvSpPr txBox="1"/>
          <p:nvPr/>
        </p:nvSpPr>
        <p:spPr>
          <a:xfrm>
            <a:off x="3745662" y="3455950"/>
            <a:ext cx="2598000" cy="2918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rgbClr val="3F3F3F"/>
                </a:solidFill>
              </a:rPr>
              <a:t>- </a:t>
            </a:r>
            <a:r>
              <a:rPr lang="en-US" sz="1800">
                <a:solidFill>
                  <a:srgbClr val="3F3F3F"/>
                </a:solidFill>
              </a:rPr>
              <a:t>Sử dụng Kali Linux tạo ra ứng dụng có chứa mã độc.</a:t>
            </a:r>
            <a:endParaRPr sz="1800">
              <a:solidFill>
                <a:srgbClr val="3F3F3F"/>
              </a:solidFill>
            </a:endParaRPr>
          </a:p>
          <a:p>
            <a:pPr indent="0" lvl="0" marL="0" rtl="0" algn="l">
              <a:lnSpc>
                <a:spcPct val="115000"/>
              </a:lnSpc>
              <a:spcBef>
                <a:spcPts val="0"/>
              </a:spcBef>
              <a:spcAft>
                <a:spcPts val="0"/>
              </a:spcAft>
              <a:buClr>
                <a:schemeClr val="dk1"/>
              </a:buClr>
              <a:buSzPts val="1100"/>
              <a:buFont typeface="Arial"/>
              <a:buNone/>
            </a:pPr>
            <a:r>
              <a:rPr lang="en-US" sz="1800">
                <a:solidFill>
                  <a:srgbClr val="3F3F3F"/>
                </a:solidFill>
              </a:rPr>
              <a:t>- Thông qua việc cài ứng dụng có chứa mã độc vào điện thoại, bên thứ 3 có thể khai thác thông tin.</a:t>
            </a:r>
            <a:endParaRPr sz="1800">
              <a:solidFill>
                <a:srgbClr val="3F3F3F"/>
              </a:solidFill>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6" name="Google Shape;136;p4"/>
          <p:cNvSpPr txBox="1"/>
          <p:nvPr/>
        </p:nvSpPr>
        <p:spPr>
          <a:xfrm>
            <a:off x="6513278" y="3455957"/>
            <a:ext cx="2177400" cy="23088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3F3F3F"/>
              </a:buClr>
              <a:buSzPts val="1800"/>
              <a:buFont typeface="Times New Roman"/>
              <a:buChar char="-"/>
            </a:pPr>
            <a:r>
              <a:rPr lang="en-US" sz="1800">
                <a:solidFill>
                  <a:srgbClr val="3F3F3F"/>
                </a:solidFill>
                <a:latin typeface="Times New Roman"/>
                <a:ea typeface="Times New Roman"/>
                <a:cs typeface="Times New Roman"/>
                <a:sym typeface="Times New Roman"/>
              </a:rPr>
              <a:t>Lấy cắp thông tin.</a:t>
            </a:r>
            <a:endParaRPr/>
          </a:p>
          <a:p>
            <a:pPr indent="-171450" lvl="0" marL="171450" marR="0" rtl="0" algn="l">
              <a:spcBef>
                <a:spcPts val="0"/>
              </a:spcBef>
              <a:spcAft>
                <a:spcPts val="0"/>
              </a:spcAft>
              <a:buClr>
                <a:srgbClr val="3F3F3F"/>
              </a:buClr>
              <a:buSzPts val="1800"/>
              <a:buFont typeface="Times New Roman"/>
              <a:buChar char="-"/>
            </a:pPr>
            <a:r>
              <a:rPr lang="en-US" sz="1800">
                <a:solidFill>
                  <a:srgbClr val="3F3F3F"/>
                </a:solidFill>
                <a:latin typeface="Times New Roman"/>
                <a:ea typeface="Times New Roman"/>
                <a:cs typeface="Times New Roman"/>
                <a:sym typeface="Times New Roman"/>
              </a:rPr>
              <a:t>Theo dõi người dùng.</a:t>
            </a:r>
            <a:endParaRPr/>
          </a:p>
          <a:p>
            <a:pPr indent="-171450" lvl="0" marL="171450" marR="0" rtl="0" algn="l">
              <a:spcBef>
                <a:spcPts val="0"/>
              </a:spcBef>
              <a:spcAft>
                <a:spcPts val="0"/>
              </a:spcAft>
              <a:buClr>
                <a:srgbClr val="3F3F3F"/>
              </a:buClr>
              <a:buSzPts val="1800"/>
              <a:buFont typeface="Times New Roman"/>
              <a:buChar char="-"/>
            </a:pPr>
            <a:r>
              <a:rPr lang="en-US" sz="1800">
                <a:solidFill>
                  <a:srgbClr val="3F3F3F"/>
                </a:solidFill>
                <a:latin typeface="Times New Roman"/>
                <a:ea typeface="Times New Roman"/>
                <a:cs typeface="Times New Roman"/>
                <a:sym typeface="Times New Roman"/>
              </a:rPr>
              <a:t>Bị đánh cắp thông tin để khai thác tiền bạc.</a:t>
            </a:r>
            <a:endParaRPr/>
          </a:p>
          <a:p>
            <a:pPr indent="-171450" lvl="0" marL="171450" marR="0" rtl="0" algn="l">
              <a:spcBef>
                <a:spcPts val="0"/>
              </a:spcBef>
              <a:spcAft>
                <a:spcPts val="0"/>
              </a:spcAft>
              <a:buClr>
                <a:srgbClr val="3F3F3F"/>
              </a:buClr>
              <a:buSzPts val="1800"/>
              <a:buFont typeface="Times New Roman"/>
              <a:buChar char="-"/>
            </a:pPr>
            <a:r>
              <a:rPr lang="en-US" sz="1800">
                <a:solidFill>
                  <a:srgbClr val="3F3F3F"/>
                </a:solidFill>
                <a:latin typeface="Times New Roman"/>
                <a:ea typeface="Times New Roman"/>
                <a:cs typeface="Times New Roman"/>
                <a:sym typeface="Times New Roman"/>
              </a:rPr>
              <a:t>Máy điện thoại hoạt động yếu dần.</a:t>
            </a:r>
            <a:endParaRPr sz="1800">
              <a:solidFill>
                <a:srgbClr val="3F3F3F"/>
              </a:solidFill>
              <a:latin typeface="Times New Roman"/>
              <a:ea typeface="Times New Roman"/>
              <a:cs typeface="Times New Roman"/>
              <a:sym typeface="Times New Roman"/>
            </a:endParaRPr>
          </a:p>
        </p:txBody>
      </p:sp>
      <p:sp>
        <p:nvSpPr>
          <p:cNvPr id="137" name="Google Shape;137;p4"/>
          <p:cNvSpPr txBox="1"/>
          <p:nvPr/>
        </p:nvSpPr>
        <p:spPr>
          <a:xfrm>
            <a:off x="9208962" y="3455957"/>
            <a:ext cx="2121000" cy="20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Times New Roman"/>
                <a:ea typeface="Times New Roman"/>
                <a:cs typeface="Times New Roman"/>
                <a:sym typeface="Times New Roman"/>
              </a:rPr>
              <a:t>- Các điện thoại Android có hệ điều hành 5.0 trở xuống.</a:t>
            </a:r>
            <a:br>
              <a:rPr lang="en-US" sz="1800">
                <a:solidFill>
                  <a:srgbClr val="3F3F3F"/>
                </a:solidFill>
                <a:latin typeface="Times New Roman"/>
                <a:ea typeface="Times New Roman"/>
                <a:cs typeface="Times New Roman"/>
                <a:sym typeface="Times New Roman"/>
              </a:rPr>
            </a:br>
            <a:r>
              <a:rPr lang="en-US" sz="1800">
                <a:solidFill>
                  <a:srgbClr val="3F3F3F"/>
                </a:solidFill>
                <a:latin typeface="Times New Roman"/>
                <a:ea typeface="Times New Roman"/>
                <a:cs typeface="Times New Roman"/>
                <a:sym typeface="Times New Roman"/>
              </a:rPr>
              <a:t>- Những tool nằm trong phạm vi hack những loại Android đó.</a:t>
            </a:r>
            <a:endParaRPr sz="1800">
              <a:solidFill>
                <a:srgbClr val="3F3F3F"/>
              </a:solidFill>
              <a:latin typeface="Times New Roman"/>
              <a:ea typeface="Times New Roman"/>
              <a:cs typeface="Times New Roman"/>
              <a:sym typeface="Times New Roman"/>
            </a:endParaRPr>
          </a:p>
        </p:txBody>
      </p:sp>
      <p:sp>
        <p:nvSpPr>
          <p:cNvPr id="138" name="Google Shape;138;p4"/>
          <p:cNvSpPr/>
          <p:nvPr/>
        </p:nvSpPr>
        <p:spPr>
          <a:xfrm>
            <a:off x="3647650" y="3368037"/>
            <a:ext cx="124800" cy="2850000"/>
          </a:xfrm>
          <a:prstGeom prst="rect">
            <a:avLst/>
          </a:prstGeom>
          <a:solidFill>
            <a:srgbClr val="10A0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39" name="Google Shape;139;p4"/>
          <p:cNvSpPr/>
          <p:nvPr/>
        </p:nvSpPr>
        <p:spPr>
          <a:xfrm>
            <a:off x="969844" y="3368036"/>
            <a:ext cx="132900" cy="2850000"/>
          </a:xfrm>
          <a:prstGeom prst="rect">
            <a:avLst/>
          </a:prstGeom>
          <a:solidFill>
            <a:srgbClr val="5B0C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40" name="Google Shape;140;p4"/>
          <p:cNvSpPr/>
          <p:nvPr/>
        </p:nvSpPr>
        <p:spPr>
          <a:xfrm>
            <a:off x="6317109" y="3368037"/>
            <a:ext cx="124800" cy="2850000"/>
          </a:xfrm>
          <a:prstGeom prst="rect">
            <a:avLst/>
          </a:prstGeom>
          <a:solidFill>
            <a:srgbClr val="0590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41" name="Google Shape;141;p4"/>
          <p:cNvSpPr/>
          <p:nvPr/>
        </p:nvSpPr>
        <p:spPr>
          <a:xfrm>
            <a:off x="8986568" y="3368037"/>
            <a:ext cx="124800" cy="2850000"/>
          </a:xfrm>
          <a:prstGeom prst="rect">
            <a:avLst/>
          </a:prstGeom>
          <a:solidFill>
            <a:srgbClr val="0074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nvSpPr>
        <p:spPr>
          <a:xfrm>
            <a:off x="3717502" y="3644207"/>
            <a:ext cx="2279700" cy="625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00"/>
              <a:buFont typeface="Arial"/>
              <a:buNone/>
            </a:pPr>
            <a:r>
              <a:rPr b="1" lang="en-US" sz="1600">
                <a:solidFill>
                  <a:schemeClr val="lt1"/>
                </a:solidFill>
                <a:latin typeface="Times New Roman"/>
                <a:ea typeface="Times New Roman"/>
                <a:cs typeface="Times New Roman"/>
                <a:sym typeface="Times New Roman"/>
              </a:rPr>
              <a:t>VMware Workstation </a:t>
            </a:r>
            <a:endParaRPr/>
          </a:p>
          <a:p>
            <a:pPr indent="0" lvl="0" marL="0" marR="0" rtl="0" algn="ctr">
              <a:spcBef>
                <a:spcPts val="320"/>
              </a:spcBef>
              <a:spcAft>
                <a:spcPts val="0"/>
              </a:spcAft>
              <a:buClr>
                <a:schemeClr val="lt1"/>
              </a:buClr>
              <a:buSzPts val="1600"/>
              <a:buFont typeface="Arial"/>
              <a:buNone/>
            </a:pPr>
            <a:r>
              <a:rPr b="1" lang="en-US" sz="1600">
                <a:solidFill>
                  <a:schemeClr val="lt1"/>
                </a:solidFill>
                <a:latin typeface="Times New Roman"/>
                <a:ea typeface="Times New Roman"/>
                <a:cs typeface="Times New Roman"/>
                <a:sym typeface="Times New Roman"/>
              </a:rPr>
              <a:t>Player 16</a:t>
            </a:r>
            <a:endParaRPr b="1" sz="1600">
              <a:solidFill>
                <a:schemeClr val="lt1"/>
              </a:solidFill>
              <a:latin typeface="Times New Roman"/>
              <a:ea typeface="Times New Roman"/>
              <a:cs typeface="Times New Roman"/>
              <a:sym typeface="Times New Roman"/>
            </a:endParaRPr>
          </a:p>
        </p:txBody>
      </p:sp>
      <p:sp>
        <p:nvSpPr>
          <p:cNvPr id="147" name="Google Shape;147;p5"/>
          <p:cNvSpPr txBox="1"/>
          <p:nvPr/>
        </p:nvSpPr>
        <p:spPr>
          <a:xfrm>
            <a:off x="6723639" y="3840714"/>
            <a:ext cx="1461000" cy="232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00"/>
              <a:buFont typeface="Arial"/>
              <a:buNone/>
            </a:pPr>
            <a:r>
              <a:rPr b="1" lang="en-US" sz="1600">
                <a:solidFill>
                  <a:schemeClr val="lt1"/>
                </a:solidFill>
                <a:latin typeface="Times New Roman"/>
                <a:ea typeface="Times New Roman"/>
                <a:cs typeface="Times New Roman"/>
                <a:sym typeface="Times New Roman"/>
              </a:rPr>
              <a:t>Kali Linux</a:t>
            </a:r>
            <a:endParaRPr b="1" sz="1600">
              <a:solidFill>
                <a:schemeClr val="lt1"/>
              </a:solidFill>
              <a:latin typeface="Times New Roman"/>
              <a:ea typeface="Times New Roman"/>
              <a:cs typeface="Times New Roman"/>
              <a:sym typeface="Times New Roman"/>
            </a:endParaRPr>
          </a:p>
        </p:txBody>
      </p:sp>
      <p:sp>
        <p:nvSpPr>
          <p:cNvPr id="148" name="Google Shape;148;p5"/>
          <p:cNvSpPr txBox="1"/>
          <p:nvPr/>
        </p:nvSpPr>
        <p:spPr>
          <a:xfrm>
            <a:off x="9190382" y="3840714"/>
            <a:ext cx="1630500" cy="224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00"/>
              <a:buFont typeface="Arial"/>
              <a:buNone/>
            </a:pPr>
            <a:r>
              <a:rPr b="1" lang="en-US" sz="1600">
                <a:solidFill>
                  <a:schemeClr val="lt1"/>
                </a:solidFill>
                <a:latin typeface="Times New Roman"/>
                <a:ea typeface="Times New Roman"/>
                <a:cs typeface="Times New Roman"/>
                <a:sym typeface="Times New Roman"/>
              </a:rPr>
              <a:t>Android Studio </a:t>
            </a:r>
            <a:endParaRPr b="1" sz="1600">
              <a:solidFill>
                <a:schemeClr val="lt1"/>
              </a:solidFill>
              <a:latin typeface="Times New Roman"/>
              <a:ea typeface="Times New Roman"/>
              <a:cs typeface="Times New Roman"/>
              <a:sym typeface="Times New Roman"/>
            </a:endParaRPr>
          </a:p>
        </p:txBody>
      </p:sp>
      <p:sp>
        <p:nvSpPr>
          <p:cNvPr id="149" name="Google Shape;149;p5"/>
          <p:cNvSpPr txBox="1"/>
          <p:nvPr/>
        </p:nvSpPr>
        <p:spPr>
          <a:xfrm>
            <a:off x="3850252" y="4424700"/>
            <a:ext cx="20871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3F3F3F"/>
                </a:solidFill>
                <a:latin typeface="Times New Roman"/>
                <a:ea typeface="Times New Roman"/>
                <a:cs typeface="Times New Roman"/>
                <a:sym typeface="Times New Roman"/>
              </a:rPr>
              <a:t>Phần mềm ảo hóa cho máy tính chạy trên kiến trúc 64 bit</a:t>
            </a:r>
            <a:endParaRPr sz="1800">
              <a:solidFill>
                <a:srgbClr val="3F3F3F"/>
              </a:solidFill>
              <a:latin typeface="Times New Roman"/>
              <a:ea typeface="Times New Roman"/>
              <a:cs typeface="Times New Roman"/>
              <a:sym typeface="Times New Roman"/>
            </a:endParaRPr>
          </a:p>
        </p:txBody>
      </p:sp>
      <p:sp>
        <p:nvSpPr>
          <p:cNvPr id="150" name="Google Shape;150;p5"/>
          <p:cNvSpPr txBox="1"/>
          <p:nvPr/>
        </p:nvSpPr>
        <p:spPr>
          <a:xfrm>
            <a:off x="6554007" y="4424700"/>
            <a:ext cx="18003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3F3F3F"/>
                </a:solidFill>
                <a:latin typeface="Times New Roman"/>
                <a:ea typeface="Times New Roman"/>
                <a:cs typeface="Times New Roman"/>
                <a:sym typeface="Times New Roman"/>
              </a:rPr>
              <a:t>Nhà phân phối Linux </a:t>
            </a:r>
            <a:endParaRPr sz="1800">
              <a:solidFill>
                <a:srgbClr val="3F3F3F"/>
              </a:solidFill>
              <a:latin typeface="Times New Roman"/>
              <a:ea typeface="Times New Roman"/>
              <a:cs typeface="Times New Roman"/>
              <a:sym typeface="Times New Roman"/>
            </a:endParaRPr>
          </a:p>
        </p:txBody>
      </p:sp>
      <p:sp>
        <p:nvSpPr>
          <p:cNvPr id="151" name="Google Shape;151;p5"/>
          <p:cNvSpPr txBox="1"/>
          <p:nvPr/>
        </p:nvSpPr>
        <p:spPr>
          <a:xfrm>
            <a:off x="8925665" y="4424700"/>
            <a:ext cx="2160000" cy="147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Là một công cụ tích hợp của Google dung phát triển ứng dụng chạy trên thiết bị hệ điều hành Android</a:t>
            </a:r>
            <a:endParaRPr sz="1800">
              <a:solidFill>
                <a:schemeClr val="dk1"/>
              </a:solidFill>
              <a:latin typeface="Times New Roman"/>
              <a:ea typeface="Times New Roman"/>
              <a:cs typeface="Times New Roman"/>
              <a:sym typeface="Times New Roman"/>
            </a:endParaRPr>
          </a:p>
        </p:txBody>
      </p:sp>
      <p:sp>
        <p:nvSpPr>
          <p:cNvPr id="152" name="Google Shape;152;p5"/>
          <p:cNvSpPr/>
          <p:nvPr/>
        </p:nvSpPr>
        <p:spPr>
          <a:xfrm>
            <a:off x="0" y="2415408"/>
            <a:ext cx="3543000" cy="1446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3F3F3F"/>
                </a:solidFill>
                <a:latin typeface="Times New Roman"/>
                <a:ea typeface="Times New Roman"/>
                <a:cs typeface="Times New Roman"/>
                <a:sym typeface="Times New Roman"/>
              </a:rPr>
              <a:t>CƠ SỞ </a:t>
            </a:r>
            <a:endParaRPr/>
          </a:p>
          <a:p>
            <a:pPr indent="0" lvl="0" marL="0" marR="0" rtl="0" algn="ctr">
              <a:spcBef>
                <a:spcPts val="0"/>
              </a:spcBef>
              <a:spcAft>
                <a:spcPts val="0"/>
              </a:spcAft>
              <a:buNone/>
            </a:pPr>
            <a:r>
              <a:rPr b="1" lang="en-US" sz="4400">
                <a:solidFill>
                  <a:srgbClr val="3F3F3F"/>
                </a:solidFill>
                <a:latin typeface="Times New Roman"/>
                <a:ea typeface="Times New Roman"/>
                <a:cs typeface="Times New Roman"/>
                <a:sym typeface="Times New Roman"/>
              </a:rPr>
              <a:t>LÝ THUYẾT</a:t>
            </a:r>
            <a:endParaRPr sz="4400">
              <a:solidFill>
                <a:schemeClr val="dk1"/>
              </a:solidFill>
              <a:latin typeface="Times New Roman"/>
              <a:ea typeface="Times New Roman"/>
              <a:cs typeface="Times New Roman"/>
              <a:sym typeface="Times New Roman"/>
            </a:endParaRPr>
          </a:p>
        </p:txBody>
      </p:sp>
      <p:pic>
        <p:nvPicPr>
          <p:cNvPr id="153" name="Google Shape;153;p5"/>
          <p:cNvPicPr preferRelativeResize="0"/>
          <p:nvPr>
            <p:ph idx="3" type="pic"/>
          </p:nvPr>
        </p:nvPicPr>
        <p:blipFill rotWithShape="1">
          <a:blip r:embed="rId3">
            <a:alphaModFix/>
          </a:blip>
          <a:srcRect b="0" l="19399" r="19405" t="0"/>
          <a:stretch/>
        </p:blipFill>
        <p:spPr>
          <a:xfrm>
            <a:off x="6351534" y="786795"/>
            <a:ext cx="2174158" cy="266474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54" name="Google Shape;154;p5"/>
          <p:cNvPicPr preferRelativeResize="0"/>
          <p:nvPr>
            <p:ph idx="2" type="pic"/>
          </p:nvPr>
        </p:nvPicPr>
        <p:blipFill rotWithShape="1">
          <a:blip r:embed="rId4">
            <a:alphaModFix/>
          </a:blip>
          <a:srcRect b="0" l="6201" r="6201" t="0"/>
          <a:stretch/>
        </p:blipFill>
        <p:spPr>
          <a:xfrm>
            <a:off x="8925665" y="786795"/>
            <a:ext cx="2160000" cy="266474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55" name="Google Shape;155;p5"/>
          <p:cNvPicPr preferRelativeResize="0"/>
          <p:nvPr>
            <p:ph idx="4" type="pic"/>
          </p:nvPr>
        </p:nvPicPr>
        <p:blipFill rotWithShape="1">
          <a:blip r:embed="rId5">
            <a:alphaModFix/>
          </a:blip>
          <a:srcRect b="0" l="9449" r="9441" t="0"/>
          <a:stretch/>
        </p:blipFill>
        <p:spPr>
          <a:xfrm>
            <a:off x="3777404" y="786795"/>
            <a:ext cx="2160000" cy="266474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Cách phòng chống</a:t>
            </a:r>
            <a:endParaRPr/>
          </a:p>
        </p:txBody>
      </p:sp>
      <p:grpSp>
        <p:nvGrpSpPr>
          <p:cNvPr id="161" name="Google Shape;161;p6"/>
          <p:cNvGrpSpPr/>
          <p:nvPr/>
        </p:nvGrpSpPr>
        <p:grpSpPr>
          <a:xfrm>
            <a:off x="625476" y="3376469"/>
            <a:ext cx="1905739" cy="1108884"/>
            <a:chOff x="846058" y="3087233"/>
            <a:chExt cx="2103000" cy="1290000"/>
          </a:xfrm>
        </p:grpSpPr>
        <p:sp>
          <p:nvSpPr>
            <p:cNvPr id="162" name="Google Shape;162;p6"/>
            <p:cNvSpPr/>
            <p:nvPr/>
          </p:nvSpPr>
          <p:spPr>
            <a:xfrm>
              <a:off x="846058" y="3087233"/>
              <a:ext cx="2103000" cy="1290000"/>
            </a:xfrm>
            <a:prstGeom prst="rect">
              <a:avLst/>
            </a:prstGeom>
            <a:solidFill>
              <a:schemeClr val="accent6"/>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6"/>
            <p:cNvSpPr/>
            <p:nvPr/>
          </p:nvSpPr>
          <p:spPr>
            <a:xfrm>
              <a:off x="846058" y="3452587"/>
              <a:ext cx="2099100" cy="548700"/>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4" name="Google Shape;164;p6"/>
          <p:cNvGrpSpPr/>
          <p:nvPr/>
        </p:nvGrpSpPr>
        <p:grpSpPr>
          <a:xfrm>
            <a:off x="2453342" y="3376469"/>
            <a:ext cx="1855687" cy="1108884"/>
            <a:chOff x="2945369" y="3087233"/>
            <a:chExt cx="2103000" cy="1290000"/>
          </a:xfrm>
        </p:grpSpPr>
        <p:sp>
          <p:nvSpPr>
            <p:cNvPr id="165" name="Google Shape;165;p6"/>
            <p:cNvSpPr/>
            <p:nvPr/>
          </p:nvSpPr>
          <p:spPr>
            <a:xfrm flipH="1">
              <a:off x="2945369" y="3087233"/>
              <a:ext cx="2103000" cy="1290000"/>
            </a:xfrm>
            <a:prstGeom prst="rect">
              <a:avLst/>
            </a:prstGeom>
            <a:solidFill>
              <a:schemeClr val="accent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6"/>
            <p:cNvSpPr/>
            <p:nvPr/>
          </p:nvSpPr>
          <p:spPr>
            <a:xfrm>
              <a:off x="2946231" y="3452587"/>
              <a:ext cx="2099100" cy="548700"/>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7" name="Google Shape;167;p6"/>
          <p:cNvGrpSpPr/>
          <p:nvPr/>
        </p:nvGrpSpPr>
        <p:grpSpPr>
          <a:xfrm>
            <a:off x="4214289" y="3368855"/>
            <a:ext cx="1922142" cy="1108884"/>
            <a:chOff x="5044560" y="3087233"/>
            <a:chExt cx="2103000" cy="1290000"/>
          </a:xfrm>
        </p:grpSpPr>
        <p:sp>
          <p:nvSpPr>
            <p:cNvPr id="168" name="Google Shape;168;p6"/>
            <p:cNvSpPr/>
            <p:nvPr/>
          </p:nvSpPr>
          <p:spPr>
            <a:xfrm flipH="1">
              <a:off x="5044560" y="3087233"/>
              <a:ext cx="2103000" cy="1290000"/>
            </a:xfrm>
            <a:prstGeom prst="rect">
              <a:avLst/>
            </a:prstGeom>
            <a:solidFill>
              <a:schemeClr val="accent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6"/>
            <p:cNvSpPr/>
            <p:nvPr/>
          </p:nvSpPr>
          <p:spPr>
            <a:xfrm>
              <a:off x="5046404" y="3452587"/>
              <a:ext cx="2099100" cy="548700"/>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0" name="Google Shape;170;p6"/>
          <p:cNvGrpSpPr/>
          <p:nvPr/>
        </p:nvGrpSpPr>
        <p:grpSpPr>
          <a:xfrm>
            <a:off x="6067443" y="3368855"/>
            <a:ext cx="1854425" cy="1108884"/>
            <a:chOff x="7143751" y="3087233"/>
            <a:chExt cx="2103000" cy="1290000"/>
          </a:xfrm>
        </p:grpSpPr>
        <p:sp>
          <p:nvSpPr>
            <p:cNvPr id="171" name="Google Shape;171;p6"/>
            <p:cNvSpPr/>
            <p:nvPr/>
          </p:nvSpPr>
          <p:spPr>
            <a:xfrm flipH="1">
              <a:off x="7143751" y="3087233"/>
              <a:ext cx="2103000" cy="1290000"/>
            </a:xfrm>
            <a:prstGeom prst="rect">
              <a:avLst/>
            </a:prstGeom>
            <a:solidFill>
              <a:schemeClr val="accent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6"/>
            <p:cNvSpPr/>
            <p:nvPr/>
          </p:nvSpPr>
          <p:spPr>
            <a:xfrm>
              <a:off x="7146577" y="3452587"/>
              <a:ext cx="2099100" cy="548700"/>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3" name="Google Shape;173;p6"/>
          <p:cNvGrpSpPr/>
          <p:nvPr/>
        </p:nvGrpSpPr>
        <p:grpSpPr>
          <a:xfrm>
            <a:off x="7875398" y="3358387"/>
            <a:ext cx="1858001" cy="1119457"/>
            <a:chOff x="9242941" y="3075801"/>
            <a:chExt cx="2103000" cy="1302300"/>
          </a:xfrm>
        </p:grpSpPr>
        <p:sp>
          <p:nvSpPr>
            <p:cNvPr id="174" name="Google Shape;174;p6"/>
            <p:cNvSpPr/>
            <p:nvPr/>
          </p:nvSpPr>
          <p:spPr>
            <a:xfrm flipH="1">
              <a:off x="9242941" y="3075801"/>
              <a:ext cx="2103000" cy="1302300"/>
            </a:xfrm>
            <a:prstGeom prst="rect">
              <a:avLst/>
            </a:pr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9246750" y="3452587"/>
              <a:ext cx="2099100" cy="548700"/>
            </a:xfrm>
            <a:prstGeom prst="rect">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6" name="Google Shape;176;p6"/>
          <p:cNvSpPr txBox="1"/>
          <p:nvPr/>
        </p:nvSpPr>
        <p:spPr>
          <a:xfrm>
            <a:off x="1140460" y="3667789"/>
            <a:ext cx="1073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6"/>
                </a:solidFill>
                <a:latin typeface="Arial"/>
                <a:ea typeface="Arial"/>
                <a:cs typeface="Arial"/>
                <a:sym typeface="Arial"/>
              </a:rPr>
              <a:t>1</a:t>
            </a:r>
            <a:endParaRPr b="1" sz="2800">
              <a:solidFill>
                <a:schemeClr val="accent6"/>
              </a:solidFill>
              <a:latin typeface="Arial"/>
              <a:ea typeface="Arial"/>
              <a:cs typeface="Arial"/>
              <a:sym typeface="Arial"/>
            </a:endParaRPr>
          </a:p>
        </p:txBody>
      </p:sp>
      <p:sp>
        <p:nvSpPr>
          <p:cNvPr id="177" name="Google Shape;177;p6"/>
          <p:cNvSpPr txBox="1"/>
          <p:nvPr/>
        </p:nvSpPr>
        <p:spPr>
          <a:xfrm>
            <a:off x="2882223" y="3667789"/>
            <a:ext cx="1073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4"/>
                </a:solidFill>
                <a:latin typeface="Arial"/>
                <a:ea typeface="Arial"/>
                <a:cs typeface="Arial"/>
                <a:sym typeface="Arial"/>
              </a:rPr>
              <a:t>2</a:t>
            </a:r>
            <a:endParaRPr b="1" sz="2800">
              <a:solidFill>
                <a:schemeClr val="accent4"/>
              </a:solidFill>
              <a:latin typeface="Arial"/>
              <a:ea typeface="Arial"/>
              <a:cs typeface="Arial"/>
              <a:sym typeface="Arial"/>
            </a:endParaRPr>
          </a:p>
        </p:txBody>
      </p:sp>
      <p:sp>
        <p:nvSpPr>
          <p:cNvPr id="178" name="Google Shape;178;p6"/>
          <p:cNvSpPr txBox="1"/>
          <p:nvPr/>
        </p:nvSpPr>
        <p:spPr>
          <a:xfrm>
            <a:off x="4664068" y="3656630"/>
            <a:ext cx="1073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3"/>
                </a:solidFill>
                <a:latin typeface="Arial"/>
                <a:ea typeface="Arial"/>
                <a:cs typeface="Arial"/>
                <a:sym typeface="Arial"/>
              </a:rPr>
              <a:t>3</a:t>
            </a:r>
            <a:endParaRPr b="1" sz="2800">
              <a:solidFill>
                <a:schemeClr val="accent3"/>
              </a:solidFill>
              <a:latin typeface="Arial"/>
              <a:ea typeface="Arial"/>
              <a:cs typeface="Arial"/>
              <a:sym typeface="Arial"/>
            </a:endParaRPr>
          </a:p>
        </p:txBody>
      </p:sp>
      <p:sp>
        <p:nvSpPr>
          <p:cNvPr id="179" name="Google Shape;179;p6"/>
          <p:cNvSpPr txBox="1"/>
          <p:nvPr/>
        </p:nvSpPr>
        <p:spPr>
          <a:xfrm>
            <a:off x="6476419" y="3647180"/>
            <a:ext cx="1073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2"/>
                </a:solidFill>
                <a:latin typeface="Arial"/>
                <a:ea typeface="Arial"/>
                <a:cs typeface="Arial"/>
                <a:sym typeface="Arial"/>
              </a:rPr>
              <a:t>4</a:t>
            </a:r>
            <a:endParaRPr b="1" sz="2800">
              <a:solidFill>
                <a:schemeClr val="accent2"/>
              </a:solidFill>
              <a:latin typeface="Arial"/>
              <a:ea typeface="Arial"/>
              <a:cs typeface="Arial"/>
              <a:sym typeface="Arial"/>
            </a:endParaRPr>
          </a:p>
        </p:txBody>
      </p:sp>
      <p:sp>
        <p:nvSpPr>
          <p:cNvPr id="180" name="Google Shape;180;p6"/>
          <p:cNvSpPr txBox="1"/>
          <p:nvPr/>
        </p:nvSpPr>
        <p:spPr>
          <a:xfrm>
            <a:off x="8258248" y="3667789"/>
            <a:ext cx="1073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Arial"/>
                <a:ea typeface="Arial"/>
                <a:cs typeface="Arial"/>
                <a:sym typeface="Arial"/>
              </a:rPr>
              <a:t>5</a:t>
            </a:r>
            <a:endParaRPr b="1" sz="2800">
              <a:solidFill>
                <a:schemeClr val="accent1"/>
              </a:solidFill>
              <a:latin typeface="Arial"/>
              <a:ea typeface="Arial"/>
              <a:cs typeface="Arial"/>
              <a:sym typeface="Arial"/>
            </a:endParaRPr>
          </a:p>
        </p:txBody>
      </p:sp>
      <p:sp>
        <p:nvSpPr>
          <p:cNvPr id="181" name="Google Shape;181;p6"/>
          <p:cNvSpPr txBox="1"/>
          <p:nvPr/>
        </p:nvSpPr>
        <p:spPr>
          <a:xfrm>
            <a:off x="371962" y="4678775"/>
            <a:ext cx="1981500" cy="1815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Times New Roman"/>
                <a:ea typeface="Times New Roman"/>
                <a:cs typeface="Times New Roman"/>
                <a:sym typeface="Times New Roman"/>
              </a:rPr>
              <a:t>Cập nhật các phiên bản mới nhất</a:t>
            </a:r>
            <a:endParaRPr sz="2800">
              <a:solidFill>
                <a:srgbClr val="262626"/>
              </a:solidFill>
              <a:latin typeface="Times New Roman"/>
              <a:ea typeface="Times New Roman"/>
              <a:cs typeface="Times New Roman"/>
              <a:sym typeface="Times New Roman"/>
            </a:endParaRPr>
          </a:p>
        </p:txBody>
      </p:sp>
      <p:sp>
        <p:nvSpPr>
          <p:cNvPr id="182" name="Google Shape;182;p6"/>
          <p:cNvSpPr txBox="1"/>
          <p:nvPr/>
        </p:nvSpPr>
        <p:spPr>
          <a:xfrm>
            <a:off x="2637288" y="1834569"/>
            <a:ext cx="1563000" cy="13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Times New Roman"/>
                <a:ea typeface="Times New Roman"/>
                <a:cs typeface="Times New Roman"/>
                <a:sym typeface="Times New Roman"/>
              </a:rPr>
              <a:t>Cẩn thận những gì cài đặt</a:t>
            </a:r>
            <a:endParaRPr sz="2800">
              <a:solidFill>
                <a:srgbClr val="262626"/>
              </a:solidFill>
              <a:latin typeface="Times New Roman"/>
              <a:ea typeface="Times New Roman"/>
              <a:cs typeface="Times New Roman"/>
              <a:sym typeface="Times New Roman"/>
            </a:endParaRPr>
          </a:p>
        </p:txBody>
      </p:sp>
      <p:sp>
        <p:nvSpPr>
          <p:cNvPr id="183" name="Google Shape;183;p6"/>
          <p:cNvSpPr txBox="1"/>
          <p:nvPr/>
        </p:nvSpPr>
        <p:spPr>
          <a:xfrm>
            <a:off x="4132951" y="4508459"/>
            <a:ext cx="1934400" cy="2246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Times New Roman"/>
                <a:ea typeface="Times New Roman"/>
                <a:cs typeface="Times New Roman"/>
                <a:sym typeface="Times New Roman"/>
              </a:rPr>
              <a:t>Xem lại bản cập nhật ứng dụng có trên điện thoại</a:t>
            </a:r>
            <a:endParaRPr sz="2800">
              <a:solidFill>
                <a:srgbClr val="262626"/>
              </a:solidFill>
              <a:latin typeface="Times New Roman"/>
              <a:ea typeface="Times New Roman"/>
              <a:cs typeface="Times New Roman"/>
              <a:sym typeface="Times New Roman"/>
            </a:endParaRPr>
          </a:p>
        </p:txBody>
      </p:sp>
      <p:sp>
        <p:nvSpPr>
          <p:cNvPr id="184" name="Google Shape;184;p6"/>
          <p:cNvSpPr txBox="1"/>
          <p:nvPr/>
        </p:nvSpPr>
        <p:spPr>
          <a:xfrm>
            <a:off x="6063842" y="1672975"/>
            <a:ext cx="1811400" cy="13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Times New Roman"/>
                <a:ea typeface="Times New Roman"/>
                <a:cs typeface="Times New Roman"/>
                <a:sym typeface="Times New Roman"/>
              </a:rPr>
              <a:t>Làm kẻ gian khó xâm nhập</a:t>
            </a:r>
            <a:endParaRPr sz="2800">
              <a:solidFill>
                <a:srgbClr val="262626"/>
              </a:solidFill>
              <a:latin typeface="Times New Roman"/>
              <a:ea typeface="Times New Roman"/>
              <a:cs typeface="Times New Roman"/>
              <a:sym typeface="Times New Roman"/>
            </a:endParaRPr>
          </a:p>
        </p:txBody>
      </p:sp>
      <p:sp>
        <p:nvSpPr>
          <p:cNvPr id="185" name="Google Shape;185;p6"/>
          <p:cNvSpPr txBox="1"/>
          <p:nvPr/>
        </p:nvSpPr>
        <p:spPr>
          <a:xfrm>
            <a:off x="8022757" y="4672339"/>
            <a:ext cx="1563000" cy="13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Times New Roman"/>
                <a:ea typeface="Times New Roman"/>
                <a:cs typeface="Times New Roman"/>
                <a:sym typeface="Times New Roman"/>
              </a:rPr>
              <a:t>Cảnh giác wifi miễn phí</a:t>
            </a:r>
            <a:endParaRPr sz="2800">
              <a:solidFill>
                <a:srgbClr val="262626"/>
              </a:solidFill>
              <a:latin typeface="Times New Roman"/>
              <a:ea typeface="Times New Roman"/>
              <a:cs typeface="Times New Roman"/>
              <a:sym typeface="Times New Roman"/>
            </a:endParaRPr>
          </a:p>
        </p:txBody>
      </p:sp>
      <p:grpSp>
        <p:nvGrpSpPr>
          <p:cNvPr id="186" name="Google Shape;186;p6"/>
          <p:cNvGrpSpPr/>
          <p:nvPr/>
        </p:nvGrpSpPr>
        <p:grpSpPr>
          <a:xfrm>
            <a:off x="9585955" y="3358387"/>
            <a:ext cx="1858001" cy="1119457"/>
            <a:chOff x="9242941" y="3075801"/>
            <a:chExt cx="2103000" cy="1302300"/>
          </a:xfrm>
        </p:grpSpPr>
        <p:sp>
          <p:nvSpPr>
            <p:cNvPr id="187" name="Google Shape;187;p6"/>
            <p:cNvSpPr/>
            <p:nvPr/>
          </p:nvSpPr>
          <p:spPr>
            <a:xfrm flipH="1">
              <a:off x="9242941" y="3075801"/>
              <a:ext cx="2103000" cy="1302300"/>
            </a:xfrm>
            <a:prstGeom prst="rect">
              <a:avLst/>
            </a:prstGeom>
            <a:solidFill>
              <a:srgbClr val="4AF8E9"/>
            </a:solidFill>
            <a:ln cap="flat" cmpd="sng" w="12700">
              <a:solidFill>
                <a:srgbClr val="004D53"/>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6"/>
            <p:cNvSpPr/>
            <p:nvPr/>
          </p:nvSpPr>
          <p:spPr>
            <a:xfrm>
              <a:off x="9246750" y="3452587"/>
              <a:ext cx="2099100" cy="548700"/>
            </a:xfrm>
            <a:prstGeom prst="rect">
              <a:avLst/>
            </a:prstGeom>
            <a:solidFill>
              <a:schemeClr val="lt1"/>
            </a:solidFill>
            <a:ln cap="flat" cmpd="sng" w="12700">
              <a:solidFill>
                <a:srgbClr val="004D53"/>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9" name="Google Shape;189;p6"/>
          <p:cNvSpPr txBox="1"/>
          <p:nvPr/>
        </p:nvSpPr>
        <p:spPr>
          <a:xfrm>
            <a:off x="9978249" y="3667789"/>
            <a:ext cx="10731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4AF8E9"/>
                </a:solidFill>
                <a:latin typeface="Arial"/>
                <a:ea typeface="Arial"/>
                <a:cs typeface="Arial"/>
                <a:sym typeface="Arial"/>
              </a:rPr>
              <a:t>6</a:t>
            </a:r>
            <a:endParaRPr b="1" sz="2800">
              <a:solidFill>
                <a:srgbClr val="4AF8E9"/>
              </a:solidFill>
              <a:latin typeface="Arial"/>
              <a:ea typeface="Arial"/>
              <a:cs typeface="Arial"/>
              <a:sym typeface="Arial"/>
            </a:endParaRPr>
          </a:p>
        </p:txBody>
      </p:sp>
      <p:sp>
        <p:nvSpPr>
          <p:cNvPr id="190" name="Google Shape;190;p6"/>
          <p:cNvSpPr txBox="1"/>
          <p:nvPr/>
        </p:nvSpPr>
        <p:spPr>
          <a:xfrm>
            <a:off x="9585780" y="1553105"/>
            <a:ext cx="1858200" cy="1815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262626"/>
                </a:solidFill>
                <a:latin typeface="Times New Roman"/>
                <a:ea typeface="Times New Roman"/>
                <a:cs typeface="Times New Roman"/>
                <a:sym typeface="Times New Roman"/>
              </a:rPr>
              <a:t>Sử dụng bảo mật từng ứng dụng</a:t>
            </a:r>
            <a:endParaRPr sz="2800">
              <a:solidFill>
                <a:srgbClr val="26262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p:nvPr/>
        </p:nvSpPr>
        <p:spPr>
          <a:xfrm>
            <a:off x="5539119" y="4996908"/>
            <a:ext cx="7349400" cy="6891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96" name="Google Shape;196;p7"/>
          <p:cNvGrpSpPr/>
          <p:nvPr/>
        </p:nvGrpSpPr>
        <p:grpSpPr>
          <a:xfrm>
            <a:off x="-58528" y="-12825"/>
            <a:ext cx="12250589" cy="6787592"/>
            <a:chOff x="-548507" y="477868"/>
            <a:chExt cx="11571351" cy="6357209"/>
          </a:xfrm>
        </p:grpSpPr>
        <p:sp>
          <p:nvSpPr>
            <p:cNvPr id="197" name="Google Shape;197;p7"/>
            <p:cNvSpPr/>
            <p:nvPr/>
          </p:nvSpPr>
          <p:spPr>
            <a:xfrm>
              <a:off x="-482765" y="6440599"/>
              <a:ext cx="11439858" cy="394478"/>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7"/>
            <p:cNvSpPr/>
            <p:nvPr/>
          </p:nvSpPr>
          <p:spPr>
            <a:xfrm>
              <a:off x="700575" y="477868"/>
              <a:ext cx="9072991" cy="5917168"/>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7"/>
            <p:cNvSpPr/>
            <p:nvPr/>
          </p:nvSpPr>
          <p:spPr>
            <a:xfrm>
              <a:off x="1088451" y="839448"/>
              <a:ext cx="8284035" cy="5062466"/>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7"/>
            <p:cNvSpPr/>
            <p:nvPr/>
          </p:nvSpPr>
          <p:spPr>
            <a:xfrm>
              <a:off x="-548507" y="6164484"/>
              <a:ext cx="11571351" cy="460224"/>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7"/>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2" name="Google Shape;202;p7"/>
            <p:cNvGrpSpPr/>
            <p:nvPr/>
          </p:nvGrpSpPr>
          <p:grpSpPr>
            <a:xfrm>
              <a:off x="1606" y="6382978"/>
              <a:ext cx="414000" cy="115200"/>
              <a:chOff x="5955" y="6353672"/>
              <a:chExt cx="414000" cy="115200"/>
            </a:xfrm>
          </p:grpSpPr>
          <p:sp>
            <p:nvSpPr>
              <p:cNvPr id="203" name="Google Shape;203;p7"/>
              <p:cNvSpPr/>
              <p:nvPr/>
            </p:nvSpPr>
            <p:spPr>
              <a:xfrm>
                <a:off x="5955" y="6353672"/>
                <a:ext cx="414000" cy="115200"/>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7"/>
              <p:cNvSpPr/>
              <p:nvPr/>
            </p:nvSpPr>
            <p:spPr>
              <a:xfrm>
                <a:off x="99417" y="6382279"/>
                <a:ext cx="227100" cy="55200"/>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5" name="Google Shape;205;p7"/>
            <p:cNvGrpSpPr/>
            <p:nvPr/>
          </p:nvGrpSpPr>
          <p:grpSpPr>
            <a:xfrm>
              <a:off x="9855291" y="6381600"/>
              <a:ext cx="886126" cy="115200"/>
              <a:chOff x="5955" y="6353672"/>
              <a:chExt cx="414000" cy="115200"/>
            </a:xfrm>
          </p:grpSpPr>
          <p:sp>
            <p:nvSpPr>
              <p:cNvPr id="206" name="Google Shape;206;p7"/>
              <p:cNvSpPr/>
              <p:nvPr/>
            </p:nvSpPr>
            <p:spPr>
              <a:xfrm>
                <a:off x="5955" y="6353672"/>
                <a:ext cx="414000" cy="115200"/>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7"/>
              <p:cNvSpPr/>
              <p:nvPr/>
            </p:nvSpPr>
            <p:spPr>
              <a:xfrm>
                <a:off x="84761" y="6382279"/>
                <a:ext cx="256200" cy="55200"/>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8" name="Google Shape;208;p7"/>
            <p:cNvSpPr/>
            <p:nvPr/>
          </p:nvSpPr>
          <p:spPr>
            <a:xfrm>
              <a:off x="3892805" y="496953"/>
              <a:ext cx="5477614" cy="5427435"/>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209" name="Google Shape;209;p7"/>
          <p:cNvPicPr preferRelativeResize="0"/>
          <p:nvPr/>
        </p:nvPicPr>
        <p:blipFill rotWithShape="1">
          <a:blip r:embed="rId3">
            <a:alphaModFix/>
          </a:blip>
          <a:srcRect b="0" l="0" r="0" t="0"/>
          <a:stretch/>
        </p:blipFill>
        <p:spPr>
          <a:xfrm>
            <a:off x="1553525" y="357625"/>
            <a:ext cx="9084950" cy="552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nvSpPr>
        <p:spPr>
          <a:xfrm>
            <a:off x="1" y="5123796"/>
            <a:ext cx="12192000" cy="1015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Custom 11">
      <a:dk1>
        <a:srgbClr val="000000"/>
      </a:dk1>
      <a:lt1>
        <a:srgbClr val="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Custom 11">
      <a:dk1>
        <a:srgbClr val="000000"/>
      </a:dk1>
      <a:lt1>
        <a:srgbClr val="FFFFFF"/>
      </a:lt1>
      <a:dk2>
        <a:srgbClr val="44546A"/>
      </a:dk2>
      <a:lt2>
        <a:srgbClr val="E7E6E6"/>
      </a:lt2>
      <a:accent1>
        <a:srgbClr val="8540F4"/>
      </a:accent1>
      <a:accent2>
        <a:srgbClr val="2EC8ED"/>
      </a:accent2>
      <a:accent3>
        <a:srgbClr val="07C1AF"/>
      </a:accent3>
      <a:accent4>
        <a:srgbClr val="019BA7"/>
      </a:accent4>
      <a:accent5>
        <a:srgbClr val="A5A5A5"/>
      </a:accent5>
      <a:accent6>
        <a:srgbClr val="5C5C5C"/>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ALLPPT-404">
      <a:dk1>
        <a:srgbClr val="000000"/>
      </a:dk1>
      <a:lt1>
        <a:srgbClr val="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cp:coreProperties>
</file>