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8288000" cy="9525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62000" y="571500"/>
            <a:ext cx="16764000" cy="685800"/>
          </a:xfrm>
          <a:prstGeom prst="rect">
            <a:avLst/>
          </a:prstGeom>
          <a:noFill/>
        </p:spPr>
        <p:txBody>
          <a:bodyPr wrap="square" tIns="0" bIns="0" lIns="0">
            <a:spAutoFit/>
          </a:bodyPr>
          <a:lstStyle/>
          <a:p>
            <a:r>
              <a:rPr sz="3600" b="1">
                <a:latin typeface="Source Han Sans CN Bold"/>
              </a:rPr>
              <a:t>攻击者及被攻击资产分析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333500"/>
            <a:ext cx="16764000" cy="514350"/>
          </a:xfrm>
          <a:prstGeom prst="rect">
            <a:avLst/>
          </a:prstGeom>
          <a:noFill/>
        </p:spPr>
        <p:txBody>
          <a:bodyPr wrap="square" tIns="0" bIns="0" lIns="0">
            <a:spAutoFit/>
          </a:bodyPr>
          <a:lstStyle/>
          <a:p>
            <a:r>
              <a:rPr sz="2700" b="1">
                <a:solidFill>
                  <a:srgbClr val="0A4275"/>
                </a:solidFill>
                <a:latin typeface="Source Han Sans CN"/>
              </a:rPr>
              <a:t>攻击源与目标分布情况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847850"/>
            <a:ext cx="762000" cy="3810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762000" y="2038350"/>
            <a:ext cx="16764000" cy="762000"/>
          </a:xfrm>
          <a:prstGeom prst="roundRect">
            <a:avLst/>
          </a:prstGeom>
          <a:solidFill>
            <a:srgbClr val="EBEF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952500" y="2181225"/>
            <a:ext cx="16383000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000">
                <a:solidFill>
                  <a:srgbClr val="0A4275"/>
                </a:solidFill>
                <a:latin typeface="DengXian"/>
              </a:rPr>
              <a:t>攻击源地理分布热力图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62000" y="3133725"/>
            <a:ext cx="16764000" cy="762000"/>
          </a:xfrm>
          <a:prstGeom prst="roundRect">
            <a:avLst/>
          </a:prstGeom>
          <a:solidFill>
            <a:srgbClr val="EBEF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952500" y="3276600"/>
            <a:ext cx="16383000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000">
                <a:solidFill>
                  <a:srgbClr val="0A4275"/>
                </a:solidFill>
                <a:latin typeface="DengXian"/>
              </a:rPr>
              <a:t>主要攻击源IP TOP 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35500" y="9810750"/>
            <a:ext cx="47625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666666"/>
                </a:solidFill>
                <a:latin typeface="DengXian"/>
              </a:rPr>
              <a:t>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