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latin typeface="Source Han Sans CN Bold"/>
              </a:rPr>
              <a:t>网络安全漏洞扫描与修复进展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2700" b="1">
                <a:solidFill>
                  <a:srgbClr val="0A4275"/>
                </a:solidFill>
                <a:latin typeface="Source Han Sans CN"/>
              </a:rPr>
              <a:t>第一季度漏洞发现与修复情况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52500" y="2914650"/>
            <a:ext cx="342900" cy="342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5900" y="2619375"/>
            <a:ext cx="3133725" cy="200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400">
                <a:solidFill>
                  <a:srgbClr val="0A4275"/>
                </a:solidFill>
                <a:latin typeface="DengXian"/>
              </a:rPr>
              <a:t>扫描资产数量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5900" y="2867025"/>
            <a:ext cx="3133725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700" b="1">
                <a:solidFill>
                  <a:srgbClr val="0A4275"/>
                </a:solidFill>
                <a:latin typeface="DengXian"/>
              </a:rPr>
              <a:t>428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5900" y="3295650"/>
            <a:ext cx="31337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覆盖率98.2%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0062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91125" y="2914650"/>
            <a:ext cx="342900" cy="342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4525" y="2619375"/>
            <a:ext cx="3133725" cy="200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400">
                <a:solidFill>
                  <a:srgbClr val="0A4275"/>
                </a:solidFill>
                <a:latin typeface="DengXian"/>
              </a:rPr>
              <a:t>发现漏洞总数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525" y="2867025"/>
            <a:ext cx="3133725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700" b="1">
                <a:solidFill>
                  <a:srgbClr val="0A4275"/>
                </a:solidFill>
                <a:latin typeface="DengXian"/>
              </a:rPr>
              <a:t>342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4525" y="3295650"/>
            <a:ext cx="31337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较上季度减少8.3%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3925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429750" y="2914650"/>
            <a:ext cx="342900" cy="342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63150" y="2619375"/>
            <a:ext cx="3133725" cy="200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400">
                <a:solidFill>
                  <a:srgbClr val="0A4275"/>
                </a:solidFill>
                <a:latin typeface="DengXian"/>
              </a:rPr>
              <a:t>已修复漏洞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63150" y="2867025"/>
            <a:ext cx="3133725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700" b="1">
                <a:solidFill>
                  <a:srgbClr val="0A4275"/>
                </a:solidFill>
                <a:latin typeface="DengXian"/>
              </a:rPr>
              <a:t>263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63150" y="3295650"/>
            <a:ext cx="31337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修复率76.9%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47787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3668375" y="2914650"/>
            <a:ext cx="342900" cy="342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01775" y="2619375"/>
            <a:ext cx="3133725" cy="200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400">
                <a:solidFill>
                  <a:srgbClr val="0A4275"/>
                </a:solidFill>
                <a:latin typeface="DengXian"/>
              </a:rPr>
              <a:t>高危漏洞数量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201775" y="2867025"/>
            <a:ext cx="3133725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700" b="1">
                <a:solidFill>
                  <a:srgbClr val="0A4275"/>
                </a:solidFill>
                <a:latin typeface="DengXian"/>
              </a:rPr>
              <a:t>87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01775" y="3295650"/>
            <a:ext cx="31337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已修复76个(87.4%)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62000" y="45148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04875" y="46577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solidFill>
                  <a:srgbClr val="0A4275"/>
                </a:solidFill>
                <a:latin typeface="DengXian"/>
              </a:rPr>
              <a:t>漏洞类型分布与修复情况</a:t>
            </a:r>
          </a:p>
        </p:txBody>
      </p:sp>
      <p:pic>
        <p:nvPicPr>
          <p:cNvPr id="28" name="Picture 27" descr="chart_9132e907c1180c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991100"/>
            <a:ext cx="16478250" cy="2095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2500" y="7753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solidFill>
                  <a:srgbClr val="0A4275"/>
                </a:solidFill>
                <a:latin typeface="DengXian"/>
              </a:rPr>
              <a:t>高危漏洞修复进度与重点待整改项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0" y="8134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DengXian"/>
              </a:rPr>
              <a:t>核心业务系统漏洞修复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83000" y="8134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DengXian"/>
              </a:rPr>
              <a:t>92.7%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2500" y="8420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952500" y="8420100"/>
            <a:ext cx="15001875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952500" y="87058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DengXian"/>
              </a:rPr>
              <a:t>办公内网系统漏洞修复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83000" y="87058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DengXian"/>
              </a:rPr>
              <a:t>84.5%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500" y="89916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952500" y="8991600"/>
            <a:ext cx="1367790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2500" y="9277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DengXian"/>
              </a:rPr>
              <a:t>周边业务系统漏洞修复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83000" y="9277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DengXian"/>
              </a:rPr>
              <a:t>65.8%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52500" y="9563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952500" y="9563100"/>
            <a:ext cx="1064895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952500" y="9848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latin typeface="DengXian"/>
              </a:rPr>
              <a:t>• 待修复：数据中心API接口存在未授权访问漏洞（高危）- 预计5月15日完成整改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2500" y="10182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latin typeface="DengXian"/>
              </a:rPr>
              <a:t>• 待修复：内部办公系统存在跨站脚本漏洞（中危）- 已安排5月10日前修复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000" y="7658100"/>
            <a:ext cx="38100" cy="3048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