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Microsoft YaHei"/>
              </a:rPr>
              <a:t>行业热点事件与挑战、下一步工作计划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安全风险分析与应对策略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16764000" cy="2809875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04875" y="21812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行业热点事件与影响分析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48025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LockBit勒索组织活动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5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全球联合执法行动打击LockBit，但其卷土重来，影响范围持续扩大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10325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896350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5575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AI驱动的网络攻击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5575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AI钓鱼攻击成功率接近100%，模拟真人语音实施精准诈骗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058650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4544675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53900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"伏特台风"组织攻击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5390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首次被成功归因的APT组织，与多起勒索软件攻击相关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2500" y="5276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当前面临的主要挑战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2500" y="5657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安全资源配置不足，应急响应团队规模与日益增长的攻击规模不匹配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2500" y="599122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核心业务系统存在历史遗留漏洞，修复窗口有限，需要无感知升级方案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2500" y="63246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供应链安全风险增加，第三方组件存在潜在后门，急需加强检测与防御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5181600"/>
            <a:ext cx="38100" cy="166687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762000" y="7229475"/>
            <a:ext cx="16764000" cy="2857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762000" y="7229475"/>
            <a:ext cx="38100" cy="2857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52500" y="73723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下一步工作计划与建议</a:t>
            </a:r>
          </a:p>
        </p:txBody>
      </p:sp>
      <p:sp>
        <p:nvSpPr>
          <p:cNvPr id="28" name="Oval 27"/>
          <p:cNvSpPr/>
          <p:nvPr/>
        </p:nvSpPr>
        <p:spPr>
          <a:xfrm>
            <a:off x="952500" y="775335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3500" y="775335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升级态势感知平台，增强AI异常检测能力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3500" y="802005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针对第一季度DDoS攻击增长趋势，部署流量基线分析与智能告警筛选系统</a:t>
            </a:r>
          </a:p>
        </p:txBody>
      </p:sp>
      <p:sp>
        <p:nvSpPr>
          <p:cNvPr id="31" name="Oval 30"/>
          <p:cNvSpPr/>
          <p:nvPr/>
        </p:nvSpPr>
        <p:spPr>
          <a:xfrm>
            <a:off x="952500" y="849630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33500" y="849630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制定核心系统漏洞修复计划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33500" y="876300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针对已发现的342个漏洞，优先修复剩余79个高危漏洞，制定分批次修复时间表</a:t>
            </a:r>
          </a:p>
        </p:txBody>
      </p:sp>
      <p:sp>
        <p:nvSpPr>
          <p:cNvPr id="34" name="Oval 33"/>
          <p:cNvSpPr/>
          <p:nvPr/>
        </p:nvSpPr>
        <p:spPr>
          <a:xfrm>
            <a:off x="952500" y="923925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3500" y="923925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组织安全意识培训与钓鱼演练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33500" y="950595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针对AI钓鱼攻击趋势，加强员工培训，提高识别能力，定期组织模拟演练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Microsoft YaHei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