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4800" b="1">
                <a:latin typeface="Microsoft YaHei"/>
              </a:rPr>
              <a:t>网络安全漏洞扫描与修复进展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第一季度漏洞发现与修复情况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0002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543175" y="22288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50" y="2657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扫描资产数量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50" y="2943225"/>
            <a:ext cx="38576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Microsoft YaHei"/>
              </a:rPr>
              <a:t>428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50" y="3419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覆盖率98.2%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00625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781800" y="22288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95875" y="2657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发现漏洞总数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5875" y="2943225"/>
            <a:ext cx="38576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Microsoft YaHei"/>
              </a:rPr>
              <a:t>342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95875" y="3419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较上季度减少8.3%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239250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1020425" y="22288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✓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4500" y="2657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已修复漏洞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34500" y="2943225"/>
            <a:ext cx="38576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Microsoft YaHei"/>
              </a:rPr>
              <a:t>263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34500" y="3419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修复率76.9%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3477875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5259050" y="22288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573125" y="2657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高危漏洞数量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73125" y="2943225"/>
            <a:ext cx="38576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Microsoft YaHei"/>
              </a:rPr>
              <a:t>87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73125" y="3419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已修复76个(87.4%)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62000" y="4514850"/>
            <a:ext cx="16764000" cy="2809875"/>
          </a:xfrm>
          <a:prstGeom prst="roundRect">
            <a:avLst/>
          </a:prstGeom>
          <a:solidFill>
            <a:srgbClr val="EBEF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04875" y="4657725"/>
            <a:ext cx="16478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漏洞类型分布与修复情况</a:t>
            </a:r>
          </a:p>
        </p:txBody>
      </p:sp>
      <p:pic>
        <p:nvPicPr>
          <p:cNvPr id="28" name="Picture 27" descr="chart_9132e907c1180cc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4991100"/>
            <a:ext cx="16478250" cy="20955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52500" y="77533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高危漏洞修复进度与重点待整改项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2500" y="813435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核心业务系统漏洞修复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383000" y="813435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92.7%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52500" y="842010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952500" y="8420100"/>
            <a:ext cx="15001875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952500" y="870585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办公内网系统漏洞修复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383000" y="870585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84.5%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52500" y="899160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952500" y="8991600"/>
            <a:ext cx="13677900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52500" y="927735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周边业务系统漏洞修复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383000" y="927735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65.8%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52500" y="956310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952500" y="9563100"/>
            <a:ext cx="10648950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952500" y="98488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待修复：数据中心API接口存在未授权访问漏洞（高危）- 预计5月15日完成整改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2500" y="10182225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待修复：内部办公系统存在跨站脚本漏洞（中危）- 已安排5月10日前修复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000" y="7658100"/>
            <a:ext cx="38100" cy="30480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Microsoft YaHei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