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54317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0062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78180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587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87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587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3925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102042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450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450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450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7787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525905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7312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312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312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已修复76个(87.4%)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2000" y="45148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pic>
        <p:nvPicPr>
          <p:cNvPr id="28" name="Picture 27" descr="chart_9132e907c1180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991100"/>
            <a:ext cx="16478250" cy="209550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952500" y="7753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8134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6383000" y="8134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952500" y="8420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952500" y="842010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952500" y="87058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6383000" y="87058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952500" y="89916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ed Rectangle 36"/>
          <p:cNvSpPr/>
          <p:nvPr/>
        </p:nvSpPr>
        <p:spPr>
          <a:xfrm>
            <a:off x="952500" y="899160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9277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6383000" y="9277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952500" y="9563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952500" y="956310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952500" y="9848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52500" y="10182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4" name="Rectangle 43"/>
          <p:cNvSpPr/>
          <p:nvPr/>
        </p:nvSpPr>
        <p:spPr>
          <a:xfrm>
            <a:off x="762000" y="7658100"/>
            <a:ext cx="38100" cy="3048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