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SimHei"/>
              </a:rPr>
              <a:t>字体测试 - 黑体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KaiTi"/>
              </a:rPr>
              <a:t>副标题使用楷体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18478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