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762000"/>
            <a:ext cx="16764000" cy="5715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28750"/>
            <a:ext cx="16764000" cy="4762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52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2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953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4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4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4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63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953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5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5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763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2954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25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25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25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已修复76个(87.4%)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86250"/>
            <a:ext cx="16764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pic>
        <p:nvPicPr>
          <p:cNvPr id="27" name="Picture 26" descr="chart_9132e907c1180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67250"/>
            <a:ext cx="16764000" cy="20955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62000" y="695325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52500" y="70485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7429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7429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7715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771525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0010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0010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2867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28675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8572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8572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8858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885825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1440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947737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