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762000"/>
            <a:ext cx="16764000" cy="5715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Microsoft YaHei"/>
              </a:rPr>
              <a:t>网络安全漏洞扫描与修复进展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28750"/>
            <a:ext cx="16764000" cy="4762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第一季度漏洞发现与修复情况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0002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1714500"/>
            <a:ext cx="3810000" cy="2095500"/>
          </a:xfrm>
          <a:prstGeom prst="roundRect">
            <a:avLst/>
          </a:prstGeom>
          <a:solidFill>
            <a:srgbClr val="F0F3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52500" y="2476500"/>
            <a:ext cx="47625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>
                <a:solidFill>
                  <a:srgbClr val="0A4275"/>
                </a:solidFill>
              </a:rPr>
              <a:t>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1905000"/>
            <a:ext cx="28575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A4275"/>
                </a:solidFill>
                <a:latin typeface="Microsoft YaHei"/>
              </a:rPr>
              <a:t>扫描资产数量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2286000"/>
            <a:ext cx="285750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428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2857500"/>
            <a:ext cx="2857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覆盖率98.2%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62500" y="1714500"/>
            <a:ext cx="3810000" cy="2095500"/>
          </a:xfrm>
          <a:prstGeom prst="roundRect">
            <a:avLst/>
          </a:prstGeom>
          <a:solidFill>
            <a:srgbClr val="F0F3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953000" y="2476500"/>
            <a:ext cx="47625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>
                <a:solidFill>
                  <a:srgbClr val="0A4275"/>
                </a:solidFill>
              </a:rPr>
              <a:t>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4500" y="1905000"/>
            <a:ext cx="28575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A4275"/>
                </a:solidFill>
                <a:latin typeface="Microsoft YaHei"/>
              </a:rPr>
              <a:t>发现漏洞总数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4500" y="2286000"/>
            <a:ext cx="285750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342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24500" y="2857500"/>
            <a:ext cx="2857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较上季度减少8.3%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763000" y="1714500"/>
            <a:ext cx="3810000" cy="2095500"/>
          </a:xfrm>
          <a:prstGeom prst="roundRect">
            <a:avLst/>
          </a:prstGeom>
          <a:solidFill>
            <a:srgbClr val="F0F3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8953500" y="2476500"/>
            <a:ext cx="47625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>
                <a:solidFill>
                  <a:srgbClr val="0A4275"/>
                </a:solidFill>
              </a:rPr>
              <a:t>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25000" y="1905000"/>
            <a:ext cx="28575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A4275"/>
                </a:solidFill>
                <a:latin typeface="Microsoft YaHei"/>
              </a:rPr>
              <a:t>已修复漏洞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25000" y="2286000"/>
            <a:ext cx="285750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263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25000" y="2857500"/>
            <a:ext cx="2857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修复率76.9%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2763500" y="1714500"/>
            <a:ext cx="3810000" cy="2095500"/>
          </a:xfrm>
          <a:prstGeom prst="roundRect">
            <a:avLst/>
          </a:prstGeom>
          <a:solidFill>
            <a:srgbClr val="F0F3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2954000" y="2476500"/>
            <a:ext cx="47625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>
                <a:solidFill>
                  <a:srgbClr val="0A4275"/>
                </a:solidFill>
              </a:rPr>
              <a:t>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525500" y="1905000"/>
            <a:ext cx="28575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A4275"/>
                </a:solidFill>
                <a:latin typeface="Microsoft YaHei"/>
              </a:rPr>
              <a:t>高危漏洞数量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25500" y="2286000"/>
            <a:ext cx="285750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87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25500" y="2857500"/>
            <a:ext cx="2857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已修复76个(87.4%)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86250"/>
            <a:ext cx="16764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漏洞类型分布与修复情况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4667250"/>
            <a:ext cx="16764000" cy="1905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rPr sz="2400">
                <a:solidFill>
                  <a:srgbClr val="999999"/>
                </a:solidFill>
                <a:latin typeface="Microsoft YaHei"/>
              </a:rPr>
              <a:t>[图表占位 - Chart.js图表]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6953250"/>
            <a:ext cx="38100" cy="26670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52500" y="70485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高危漏洞修复进度与重点待整改项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2500" y="742950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核心业务系统漏洞修复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383000" y="742950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92.7%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52500" y="771525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952500" y="7715250"/>
            <a:ext cx="15001875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952500" y="800100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办公内网系统漏洞修复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83000" y="800100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84.5%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52500" y="828675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952500" y="8286750"/>
            <a:ext cx="1367790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52500" y="857250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周边业务系统漏洞修复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383000" y="857250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65.8%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52500" y="885825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952500" y="8858250"/>
            <a:ext cx="1064895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952500" y="91440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待修复：数据中心API接口存在未授权访问漏洞（高危）- 预计5月15日完成整改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2500" y="9477375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待修复：内部办公系统存在跨站脚本漏洞（中危）- 已安排5月10日前修复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Microsoft YaHei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