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C55C-F232-412F-BC13-13B6618FE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Week2 Project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1BBF4-B4D9-42F0-9991-D51105528E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Peiyi</a:t>
            </a:r>
            <a:r>
              <a:rPr lang="en-US" altLang="zh-CN" dirty="0"/>
              <a:t> Xu</a:t>
            </a:r>
          </a:p>
          <a:p>
            <a:r>
              <a:rPr lang="en-US" altLang="zh-CN" dirty="0"/>
              <a:t>2022.1.14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38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E6A0C-8E2E-4C3A-BADE-F94D3682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A6458-D9FC-44DE-A4AD-7FA7E6EE4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sz="1800" b="0" i="0" u="none" strike="noStrike" baseline="0" dirty="0">
                <a:latin typeface="ArialMT"/>
              </a:rPr>
              <a:t>Compare the conditional distribution of the Multivariate Normal, to the OLS equations. </a:t>
            </a:r>
          </a:p>
          <a:p>
            <a:pPr algn="l"/>
            <a:r>
              <a:rPr lang="en-US" altLang="zh-CN" sz="1800" b="0" i="0" u="none" strike="noStrike" baseline="0" dirty="0">
                <a:latin typeface="ArialMT"/>
              </a:rPr>
              <a:t>Are these values the same? Why?</a:t>
            </a:r>
          </a:p>
          <a:p>
            <a:pPr algn="l"/>
            <a:r>
              <a:rPr lang="en-US" altLang="zh-CN" sz="1800" b="0" i="0" u="none" strike="noStrike" baseline="0" dirty="0">
                <a:latin typeface="ArialMT"/>
              </a:rPr>
              <a:t>Use the data in problem1.csv to prove your answer empirically.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680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E613-0848-476B-B672-65FB5063C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Solution 1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3100" dirty="0"/>
              <a:t>Case 1 Conditional Distribution of the Multivariate Normal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3D2F4-BC0A-4064-A1BE-7368ED25F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/>
              <a:t>We assume that the (x, y) datapoints in problem1.csv are independent variables under the same bivariate normal distribution.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B00DB6F-785B-44C6-A0C5-34B76EF17A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914280"/>
              </p:ext>
            </p:extLst>
          </p:nvPr>
        </p:nvGraphicFramePr>
        <p:xfrm>
          <a:off x="4927600" y="26670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914400" imgH="211680" progId="Equation.DSMT4">
                  <p:embed/>
                </p:oleObj>
              </mc:Choice>
              <mc:Fallback>
                <p:oleObj name="Equation" r:id="rId3" imgW="914400" imgH="211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B050666-D12C-4F8F-8710-C7B220444DA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96216" y="3724738"/>
            <a:ext cx="30575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3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E400-8451-432D-B3DD-0CF91EA3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CN" dirty="0"/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j-cs"/>
              </a:rPr>
              <a:t>Case 2 OLS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3E2190-FFFD-4BFD-8D8F-A7A4509DE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05342" y="2783704"/>
            <a:ext cx="3488926" cy="65417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9190BC-CC9E-4D86-BAE3-39E0AE14F882}"/>
              </a:ext>
            </a:extLst>
          </p:cNvPr>
          <p:cNvSpPr txBox="1">
            <a:spLocks/>
          </p:cNvSpPr>
          <p:nvPr/>
        </p:nvSpPr>
        <p:spPr>
          <a:xfrm>
            <a:off x="1371600" y="21717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B2C800E-5873-4AF4-8950-D67C106D1F04}"/>
              </a:ext>
            </a:extLst>
          </p:cNvPr>
          <p:cNvSpPr txBox="1">
            <a:spLocks/>
          </p:cNvSpPr>
          <p:nvPr/>
        </p:nvSpPr>
        <p:spPr>
          <a:xfrm>
            <a:off x="1371600" y="2268245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We assume that y can be explained by x using regression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and all assumptions of OLS are satisfied.</a:t>
            </a:r>
          </a:p>
          <a:p>
            <a:r>
              <a:rPr lang="en-US" altLang="zh-CN" dirty="0"/>
              <a:t>Then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58AB8E-3815-4922-92F1-FF8AA5C5A5B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56712" y="4347838"/>
            <a:ext cx="2270529" cy="5759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E42912-0F01-4E84-84E4-F8A19D0B8B6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9848" y="5065774"/>
            <a:ext cx="4078531" cy="33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6454-0962-41EA-AACE-D84CCFF9F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311676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Conclusion: Same mean, Different variance</a:t>
            </a:r>
            <a:endParaRPr lang="zh-CN" altLang="en-US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30EBBC-30B5-4458-9AE2-19796EF02C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803" y="1638300"/>
            <a:ext cx="4818793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592226E-EF66-4FA3-9BD6-A1B17BF00DB5}"/>
              </a:ext>
            </a:extLst>
          </p:cNvPr>
          <p:cNvSpPr txBox="1">
            <a:spLocks/>
          </p:cNvSpPr>
          <p:nvPr/>
        </p:nvSpPr>
        <p:spPr>
          <a:xfrm>
            <a:off x="1133383" y="3110884"/>
            <a:ext cx="9601200" cy="13116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998550-3546-4465-87C2-82284E54EAD9}"/>
              </a:ext>
            </a:extLst>
          </p:cNvPr>
          <p:cNvSpPr txBox="1">
            <a:spLocks/>
          </p:cNvSpPr>
          <p:nvPr/>
        </p:nvSpPr>
        <p:spPr>
          <a:xfrm>
            <a:off x="680621" y="3829974"/>
            <a:ext cx="9601200" cy="13116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1BC267-D6A8-4EA6-A775-DA9EEE9FD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771" y="5538680"/>
            <a:ext cx="42448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Arial Unicode MS"/>
              </a:rPr>
              <a:t>s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igma_1 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0.657, sigma_2 = 0.664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60609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{B4C1A712-9AF0-4F72-8EFF-8115434B96FC}tf10001105</Template>
  <TotalTime>25</TotalTime>
  <Words>125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Unicode MS</vt:lpstr>
      <vt:lpstr>ArialMT</vt:lpstr>
      <vt:lpstr>Arial</vt:lpstr>
      <vt:lpstr>Franklin Gothic Book</vt:lpstr>
      <vt:lpstr>Crop</vt:lpstr>
      <vt:lpstr>MathType 6.0 Equation</vt:lpstr>
      <vt:lpstr>Week2 Project</vt:lpstr>
      <vt:lpstr>Problem 1</vt:lpstr>
      <vt:lpstr>Solution 1  Case 1 Conditional Distribution of the Multivariate Normal</vt:lpstr>
      <vt:lpstr> Case 2 OLS</vt:lpstr>
      <vt:lpstr>Conclusion: Same mean, Different variance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 徐</dc:creator>
  <cp:lastModifiedBy>PY 徐</cp:lastModifiedBy>
  <cp:revision>9</cp:revision>
  <dcterms:created xsi:type="dcterms:W3CDTF">2022-01-14T08:47:56Z</dcterms:created>
  <dcterms:modified xsi:type="dcterms:W3CDTF">2022-01-14T09:13:37Z</dcterms:modified>
</cp:coreProperties>
</file>