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2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83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87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8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3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5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19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1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35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7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20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4C70-3E6D-4F33-885D-B84A0AF8B43D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A4B6-24B1-495A-ABFE-1621AC2DB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17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483E7BA-B114-4C65-AD2C-DB8FB2C65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E8B24A-E924-4EA4-951E-022F5DCF4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10EB1CC-8FDC-4472-9750-CD4C17248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A054A7-C0C2-4CBF-ACC4-EAD2ADD14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EA2FCBD-319F-4A4F-9834-E50E3DD2A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4437063"/>
            <a:ext cx="11088686" cy="18811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6D89A521-3CF8-4928-9CDB-4894680A6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9888" y="693518"/>
            <a:ext cx="16026601" cy="5328844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CEC0F6-82A4-46A6-A871-DE41FB3B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309" y="2278817"/>
            <a:ext cx="4033981" cy="2300366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r>
              <a:rPr lang="en-US" sz="7200" kern="1200" dirty="0">
                <a:latin typeface="Algerian" panose="04020705040A02060702" pitchFamily="82" charset="0"/>
              </a:rPr>
              <a:t>VERDANT SORROW</a:t>
            </a:r>
          </a:p>
        </p:txBody>
      </p:sp>
    </p:spTree>
    <p:extLst>
      <p:ext uri="{BB962C8B-B14F-4D97-AF65-F5344CB8AC3E}">
        <p14:creationId xmlns:p14="http://schemas.microsoft.com/office/powerpoint/2010/main" val="297709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C2231-2801-477D-9777-87828FB2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lgerian" panose="04020705040A02060702" pitchFamily="82" charset="0"/>
              </a:rPr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10A34-9D9D-4247-877C-95F015B0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r>
              <a:rPr lang="es-ES" sz="1800" b="0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Daniel Martín Gómez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Miriam Martín Sánchez</a:t>
            </a:r>
          </a:p>
          <a:p>
            <a:r>
              <a:rPr lang="es-ES" sz="1800" b="0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Javier Callejo Herrero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Laura Gómez Bodego 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Nacho Del Castillo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Javier Muñoz García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José María Gómez Pulido</a:t>
            </a:r>
          </a:p>
          <a:p>
            <a:r>
              <a:rPr lang="es-ES" sz="1800" b="0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Paula Morillas Alonso</a:t>
            </a:r>
            <a:endParaRPr lang="es-ES" sz="1800" b="0" u="none" strike="noStrike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Rodrigo Sánchez Torres</a:t>
            </a:r>
          </a:p>
          <a:p>
            <a:r>
              <a:rPr lang="es-ES" sz="1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Sergio Baña Marchante</a:t>
            </a:r>
            <a:endParaRPr lang="es-E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1DDDC86-E9C2-47FF-8561-0F294A483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9" b="36551"/>
          <a:stretch/>
        </p:blipFill>
        <p:spPr>
          <a:xfrm>
            <a:off x="6491335" y="433654"/>
            <a:ext cx="4232550" cy="59906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9DE1E8-084B-4D83-B547-74336F18B618}"/>
              </a:ext>
            </a:extLst>
          </p:cNvPr>
          <p:cNvSpPr txBox="1"/>
          <p:nvPr/>
        </p:nvSpPr>
        <p:spPr>
          <a:xfrm>
            <a:off x="525101" y="6123543"/>
            <a:ext cx="586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conocidos como los guapos del fondo de la clase</a:t>
            </a:r>
          </a:p>
        </p:txBody>
      </p:sp>
    </p:spTree>
    <p:extLst>
      <p:ext uri="{BB962C8B-B14F-4D97-AF65-F5344CB8AC3E}">
        <p14:creationId xmlns:p14="http://schemas.microsoft.com/office/powerpoint/2010/main" val="32404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885F-0F1B-44FB-BD63-6A29E71D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882"/>
            <a:ext cx="10515600" cy="1325563"/>
          </a:xfrm>
        </p:spPr>
        <p:txBody>
          <a:bodyPr/>
          <a:lstStyle/>
          <a:p>
            <a:r>
              <a:rPr lang="es-ES" dirty="0">
                <a:latin typeface="Algerian" panose="04020705040A02060702" pitchFamily="82" charset="0"/>
              </a:rPr>
              <a:t>¿Cómo decidimos que hacer?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BC84257-2093-4E93-AE3E-8BC324974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1" t="224" r="1" b="50182"/>
          <a:stretch/>
        </p:blipFill>
        <p:spPr>
          <a:xfrm>
            <a:off x="2076788" y="1699445"/>
            <a:ext cx="7477108" cy="449312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747D45-2F30-42A1-A32E-D39828816348}"/>
              </a:ext>
            </a:extLst>
          </p:cNvPr>
          <p:cNvSpPr txBox="1"/>
          <p:nvPr/>
        </p:nvSpPr>
        <p:spPr>
          <a:xfrm>
            <a:off x="9788533" y="2767280"/>
            <a:ext cx="2193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La mejor lluvia de ideas del mundo, gracias Laura por documentarla tan bien te quiero guapa &lt;3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9E583-CD53-48F8-906E-DDC52ADC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5" y="4090719"/>
            <a:ext cx="349827" cy="42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33754-5E5A-4E1B-B36A-87F14C3C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Inspiración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53499-7837-44EB-9AF4-C7A8A4C3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Dark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Souls</a:t>
            </a:r>
            <a:endParaRPr lang="es-ES" b="0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Ender </a:t>
            </a: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lilies</a:t>
            </a:r>
            <a:endParaRPr lang="es-ES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Hollow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Knight</a:t>
            </a:r>
            <a:endParaRPr lang="es-ES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Morbid</a:t>
            </a:r>
            <a:endParaRPr lang="es-ES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Cuphead</a:t>
            </a:r>
            <a:endParaRPr lang="es-ES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Titan </a:t>
            </a: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Souls</a:t>
            </a:r>
            <a:endParaRPr lang="es-ES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Dead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cells</a:t>
            </a:r>
            <a:endParaRPr lang="es-ES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Blasphemous</a:t>
            </a:r>
            <a:endParaRPr lang="es-ES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Death</a:t>
            </a: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Door</a:t>
            </a:r>
            <a:endParaRPr lang="es-ES" b="1" i="0" u="none" strike="noStrike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Salt and </a:t>
            </a:r>
            <a:r>
              <a:rPr lang="es-E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Sanctuary</a:t>
            </a:r>
            <a:endParaRPr lang="es-ES" sz="4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3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D45A5-746C-4BCA-9066-B376C51E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0" y="4857293"/>
            <a:ext cx="3151059" cy="1266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ARTE</a:t>
            </a:r>
          </a:p>
        </p:txBody>
      </p:sp>
      <p:pic>
        <p:nvPicPr>
          <p:cNvPr id="9" name="Marcador de contenido 8" descr="Pintura de personas en la noche&#10;&#10;Descripción generada automáticamente con confianza baja">
            <a:extLst>
              <a:ext uri="{FF2B5EF4-FFF2-40B4-BE49-F238E27FC236}">
                <a16:creationId xmlns:a16="http://schemas.microsoft.com/office/drawing/2014/main" id="{A27D2F51-A2B9-4C08-A52A-AE7F7E8ED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4" r="-3" b="-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pic>
        <p:nvPicPr>
          <p:cNvPr id="13" name="Imagen 12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DD73851-C4A2-46E9-BE63-875C6B97F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6" b="1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BF72383-982D-4C16-8324-89A95E9739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r="30950" b="-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pic>
        <p:nvPicPr>
          <p:cNvPr id="11" name="Imagen 10" descr="Dibujo de un edificio&#10;&#10;Descripción generada automáticamente con confianza media">
            <a:extLst>
              <a:ext uri="{FF2B5EF4-FFF2-40B4-BE49-F238E27FC236}">
                <a16:creationId xmlns:a16="http://schemas.microsoft.com/office/drawing/2014/main" id="{19B24FF4-3645-4A92-8A93-335112385A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2" r="19677" b="-2"/>
          <a:stretch/>
        </p:blipFill>
        <p:spPr>
          <a:xfrm>
            <a:off x="5060068" y="811633"/>
            <a:ext cx="3567296" cy="3567296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pic>
        <p:nvPicPr>
          <p:cNvPr id="17" name="Imagen 1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1C42FBD-CCA9-48DD-8240-8EFB5377E9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3" r="4" b="6412"/>
          <a:stretch/>
        </p:blipFill>
        <p:spPr>
          <a:xfrm>
            <a:off x="8624685" y="3343779"/>
            <a:ext cx="3567295" cy="3514220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669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439F4-EFAC-4FF6-B250-86803B73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1D54A-6908-42FD-986C-1C566834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53448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E615-C2ED-40D1-9118-39F26F19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mecanicas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29D7-9D43-4924-BB87-20155103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Ataque</a:t>
            </a:r>
          </a:p>
          <a:p>
            <a:r>
              <a:rPr lang="es-ES" dirty="0"/>
              <a:t>esquivo</a:t>
            </a:r>
          </a:p>
        </p:txBody>
      </p:sp>
    </p:spTree>
    <p:extLst>
      <p:ext uri="{BB962C8B-B14F-4D97-AF65-F5344CB8AC3E}">
        <p14:creationId xmlns:p14="http://schemas.microsoft.com/office/powerpoint/2010/main" val="279459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D4FB-4E03-4844-B019-A624F496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BOSSES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AFEEA3-BE91-48D8-B8C5-DB7A7533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8" y="1516562"/>
            <a:ext cx="3528071" cy="2086564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D28F61-A6C2-48A9-A565-DD293A8B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54" y="2899449"/>
            <a:ext cx="3465120" cy="29620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AC9F35-CDC3-48A2-9BF5-8999E8E4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4" y="298315"/>
            <a:ext cx="2943225" cy="27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5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98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VERDANT SORROW</vt:lpstr>
      <vt:lpstr>¿Quiénes somos?</vt:lpstr>
      <vt:lpstr>¿Cómo decidimos que hacer?</vt:lpstr>
      <vt:lpstr>Inspiración</vt:lpstr>
      <vt:lpstr>ARTE</vt:lpstr>
      <vt:lpstr>Historia</vt:lpstr>
      <vt:lpstr>mecanicas</vt:lpstr>
      <vt:lpstr>BOSSES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Gómez</dc:creator>
  <cp:lastModifiedBy>Laura Gómez</cp:lastModifiedBy>
  <cp:revision>3</cp:revision>
  <dcterms:created xsi:type="dcterms:W3CDTF">2022-01-31T16:06:11Z</dcterms:created>
  <dcterms:modified xsi:type="dcterms:W3CDTF">2022-02-01T23:49:14Z</dcterms:modified>
</cp:coreProperties>
</file>