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5E45E-45A6-4242-8976-75A6CAF40D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A1CF46-7681-4518-95B7-968FF0BDD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6F2894-9901-4EEB-9077-D29AD9CAB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4C70-3E6D-4F33-885D-B84A0AF8B43D}" type="datetimeFigureOut">
              <a:rPr lang="es-ES" smtClean="0"/>
              <a:t>01/02/2022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C95FAB-B070-4D77-9DB2-332D7C50E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3D5C71-EBA2-47ED-A7A4-35446ABE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A4B6-24B1-495A-ABFE-1621AC2DB4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878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2453E0-AAC8-49D3-8359-4A5AA13D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CE75EDC-207D-4839-A58F-D0E15A29E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256A67-2B57-47A4-BB3A-4279FDA2F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4C70-3E6D-4F33-885D-B84A0AF8B43D}" type="datetimeFigureOut">
              <a:rPr lang="es-ES" smtClean="0"/>
              <a:t>01/02/2022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25B39C-8A5F-4C6C-AFF5-7A358D6C6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EACA09-0628-40B4-9B09-CBF0DD0F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A4B6-24B1-495A-ABFE-1621AC2DB4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8978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F1F93E7-44A4-470A-B27F-9C520ED27E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315116F-BB51-4DB7-B35F-654F68B58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46F4F6-42F5-45DB-AA3D-F163E45A9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4C70-3E6D-4F33-885D-B84A0AF8B43D}" type="datetimeFigureOut">
              <a:rPr lang="es-ES" smtClean="0"/>
              <a:t>01/02/2022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34CB20-8A93-447C-B792-AF6CABE29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F10B66-13C6-4C44-9DB3-6E0D16D8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A4B6-24B1-495A-ABFE-1621AC2DB4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3413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3CBC8-3A54-4463-806C-5BC0E1CD5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954C63-8640-4B74-9E44-A4C9EE13E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7DBC4E-10FE-4F7F-BC19-7BE9F1D87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4C70-3E6D-4F33-885D-B84A0AF8B43D}" type="datetimeFigureOut">
              <a:rPr lang="es-ES" smtClean="0"/>
              <a:t>01/02/2022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30F9D3-E9A0-433C-A525-304365E10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342B55-7BAE-4733-8DB1-B7C15C196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A4B6-24B1-495A-ABFE-1621AC2DB4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410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76E5EE-DAE9-4B4C-A845-77DAFD0EA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247D6A-B4F4-4EFA-93BE-03A00BEDC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531190-14D2-4887-9E31-A0505BC03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4C70-3E6D-4F33-885D-B84A0AF8B43D}" type="datetimeFigureOut">
              <a:rPr lang="es-ES" smtClean="0"/>
              <a:t>01/02/2022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1F26D2-BDAF-49E8-A2E4-EDC519341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392309-9F50-4026-A80A-0777A9603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A4B6-24B1-495A-ABFE-1621AC2DB4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984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A0CCB4-C9E9-4D62-82AF-44E62E289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443EA6-638F-42BE-8EE3-5016D4C16F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400D42C-BD5F-462C-94F1-7E5C2616B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7FA2DF-E761-4992-89CC-25B9E6291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4C70-3E6D-4F33-885D-B84A0AF8B43D}" type="datetimeFigureOut">
              <a:rPr lang="es-ES" smtClean="0"/>
              <a:t>01/02/2022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720C8E-A74E-49E4-9096-245331FC4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D401F1-F4BC-47B3-B29B-662CD76CC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A4B6-24B1-495A-ABFE-1621AC2DB4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125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7AE04B-BEDD-4237-8CCE-4EF21E08F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E5623B-49A2-4C11-8C3D-532ECA3A5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64DBAC-1580-4CCE-A3DB-11DD278A4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89BE1D4-BB38-48F6-85FB-8B4B183A1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2CFF497-7D43-4828-930E-BD6D3964D3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BDC87BE-32C8-4E90-B32E-566EC39F9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4C70-3E6D-4F33-885D-B84A0AF8B43D}" type="datetimeFigureOut">
              <a:rPr lang="es-ES" smtClean="0"/>
              <a:t>01/02/2022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FAD6E8D-48B6-417B-A5DA-2A99641BC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FEB00C4-6607-4B39-8EC9-79C2C4262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A4B6-24B1-495A-ABFE-1621AC2DB4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928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945FE4-53A2-4CB4-8598-C4AA0A2FD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DBD11AE-1206-4938-AA32-35ACBEABB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4C70-3E6D-4F33-885D-B84A0AF8B43D}" type="datetimeFigureOut">
              <a:rPr lang="es-ES" smtClean="0"/>
              <a:t>01/02/2022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6FB8BB9-DAD3-4FCC-8249-5BCD797C1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237A376-D0C5-43DE-861E-BF94B79E4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A4B6-24B1-495A-ABFE-1621AC2DB4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131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E7AA436-2394-49EE-A636-83ADD08A7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4C70-3E6D-4F33-885D-B84A0AF8B43D}" type="datetimeFigureOut">
              <a:rPr lang="es-ES" smtClean="0"/>
              <a:t>01/02/2022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6A1017B-2B0F-4DD7-954F-7B9F1F98D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9E33B43-CB8B-4A49-B0B2-E5DDE35D4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A4B6-24B1-495A-ABFE-1621AC2DB4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6667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028242-87B8-4BB6-87A1-39250C9A1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D7F9FE-2EB1-4228-8ECB-D60E5B17D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53326E-479A-4A21-BC01-F348F47E9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51AD0F-4B90-4C4C-800D-73D9A1414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4C70-3E6D-4F33-885D-B84A0AF8B43D}" type="datetimeFigureOut">
              <a:rPr lang="es-ES" smtClean="0"/>
              <a:t>01/02/2022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E2F3BD-8B63-412C-9BCF-DDA54F4F5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F1177BD-CB50-41FF-AD03-A4F6ADD56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A4B6-24B1-495A-ABFE-1621AC2DB4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9442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A3DA38-DEDB-40B0-98DD-7E180CE34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4F0BDCE-4E53-4BCE-AEDB-DD040A8B1B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6C856F3-D84F-4D62-B8D7-1FB406F76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D50D2B-E66C-4BB3-A02E-1B136B5BA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4C70-3E6D-4F33-885D-B84A0AF8B43D}" type="datetimeFigureOut">
              <a:rPr lang="es-ES" smtClean="0"/>
              <a:t>01/02/2022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DDB46FC-77BC-49E8-B8C5-75E31A90B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37E693-D20C-4229-A8EE-83ED89CDF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A4B6-24B1-495A-ABFE-1621AC2DB4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7777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0A75037-17D2-45D8-A4B9-90B371119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3E57B8-A170-4C9D-9287-1F4898712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B1661C-8EEA-43F4-BD18-EB70DAD086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F4C70-3E6D-4F33-885D-B84A0AF8B43D}" type="datetimeFigureOut">
              <a:rPr lang="es-ES" smtClean="0"/>
              <a:t>01/02/2022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64F298-4BDB-4823-9427-1E547A5FAF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246AB4-A8A3-489D-8333-DD163D3318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DA4B6-24B1-495A-ABFE-1621AC2DB4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0129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acall02@ucm.es" TargetMode="External"/><Relationship Id="rId2" Type="http://schemas.openxmlformats.org/officeDocument/2006/relationships/hyperlink" Target="mailto:damart24@ucm.e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mailto:pamorill@ucm.e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tore.steampowered.com/publisher/Team17?snr=1_5_9__200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CEC0F6-82A4-46A6-A871-DE41FB3B47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VERDANT SORROW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24E10F-CA9A-4919-B69D-FEB9802556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/>
              <a:t>Xupap</a:t>
            </a:r>
            <a:r>
              <a:rPr lang="es-ES" dirty="0"/>
              <a:t> Inc.</a:t>
            </a:r>
          </a:p>
        </p:txBody>
      </p:sp>
    </p:spTree>
    <p:extLst>
      <p:ext uri="{BB962C8B-B14F-4D97-AF65-F5344CB8AC3E}">
        <p14:creationId xmlns:p14="http://schemas.microsoft.com/office/powerpoint/2010/main" val="2977094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FC2231-2801-477D-9777-87828FB2C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¿Quiénes somos?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D10A34-9D9D-4247-877C-95F015B08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6575"/>
            <a:ext cx="10515600" cy="4351338"/>
          </a:xfrm>
        </p:spPr>
        <p:txBody>
          <a:bodyPr/>
          <a:lstStyle/>
          <a:p>
            <a:r>
              <a:rPr lang="es-E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s-ES" sz="1800" b="0" i="1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Daniel Martín Gómez</a:t>
            </a:r>
            <a:endParaRPr lang="es-ES" sz="1800" b="0" i="1" u="sng" strike="noStrike" dirty="0">
              <a:solidFill>
                <a:srgbClr val="1155CC"/>
              </a:solidFill>
              <a:effectLst/>
              <a:latin typeface="Arial" panose="020B0604020202020204" pitchFamily="34" charset="0"/>
            </a:endParaRPr>
          </a:p>
          <a:p>
            <a:r>
              <a:rPr lang="es-E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Miriam Martín Sánchez, </a:t>
            </a:r>
          </a:p>
          <a:p>
            <a:r>
              <a:rPr lang="es-ES" sz="1800" b="0" i="1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Javier Callejo Herrero</a:t>
            </a:r>
            <a:endParaRPr lang="es-ES" sz="1800" b="0" i="1" u="sng" strike="noStrike" dirty="0">
              <a:solidFill>
                <a:srgbClr val="1155CC"/>
              </a:solidFill>
              <a:effectLst/>
              <a:latin typeface="Arial" panose="020B0604020202020204" pitchFamily="34" charset="0"/>
            </a:endParaRPr>
          </a:p>
          <a:p>
            <a:r>
              <a:rPr lang="es-E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Laura Gómez Bodego,  </a:t>
            </a:r>
          </a:p>
          <a:p>
            <a:r>
              <a:rPr lang="es-E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Nacho Del Castillo, </a:t>
            </a:r>
          </a:p>
          <a:p>
            <a:r>
              <a:rPr lang="es-E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Javier Muñoz García, </a:t>
            </a:r>
          </a:p>
          <a:p>
            <a:r>
              <a:rPr lang="es-E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José María Gómez Pulido,</a:t>
            </a:r>
          </a:p>
          <a:p>
            <a:r>
              <a:rPr lang="es-ES" sz="1800" b="0" i="1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4"/>
              </a:rPr>
              <a:t>Paula Morillas Alonso</a:t>
            </a:r>
            <a:r>
              <a:rPr lang="es-E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</a:t>
            </a:r>
          </a:p>
          <a:p>
            <a:r>
              <a:rPr lang="es-E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Rodrigo Sánchez Torres, </a:t>
            </a:r>
          </a:p>
          <a:p>
            <a:r>
              <a:rPr lang="es-E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Sergio Baña Marchante</a:t>
            </a:r>
            <a:endParaRPr lang="es-ES" dirty="0"/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81DDDC86-E9C2-47FF-8561-0F294A4834B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119" b="36551"/>
          <a:stretch/>
        </p:blipFill>
        <p:spPr>
          <a:xfrm>
            <a:off x="5860137" y="282659"/>
            <a:ext cx="4445913" cy="629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459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A7885F-0F1B-44FB-BD63-6A29E71DB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decidimos que hacer?</a:t>
            </a:r>
          </a:p>
        </p:txBody>
      </p:sp>
      <p:pic>
        <p:nvPicPr>
          <p:cNvPr id="5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CBC84257-2093-4E93-AE3E-8BC3249745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08" b="48048"/>
          <a:stretch/>
        </p:blipFill>
        <p:spPr>
          <a:xfrm>
            <a:off x="2581275" y="1502092"/>
            <a:ext cx="7924800" cy="5133658"/>
          </a:xfrm>
        </p:spPr>
      </p:pic>
    </p:spTree>
    <p:extLst>
      <p:ext uri="{BB962C8B-B14F-4D97-AF65-F5344CB8AC3E}">
        <p14:creationId xmlns:p14="http://schemas.microsoft.com/office/powerpoint/2010/main" val="1415883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E33754-5E5A-4E1B-B36A-87F14C3C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Inspiración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D53499-7837-44EB-9AF4-C7A8A4C34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Dark</a:t>
            </a:r>
            <a:r>
              <a:rPr lang="es-E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Souls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s-E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FromSoftware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BANDAI NAMCO.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Ender </a:t>
            </a:r>
            <a:r>
              <a:rPr lang="es-ES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lilies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s-E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Adglobe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Live </a:t>
            </a:r>
            <a:r>
              <a:rPr lang="es-E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Wire,Binary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Haze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Interactive.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Hollow</a:t>
            </a:r>
            <a:r>
              <a:rPr lang="es-E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Knight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s-E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Team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Cherry Games.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b="1" i="0" u="none" strike="noStrike" dirty="0" err="1">
                <a:solidFill>
                  <a:srgbClr val="0F1111"/>
                </a:solidFill>
                <a:effectLst/>
                <a:latin typeface="Arial" panose="020B0604020202020204" pitchFamily="34" charset="0"/>
              </a:rPr>
              <a:t>Morbid</a:t>
            </a:r>
            <a:r>
              <a:rPr lang="es-ES" sz="1800" b="1" i="0" u="none" strike="noStrike" dirty="0">
                <a:solidFill>
                  <a:srgbClr val="0F111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s-ES" sz="1800" b="0" i="0" u="none" strike="noStrike" dirty="0" err="1">
                <a:solidFill>
                  <a:srgbClr val="0F1111"/>
                </a:solidFill>
                <a:effectLst/>
                <a:latin typeface="Arial" panose="020B0604020202020204" pitchFamily="34" charset="0"/>
              </a:rPr>
              <a:t>Still</a:t>
            </a:r>
            <a:r>
              <a:rPr lang="es-ES" sz="1800" b="0" i="0" u="none" strike="noStrike" dirty="0">
                <a:solidFill>
                  <a:srgbClr val="0F1111"/>
                </a:solidFill>
                <a:effectLst/>
                <a:latin typeface="Arial" panose="020B0604020202020204" pitchFamily="34" charset="0"/>
              </a:rPr>
              <a:t> Running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s-E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Merge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Games</a:t>
            </a:r>
            <a:endParaRPr lang="es-ES" sz="1800" b="1" i="0" u="none" strike="noStrike" dirty="0">
              <a:solidFill>
                <a:srgbClr val="0F1111"/>
              </a:solidFill>
              <a:effectLst/>
              <a:latin typeface="Arial" panose="020B0604020202020204" pitchFamily="34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b="1" i="0" u="none" strike="noStrike" dirty="0" err="1">
                <a:solidFill>
                  <a:srgbClr val="0F1111"/>
                </a:solidFill>
                <a:effectLst/>
                <a:latin typeface="Arial" panose="020B0604020202020204" pitchFamily="34" charset="0"/>
              </a:rPr>
              <a:t>Cuphead</a:t>
            </a:r>
            <a:r>
              <a:rPr lang="es-ES" sz="1800" b="1" i="0" u="none" strike="noStrike" dirty="0">
                <a:solidFill>
                  <a:srgbClr val="0F111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s-ES" sz="1800" b="0" i="0" u="none" strike="noStrike" dirty="0">
                <a:solidFill>
                  <a:srgbClr val="0F1111"/>
                </a:solidFill>
                <a:effectLst/>
                <a:latin typeface="Arial" panose="020B0604020202020204" pitchFamily="34" charset="0"/>
              </a:rPr>
              <a:t>Studio MDHR </a:t>
            </a:r>
            <a:r>
              <a:rPr lang="es-ES" sz="1800" b="0" i="0" u="none" strike="noStrike" dirty="0" err="1">
                <a:solidFill>
                  <a:srgbClr val="0F1111"/>
                </a:solidFill>
                <a:effectLst/>
                <a:latin typeface="Arial" panose="020B0604020202020204" pitchFamily="34" charset="0"/>
              </a:rPr>
              <a:t>Entertainment</a:t>
            </a:r>
            <a:r>
              <a:rPr lang="es-ES" sz="1800" b="0" i="0" u="none" strike="noStrike" dirty="0">
                <a:solidFill>
                  <a:srgbClr val="0F1111"/>
                </a:solidFill>
                <a:effectLst/>
                <a:latin typeface="Arial" panose="020B0604020202020204" pitchFamily="34" charset="0"/>
              </a:rPr>
              <a:t> Inc.</a:t>
            </a:r>
            <a:endParaRPr lang="es-ES" sz="1800" b="1" i="0" u="none" strike="noStrike" dirty="0">
              <a:solidFill>
                <a:srgbClr val="0F1111"/>
              </a:solidFill>
              <a:effectLst/>
              <a:latin typeface="Arial" panose="020B0604020202020204" pitchFamily="34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b="1" i="0" u="none" strike="noStrike" dirty="0">
                <a:solidFill>
                  <a:srgbClr val="0F1111"/>
                </a:solidFill>
                <a:effectLst/>
                <a:latin typeface="Arial" panose="020B0604020202020204" pitchFamily="34" charset="0"/>
              </a:rPr>
              <a:t>Titan </a:t>
            </a:r>
            <a:r>
              <a:rPr lang="es-ES" sz="1800" b="1" i="0" u="none" strike="noStrike" dirty="0" err="1">
                <a:solidFill>
                  <a:srgbClr val="0F1111"/>
                </a:solidFill>
                <a:effectLst/>
                <a:latin typeface="Arial" panose="020B0604020202020204" pitchFamily="34" charset="0"/>
              </a:rPr>
              <a:t>Souls</a:t>
            </a:r>
            <a:r>
              <a:rPr lang="es-ES" sz="1800" b="1" i="0" u="none" strike="noStrike" dirty="0">
                <a:solidFill>
                  <a:srgbClr val="0F111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s-ES" sz="1800" b="0" i="0" u="none" strike="noStrike" dirty="0" err="1">
                <a:solidFill>
                  <a:srgbClr val="0F1111"/>
                </a:solidFill>
                <a:effectLst/>
                <a:latin typeface="Arial" panose="020B0604020202020204" pitchFamily="34" charset="0"/>
              </a:rPr>
              <a:t>Acid</a:t>
            </a:r>
            <a:r>
              <a:rPr lang="es-ES" sz="1800" b="0" i="0" u="none" strike="noStrike" dirty="0">
                <a:solidFill>
                  <a:srgbClr val="0F111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1800" b="0" i="0" u="none" strike="noStrike" dirty="0" err="1">
                <a:solidFill>
                  <a:srgbClr val="0F1111"/>
                </a:solidFill>
                <a:effectLst/>
                <a:latin typeface="Arial" panose="020B0604020202020204" pitchFamily="34" charset="0"/>
              </a:rPr>
              <a:t>Nerve</a:t>
            </a:r>
            <a:r>
              <a:rPr lang="es-ES" sz="1800" b="0" i="0" u="none" strike="noStrike" dirty="0">
                <a:solidFill>
                  <a:srgbClr val="0F1111"/>
                </a:solidFill>
                <a:effectLst/>
                <a:latin typeface="Arial" panose="020B0604020202020204" pitchFamily="34" charset="0"/>
              </a:rPr>
              <a:t>, Devolver Digital.</a:t>
            </a:r>
            <a:endParaRPr lang="es-ES" sz="1800" b="1" i="0" u="none" strike="noStrike" dirty="0">
              <a:solidFill>
                <a:srgbClr val="0F1111"/>
              </a:solidFill>
              <a:effectLst/>
              <a:latin typeface="Arial" panose="020B0604020202020204" pitchFamily="34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b="1" i="0" u="none" strike="noStrike" dirty="0" err="1">
                <a:solidFill>
                  <a:srgbClr val="0F1111"/>
                </a:solidFill>
                <a:effectLst/>
                <a:latin typeface="Arial" panose="020B0604020202020204" pitchFamily="34" charset="0"/>
              </a:rPr>
              <a:t>Dead</a:t>
            </a:r>
            <a:r>
              <a:rPr lang="es-ES" sz="1800" b="1" i="0" u="none" strike="noStrike" dirty="0">
                <a:solidFill>
                  <a:srgbClr val="0F111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1800" b="1" i="0" u="none" strike="noStrike" dirty="0" err="1">
                <a:solidFill>
                  <a:srgbClr val="0F1111"/>
                </a:solidFill>
                <a:effectLst/>
                <a:latin typeface="Arial" panose="020B0604020202020204" pitchFamily="34" charset="0"/>
              </a:rPr>
              <a:t>cells</a:t>
            </a:r>
            <a:r>
              <a:rPr lang="es-ES" sz="1800" b="1" i="0" u="none" strike="noStrike" dirty="0">
                <a:solidFill>
                  <a:srgbClr val="0F111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s-ES" sz="1800" b="0" i="0" u="none" strike="noStrike" dirty="0" err="1">
                <a:solidFill>
                  <a:srgbClr val="0F1111"/>
                </a:solidFill>
                <a:effectLst/>
                <a:latin typeface="Arial" panose="020B0604020202020204" pitchFamily="34" charset="0"/>
              </a:rPr>
              <a:t>Motion</a:t>
            </a:r>
            <a:r>
              <a:rPr lang="es-ES" sz="1800" b="0" i="0" u="none" strike="noStrike" dirty="0">
                <a:solidFill>
                  <a:srgbClr val="0F1111"/>
                </a:solidFill>
                <a:effectLst/>
                <a:latin typeface="Arial" panose="020B0604020202020204" pitchFamily="34" charset="0"/>
              </a:rPr>
              <a:t> Twin.</a:t>
            </a:r>
            <a:endParaRPr lang="es-ES" sz="1800" b="1" i="0" u="none" strike="noStrike" dirty="0">
              <a:solidFill>
                <a:srgbClr val="0F1111"/>
              </a:solidFill>
              <a:effectLst/>
              <a:latin typeface="Arial" panose="020B0604020202020204" pitchFamily="34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b="1" i="0" u="none" strike="noStrike" dirty="0" err="1">
                <a:solidFill>
                  <a:srgbClr val="0F1111"/>
                </a:solidFill>
                <a:effectLst/>
                <a:latin typeface="Arial" panose="020B0604020202020204" pitchFamily="34" charset="0"/>
              </a:rPr>
              <a:t>Blasphemous</a:t>
            </a:r>
            <a:r>
              <a:rPr lang="es-ES" sz="1800" b="1" i="0" u="none" strike="noStrike" dirty="0">
                <a:solidFill>
                  <a:srgbClr val="0F111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s-ES" sz="1800" b="0" i="0" u="none" strike="noStrike" dirty="0" err="1">
                <a:solidFill>
                  <a:srgbClr val="0F111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es-ES" sz="1800" b="0" i="0" u="none" strike="noStrike" dirty="0">
                <a:solidFill>
                  <a:srgbClr val="0F111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1800" b="0" i="0" u="none" strike="noStrike" dirty="0" err="1">
                <a:solidFill>
                  <a:srgbClr val="0F1111"/>
                </a:solidFill>
                <a:effectLst/>
                <a:latin typeface="Arial" panose="020B0604020202020204" pitchFamily="34" charset="0"/>
              </a:rPr>
              <a:t>Game</a:t>
            </a:r>
            <a:r>
              <a:rPr lang="es-ES" sz="1800" b="0" i="0" u="none" strike="noStrike" dirty="0">
                <a:solidFill>
                  <a:srgbClr val="0F111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1800" b="0" i="0" u="none" strike="noStrike" dirty="0" err="1">
                <a:solidFill>
                  <a:srgbClr val="0F1111"/>
                </a:solidFill>
                <a:effectLst/>
                <a:latin typeface="Arial" panose="020B0604020202020204" pitchFamily="34" charset="0"/>
              </a:rPr>
              <a:t>Kitchen</a:t>
            </a:r>
            <a:r>
              <a:rPr lang="es-ES" sz="1800" b="0" i="0" u="none" strike="noStrike" dirty="0">
                <a:solidFill>
                  <a:srgbClr val="0F111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s-ES" sz="1800" b="0" i="0" u="none" strike="noStrike" dirty="0">
                <a:solidFill>
                  <a:srgbClr val="0F1111"/>
                </a:solidFill>
                <a:effectLst/>
                <a:latin typeface="Arial" panose="020B0604020202020204" pitchFamily="34" charset="0"/>
                <a:hlinkClick r:id="rId2"/>
              </a:rPr>
              <a:t>Team17</a:t>
            </a:r>
            <a:r>
              <a:rPr lang="es-ES" sz="1800" b="0" i="0" u="none" strike="noStrike" dirty="0">
                <a:solidFill>
                  <a:srgbClr val="0F1111"/>
                </a:solidFill>
                <a:effectLst/>
                <a:latin typeface="Arial" panose="020B0604020202020204" pitchFamily="34" charset="0"/>
              </a:rPr>
              <a:t>.</a:t>
            </a:r>
            <a:endParaRPr lang="es-ES" sz="1800" b="1" i="0" u="none" strike="noStrike" dirty="0">
              <a:solidFill>
                <a:srgbClr val="0F1111"/>
              </a:solidFill>
              <a:effectLst/>
              <a:latin typeface="Arial" panose="020B0604020202020204" pitchFamily="34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b="1" i="0" u="none" strike="noStrike" dirty="0" err="1">
                <a:solidFill>
                  <a:srgbClr val="0F1111"/>
                </a:solidFill>
                <a:effectLst/>
                <a:latin typeface="Arial" panose="020B0604020202020204" pitchFamily="34" charset="0"/>
              </a:rPr>
              <a:t>Death</a:t>
            </a:r>
            <a:r>
              <a:rPr lang="es-ES" sz="1800" b="1" i="0" u="none" strike="noStrike" dirty="0">
                <a:solidFill>
                  <a:srgbClr val="0F111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1800" b="1" i="0" u="none" strike="noStrike" dirty="0" err="1">
                <a:solidFill>
                  <a:srgbClr val="0F1111"/>
                </a:solidFill>
                <a:effectLst/>
                <a:latin typeface="Arial" panose="020B0604020202020204" pitchFamily="34" charset="0"/>
              </a:rPr>
              <a:t>Door</a:t>
            </a:r>
            <a:r>
              <a:rPr lang="es-ES" sz="1800" b="1" i="0" u="none" strike="noStrike" dirty="0">
                <a:solidFill>
                  <a:srgbClr val="0F111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s-ES" sz="1800" b="0" i="0" u="none" strike="noStrike" dirty="0" err="1">
                <a:solidFill>
                  <a:srgbClr val="0F1111"/>
                </a:solidFill>
                <a:effectLst/>
                <a:latin typeface="Arial" panose="020B0604020202020204" pitchFamily="34" charset="0"/>
              </a:rPr>
              <a:t>Acid</a:t>
            </a:r>
            <a:r>
              <a:rPr lang="es-ES" sz="1800" b="0" i="0" u="none" strike="noStrike" dirty="0">
                <a:solidFill>
                  <a:srgbClr val="0F111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1800" b="0" i="0" u="none" strike="noStrike" dirty="0" err="1">
                <a:solidFill>
                  <a:srgbClr val="0F1111"/>
                </a:solidFill>
                <a:effectLst/>
                <a:latin typeface="Arial" panose="020B0604020202020204" pitchFamily="34" charset="0"/>
              </a:rPr>
              <a:t>Nerve</a:t>
            </a:r>
            <a:r>
              <a:rPr lang="es-ES" sz="1800" b="0" i="0" u="none" strike="noStrike" dirty="0">
                <a:solidFill>
                  <a:srgbClr val="0F1111"/>
                </a:solidFill>
                <a:effectLst/>
                <a:latin typeface="Arial" panose="020B0604020202020204" pitchFamily="34" charset="0"/>
              </a:rPr>
              <a:t>, Devolver Digital.</a:t>
            </a:r>
            <a:endParaRPr lang="es-ES" sz="1800" b="1" i="0" u="none" strike="noStrike" dirty="0">
              <a:solidFill>
                <a:srgbClr val="0F1111"/>
              </a:solidFill>
              <a:effectLst/>
              <a:latin typeface="Arial" panose="020B0604020202020204" pitchFamily="34" charset="0"/>
            </a:endParaRPr>
          </a:p>
          <a:p>
            <a:r>
              <a:rPr lang="es-ES" sz="1800" b="1" i="0" u="none" strike="noStrike" dirty="0">
                <a:solidFill>
                  <a:srgbClr val="0F1111"/>
                </a:solidFill>
                <a:effectLst/>
                <a:latin typeface="Arial" panose="020B0604020202020204" pitchFamily="34" charset="0"/>
              </a:rPr>
              <a:t>Salt and </a:t>
            </a:r>
            <a:r>
              <a:rPr lang="es-ES" sz="1800" b="1" i="0" u="none" strike="noStrike" dirty="0" err="1">
                <a:solidFill>
                  <a:srgbClr val="0F1111"/>
                </a:solidFill>
                <a:effectLst/>
                <a:latin typeface="Arial" panose="020B0604020202020204" pitchFamily="34" charset="0"/>
              </a:rPr>
              <a:t>Sanctuary</a:t>
            </a:r>
            <a:r>
              <a:rPr lang="es-ES" sz="1800" b="1" i="0" u="none" strike="noStrike" dirty="0">
                <a:solidFill>
                  <a:srgbClr val="0F111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s-ES" sz="1800" b="0" i="0" u="none" strike="noStrike" dirty="0" err="1">
                <a:solidFill>
                  <a:srgbClr val="0F1111"/>
                </a:solidFill>
                <a:effectLst/>
                <a:latin typeface="Arial" panose="020B0604020202020204" pitchFamily="34" charset="0"/>
              </a:rPr>
              <a:t>Ska</a:t>
            </a:r>
            <a:r>
              <a:rPr lang="es-ES" sz="1800" b="0" i="0" u="none" strike="noStrike" dirty="0">
                <a:solidFill>
                  <a:srgbClr val="0F111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1800" b="0" i="0" u="none" strike="noStrike" dirty="0" err="1">
                <a:solidFill>
                  <a:srgbClr val="0F1111"/>
                </a:solidFill>
                <a:effectLst/>
                <a:latin typeface="Arial" panose="020B0604020202020204" pitchFamily="34" charset="0"/>
              </a:rPr>
              <a:t>Studios</a:t>
            </a:r>
            <a:r>
              <a:rPr lang="es-ES" sz="1800" b="0" i="0" u="none" strike="noStrike" dirty="0">
                <a:solidFill>
                  <a:srgbClr val="0F1111"/>
                </a:solidFill>
                <a:effectLst/>
                <a:latin typeface="Arial" panose="020B0604020202020204" pitchFamily="34" charset="0"/>
              </a:rPr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8232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D45A5-746C-4BCA-9066-B376C51E9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Arte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A290D79-0A66-4C37-8A87-433733C162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1627" y="2118822"/>
            <a:ext cx="8741045" cy="3725255"/>
          </a:xfrm>
        </p:spPr>
      </p:pic>
    </p:spTree>
    <p:extLst>
      <p:ext uri="{BB962C8B-B14F-4D97-AF65-F5344CB8AC3E}">
        <p14:creationId xmlns:p14="http://schemas.microsoft.com/office/powerpoint/2010/main" val="3916691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439F4-EFAC-4FF6-B250-86803B734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Historia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91D54A-6908-42FD-986C-1C5668346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u="sng"/>
          </a:p>
        </p:txBody>
      </p:sp>
    </p:spTree>
    <p:extLst>
      <p:ext uri="{BB962C8B-B14F-4D97-AF65-F5344CB8AC3E}">
        <p14:creationId xmlns:p14="http://schemas.microsoft.com/office/powerpoint/2010/main" val="1534480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E5E615-C2ED-40D1-9118-39F26F19E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mecanicas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2E29D7-9D43-4924-BB87-201551037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Ataque</a:t>
            </a:r>
          </a:p>
          <a:p>
            <a:r>
              <a:rPr lang="es-ES" dirty="0"/>
              <a:t>esquivo</a:t>
            </a:r>
          </a:p>
        </p:txBody>
      </p:sp>
    </p:spTree>
    <p:extLst>
      <p:ext uri="{BB962C8B-B14F-4D97-AF65-F5344CB8AC3E}">
        <p14:creationId xmlns:p14="http://schemas.microsoft.com/office/powerpoint/2010/main" val="2794590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41D4FB-4E03-4844-B019-A624F496F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BOSSES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5AFEEA3-BE91-48D8-B8C5-DB7A75331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008" y="1516562"/>
            <a:ext cx="3528071" cy="2086564"/>
          </a:xfr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ED28F61-A6C2-48A9-A565-DD293A8B0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354" y="2899449"/>
            <a:ext cx="3465120" cy="296201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8AC9F35-CDC3-48A2-9BF5-8999E8E49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5374" y="298315"/>
            <a:ext cx="2943225" cy="278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5567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144</Words>
  <Application>Microsoft Office PowerPoint</Application>
  <PresentationFormat>Panorámica</PresentationFormat>
  <Paragraphs>31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VERDANT SORROW</vt:lpstr>
      <vt:lpstr>¿Quiénes somos?</vt:lpstr>
      <vt:lpstr>¿Cómo decidimos que hacer?</vt:lpstr>
      <vt:lpstr>Inspiración</vt:lpstr>
      <vt:lpstr>Arte</vt:lpstr>
      <vt:lpstr>Historia</vt:lpstr>
      <vt:lpstr>mecanicas</vt:lpstr>
      <vt:lpstr>BOSSES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Laura Gómez</dc:creator>
  <cp:lastModifiedBy>Laura Gómez</cp:lastModifiedBy>
  <cp:revision>2</cp:revision>
  <dcterms:created xsi:type="dcterms:W3CDTF">2022-01-31T16:06:11Z</dcterms:created>
  <dcterms:modified xsi:type="dcterms:W3CDTF">2022-02-01T22:20:14Z</dcterms:modified>
</cp:coreProperties>
</file>