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61" r:id="rId7"/>
    <p:sldId id="262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4" autoAdjust="0"/>
  </p:normalViewPr>
  <p:slideViewPr>
    <p:cSldViewPr snapToGrid="0">
      <p:cViewPr varScale="1">
        <p:scale>
          <a:sx n="102" d="100"/>
          <a:sy n="102" d="100"/>
        </p:scale>
        <p:origin x="11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2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83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87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86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3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57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19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21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35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77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20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17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twitter.com/XuppapIn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483E7BA-B114-4C65-AD2C-DB8FB2C65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E8B24A-E924-4EA4-951E-022F5DCF4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10EB1CC-8FDC-4472-9750-CD4C17248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A054A7-C0C2-4CBF-ACC4-EAD2ADD14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EA2FCBD-319F-4A4F-9834-E50E3DD2A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4437063"/>
            <a:ext cx="11088686" cy="188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6D89A521-3CF8-4928-9CDB-4894680A6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9888" y="693518"/>
            <a:ext cx="16026601" cy="5328844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CEC0F6-82A4-46A6-A871-DE41FB3B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309" y="2278817"/>
            <a:ext cx="4033981" cy="2300366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r>
              <a:rPr lang="en-US" sz="7200" kern="1200" dirty="0">
                <a:latin typeface="Algerian" panose="04020705040A02060702" pitchFamily="82" charset="0"/>
              </a:rPr>
              <a:t>VERDANT SORROW</a:t>
            </a:r>
          </a:p>
        </p:txBody>
      </p:sp>
    </p:spTree>
    <p:extLst>
      <p:ext uri="{BB962C8B-B14F-4D97-AF65-F5344CB8AC3E}">
        <p14:creationId xmlns:p14="http://schemas.microsoft.com/office/powerpoint/2010/main" val="297709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150A0-6A05-4619-BE6B-DDA57F06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4000" dirty="0">
                <a:solidFill>
                  <a:srgbClr val="66FF66"/>
                </a:solidFill>
                <a:latin typeface="Algerian" panose="04020705040A02060702" pitchFamily="82" charset="0"/>
              </a:rPr>
              <a:t>Muchas</a:t>
            </a:r>
            <a:r>
              <a:rPr lang="es-ES" sz="2800" dirty="0"/>
              <a:t> </a:t>
            </a:r>
            <a:r>
              <a:rPr lang="es-ES" sz="4000" dirty="0">
                <a:solidFill>
                  <a:srgbClr val="66FF66"/>
                </a:solidFill>
                <a:latin typeface="Algerian" panose="04020705040A02060702" pitchFamily="82" charset="0"/>
              </a:rPr>
              <a:t>gracias por vuestra atención</a:t>
            </a:r>
            <a:br>
              <a:rPr lang="es-ES" sz="4000" dirty="0">
                <a:solidFill>
                  <a:srgbClr val="66FF66"/>
                </a:solidFill>
                <a:latin typeface="Algerian" panose="04020705040A02060702" pitchFamily="82" charset="0"/>
              </a:rPr>
            </a:br>
            <a:r>
              <a:rPr lang="es-ES" sz="4000" dirty="0">
                <a:solidFill>
                  <a:srgbClr val="66FF66"/>
                </a:solidFill>
                <a:latin typeface="Algerian" panose="04020705040A02060702" pitchFamily="82" charset="0"/>
              </a:rPr>
              <a:t>sois todos </a:t>
            </a:r>
            <a:r>
              <a:rPr lang="es-ES" sz="4000" dirty="0" err="1">
                <a:solidFill>
                  <a:srgbClr val="66FF66"/>
                </a:solidFill>
                <a:latin typeface="Algerian" panose="04020705040A02060702" pitchFamily="82" charset="0"/>
              </a:rPr>
              <a:t>wapisimos</a:t>
            </a:r>
            <a:r>
              <a:rPr lang="es-ES" sz="4000" dirty="0">
                <a:solidFill>
                  <a:srgbClr val="66FF66"/>
                </a:solidFill>
                <a:latin typeface="Algerian" panose="04020705040A02060702" pitchFamily="82" charset="0"/>
              </a:rPr>
              <a:t> &lt;3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110E3-60DF-4446-A740-6868D55C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Siganos</a:t>
            </a:r>
            <a:r>
              <a:rPr lang="es-ES" dirty="0"/>
              <a:t> en Twitter </a:t>
            </a:r>
            <a:r>
              <a:rPr lang="es-ES" dirty="0" err="1"/>
              <a:t>uwu</a:t>
            </a:r>
            <a:r>
              <a:rPr lang="es-ES" dirty="0"/>
              <a:t> </a:t>
            </a:r>
            <a:r>
              <a:rPr lang="es-ES" b="0" i="0" dirty="0">
                <a:solidFill>
                  <a:srgbClr val="6E767D"/>
                </a:solidFill>
                <a:effectLst/>
                <a:latin typeface="TwitterChirp"/>
                <a:hlinkClick r:id="rId2"/>
              </a:rPr>
              <a:t>@XuppapInc</a:t>
            </a:r>
            <a:endParaRPr lang="es-E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63D7F12-7B10-4C7F-AE5C-3C4BF702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70" y="2708013"/>
            <a:ext cx="2754091" cy="37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hitpost compilation V37 || shitposting en español - YouTube">
            <a:extLst>
              <a:ext uri="{FF2B5EF4-FFF2-40B4-BE49-F238E27FC236}">
                <a16:creationId xmlns:a16="http://schemas.microsoft.com/office/drawing/2014/main" id="{FAC7EED1-6E74-4ED4-85C4-0D0618C7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0" y="2830987"/>
            <a:ext cx="3500487" cy="196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900+ ideas de S H I T P O S T | memes divertidos, memes, memes perrones">
            <a:extLst>
              <a:ext uri="{FF2B5EF4-FFF2-40B4-BE49-F238E27FC236}">
                <a16:creationId xmlns:a16="http://schemas.microsoft.com/office/drawing/2014/main" id="{1CE2CCF6-59E7-488E-AAAF-274BE039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17" y="1825625"/>
            <a:ext cx="3488076" cy="32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2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C2231-2801-477D-9777-87828FB2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66FF66"/>
                </a:solidFill>
                <a:latin typeface="Algerian" panose="04020705040A02060702" pitchFamily="82" charset="0"/>
              </a:rPr>
              <a:t>¿Quiénes somos?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10A34-9D9D-4247-877C-95F015B0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/>
          <a:lstStyle/>
          <a:p>
            <a:r>
              <a:rPr lang="es-ES" sz="1800" b="0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Daniel Martín Gómez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Miriam Martín Sánchez</a:t>
            </a:r>
          </a:p>
          <a:p>
            <a:r>
              <a:rPr lang="es-ES" sz="1800" b="0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Javier Callejo Herrero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Laura Gómez Bodego 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Nacho Del Castillo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Javier Muñoz García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José María Gómez Pulido</a:t>
            </a:r>
          </a:p>
          <a:p>
            <a:r>
              <a:rPr lang="es-ES" sz="1800" b="0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Paula Morillas Alonso</a:t>
            </a:r>
            <a:endParaRPr lang="es-ES" sz="1800" b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 Rodrigo Sánchez Torres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Sergio Baña Marchante</a:t>
            </a:r>
            <a:endParaRPr lang="es-ES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1DDDC86-E9C2-47FF-8561-0F294A483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9" b="36551"/>
          <a:stretch/>
        </p:blipFill>
        <p:spPr>
          <a:xfrm>
            <a:off x="6491335" y="433654"/>
            <a:ext cx="4232550" cy="59906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9DE1E8-084B-4D83-B547-74336F18B618}"/>
              </a:ext>
            </a:extLst>
          </p:cNvPr>
          <p:cNvSpPr txBox="1"/>
          <p:nvPr/>
        </p:nvSpPr>
        <p:spPr>
          <a:xfrm>
            <a:off x="279243" y="6424345"/>
            <a:ext cx="67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Rounded MT Bold" panose="020F0704030504030204" pitchFamily="34" charset="0"/>
              </a:rPr>
              <a:t>También conocidos como los guapos del fondo de la clase</a:t>
            </a:r>
          </a:p>
        </p:txBody>
      </p:sp>
    </p:spTree>
    <p:extLst>
      <p:ext uri="{BB962C8B-B14F-4D97-AF65-F5344CB8AC3E}">
        <p14:creationId xmlns:p14="http://schemas.microsoft.com/office/powerpoint/2010/main" val="32404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7885F-0F1B-44FB-BD63-6A29E71D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882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66FF66"/>
                </a:solidFill>
                <a:latin typeface="Algerian" panose="04020705040A02060702" pitchFamily="82" charset="0"/>
              </a:rPr>
              <a:t>¿Cómo decidimos que hacer?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CBC84257-2093-4E93-AE3E-8BC324974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224" r="1" b="50182"/>
          <a:stretch/>
        </p:blipFill>
        <p:spPr>
          <a:xfrm>
            <a:off x="2076788" y="1699445"/>
            <a:ext cx="7477108" cy="449312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747D45-2F30-42A1-A32E-D39828816348}"/>
              </a:ext>
            </a:extLst>
          </p:cNvPr>
          <p:cNvSpPr txBox="1"/>
          <p:nvPr/>
        </p:nvSpPr>
        <p:spPr>
          <a:xfrm>
            <a:off x="9788533" y="2767280"/>
            <a:ext cx="2193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 Rounded MT Bold" panose="020F0704030504030204" pitchFamily="34" charset="0"/>
              </a:rPr>
              <a:t>La mejor lluvia de ideas del mundo, gracias Laura por documentarla tan bien te quiero guapa &lt;3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A9E583-CD53-48F8-906E-DDC52ADC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65" y="4090719"/>
            <a:ext cx="349827" cy="42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8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05B3A-4664-4D0B-BB0F-0D4A55EA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431801"/>
            <a:ext cx="5257800" cy="1016000"/>
          </a:xfrm>
        </p:spPr>
        <p:txBody>
          <a:bodyPr/>
          <a:lstStyle/>
          <a:p>
            <a:r>
              <a:rPr lang="es-ES" sz="4400" dirty="0">
                <a:solidFill>
                  <a:srgbClr val="66FF66"/>
                </a:solidFill>
                <a:latin typeface="Algerian" panose="04020705040A02060702" pitchFamily="82" charset="0"/>
              </a:rPr>
              <a:t>¿a qué se juega?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8176B-F743-4FC0-AAD2-99445A1B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972" y="1547731"/>
            <a:ext cx="8296275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2D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		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Scroll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 lateral</a:t>
            </a:r>
          </a:p>
          <a:p>
            <a:endParaRPr lang="es-ES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endParaRPr lang="es-ES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Acción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			Aventuras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						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Bossrush</a:t>
            </a:r>
            <a:endParaRPr lang="es-ES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Underhero - Demo Gameplay (2D Side-scroller RPG Adventure ) - YouTube">
            <a:extLst>
              <a:ext uri="{FF2B5EF4-FFF2-40B4-BE49-F238E27FC236}">
                <a16:creationId xmlns:a16="http://schemas.microsoft.com/office/drawing/2014/main" id="{F5EC8662-01D9-4ED5-9293-6B71549F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15" y="1701800"/>
            <a:ext cx="3886984" cy="218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NAL FANTASY VIII RE-IMAGINED (FINAL FANTASY VII EN 2D) &amp;gt;&amp;gt; byLion Tops">
            <a:extLst>
              <a:ext uri="{FF2B5EF4-FFF2-40B4-BE49-F238E27FC236}">
                <a16:creationId xmlns:a16="http://schemas.microsoft.com/office/drawing/2014/main" id="{71643EB5-7567-4373-AC62-32FDBEA4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6" y="4890155"/>
            <a:ext cx="2878318" cy="16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amescom 2018] Dark Devotion. El nuevo gran Dark Souls de scroll lateral">
            <a:extLst>
              <a:ext uri="{FF2B5EF4-FFF2-40B4-BE49-F238E27FC236}">
                <a16:creationId xmlns:a16="http://schemas.microsoft.com/office/drawing/2014/main" id="{501E090D-BD8F-4F82-AAAA-D6695B3E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997" y="5156200"/>
            <a:ext cx="2699405" cy="151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99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439F4-EFAC-4FF6-B250-86803B73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30" y="214656"/>
            <a:ext cx="3290740" cy="1325563"/>
          </a:xfrm>
        </p:spPr>
        <p:txBody>
          <a:bodyPr/>
          <a:lstStyle/>
          <a:p>
            <a:r>
              <a:rPr lang="es-ES" sz="5400" dirty="0">
                <a:solidFill>
                  <a:srgbClr val="66FF66"/>
                </a:solidFill>
                <a:latin typeface="Algerian" panose="04020705040A02060702" pitchFamily="82" charset="0"/>
              </a:rPr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1D54A-6908-42FD-986C-1C566834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6247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Arial Rounded MT Bold" panose="020F0704030504030204" pitchFamily="34" charset="0"/>
              </a:rPr>
              <a:t>La magia se ha perturbado y el caos asola el mundo</a:t>
            </a:r>
          </a:p>
          <a:p>
            <a:pPr marL="0" indent="0">
              <a:buNone/>
            </a:pPr>
            <a:r>
              <a:rPr lang="es-ES" dirty="0">
                <a:latin typeface="Arial Rounded MT Bold" panose="020F0704030504030204" pitchFamily="34" charset="0"/>
              </a:rPr>
              <a:t>Las tres esencias primordiales se refugiaron en un bosque ancestral, </a:t>
            </a:r>
          </a:p>
          <a:p>
            <a:pPr marL="0" indent="0">
              <a:buNone/>
            </a:pPr>
            <a:r>
              <a:rPr lang="es-ES" dirty="0" err="1">
                <a:latin typeface="Arial Rounded MT Bold" panose="020F0704030504030204" pitchFamily="34" charset="0"/>
              </a:rPr>
              <a:t>Terria</a:t>
            </a:r>
            <a:r>
              <a:rPr lang="es-ES" dirty="0">
                <a:latin typeface="Arial Rounded MT Bold" panose="020F0704030504030204" pitchFamily="34" charset="0"/>
              </a:rPr>
              <a:t>, -&gt;materia.</a:t>
            </a:r>
          </a:p>
          <a:p>
            <a:pPr marL="0" indent="0">
              <a:buNone/>
            </a:pPr>
            <a:r>
              <a:rPr lang="es-ES" dirty="0" err="1">
                <a:latin typeface="Arial Rounded MT Bold" panose="020F0704030504030204" pitchFamily="34" charset="0"/>
              </a:rPr>
              <a:t>Lumine</a:t>
            </a:r>
            <a:r>
              <a:rPr lang="es-ES" dirty="0">
                <a:latin typeface="Arial Rounded MT Bold" panose="020F0704030504030204" pitchFamily="34" charset="0"/>
              </a:rPr>
              <a:t>, -&gt;luz y la vida.</a:t>
            </a:r>
          </a:p>
          <a:p>
            <a:pPr marL="0" indent="0">
              <a:buNone/>
            </a:pPr>
            <a:r>
              <a:rPr lang="es-ES" dirty="0" err="1">
                <a:latin typeface="Arial Rounded MT Bold" panose="020F0704030504030204" pitchFamily="34" charset="0"/>
              </a:rPr>
              <a:t>Etheria</a:t>
            </a:r>
            <a:r>
              <a:rPr lang="es-ES" dirty="0">
                <a:latin typeface="Arial Rounded MT Bold" panose="020F0704030504030204" pitchFamily="34" charset="0"/>
              </a:rPr>
              <a:t>, -&gt;voluntad y la mente.</a:t>
            </a:r>
          </a:p>
          <a:p>
            <a:pPr marL="0" indent="0">
              <a:buNone/>
            </a:pPr>
            <a:r>
              <a:rPr lang="es-ES" dirty="0">
                <a:latin typeface="Arial Rounded MT Bold" panose="020F0704030504030204" pitchFamily="34" charset="0"/>
              </a:rPr>
              <a:t>Para traer de vuelta el equilibrio se ha dado vida a </a:t>
            </a:r>
            <a:r>
              <a:rPr lang="es-ES" dirty="0" err="1">
                <a:latin typeface="Arial Rounded MT Bold" panose="020F0704030504030204" pitchFamily="34" charset="0"/>
              </a:rPr>
              <a:t>Kyna</a:t>
            </a:r>
            <a:r>
              <a:rPr lang="es-ES" dirty="0">
                <a:latin typeface="Arial Rounded MT Bold" panose="020F0704030504030204" pitchFamily="34" charset="0"/>
              </a:rPr>
              <a:t> con la esperanza de que este reúna las 3 esencias primordiales y devuelva la paz al mundo</a:t>
            </a:r>
          </a:p>
          <a:p>
            <a:endParaRPr lang="es-ES" u="sng" dirty="0"/>
          </a:p>
        </p:txBody>
      </p:sp>
      <p:pic>
        <p:nvPicPr>
          <p:cNvPr id="4098" name="Picture 2" descr="Blog: Bored to death while working from home? — People Matters">
            <a:extLst>
              <a:ext uri="{FF2B5EF4-FFF2-40B4-BE49-F238E27FC236}">
                <a16:creationId xmlns:a16="http://schemas.microsoft.com/office/drawing/2014/main" id="{6FF87E72-6982-43E7-B642-FC6A689F3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2" b="14636"/>
          <a:stretch/>
        </p:blipFill>
        <p:spPr bwMode="auto">
          <a:xfrm>
            <a:off x="7352416" y="2781300"/>
            <a:ext cx="2730436" cy="157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8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E615-C2ED-40D1-9118-39F26F19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527" y="403585"/>
            <a:ext cx="4124325" cy="1325563"/>
          </a:xfrm>
        </p:spPr>
        <p:txBody>
          <a:bodyPr/>
          <a:lstStyle/>
          <a:p>
            <a:r>
              <a:rPr lang="es-ES" sz="5400" dirty="0">
                <a:solidFill>
                  <a:srgbClr val="66FF66"/>
                </a:solidFill>
                <a:latin typeface="Algerian" panose="04020705040A02060702" pitchFamily="82" charset="0"/>
              </a:rPr>
              <a:t>mecánicas</a:t>
            </a:r>
          </a:p>
        </p:txBody>
      </p:sp>
      <p:pic>
        <p:nvPicPr>
          <p:cNvPr id="2050" name="Picture 2" descr="MEME QUEENS on Twitter: &amp;quot;@estoydormio por que nos copias memes a las queens  del edit&amp;quot; / Twitter">
            <a:extLst>
              <a:ext uri="{FF2B5EF4-FFF2-40B4-BE49-F238E27FC236}">
                <a16:creationId xmlns:a16="http://schemas.microsoft.com/office/drawing/2014/main" id="{14076B5A-E127-4A3A-B4FB-3820C091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572" y="2715361"/>
            <a:ext cx="3927947" cy="288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300C163-8706-45C3-823C-3F90955BEFC8}"/>
              </a:ext>
            </a:extLst>
          </p:cNvPr>
          <p:cNvSpPr txBox="1"/>
          <p:nvPr/>
        </p:nvSpPr>
        <p:spPr>
          <a:xfrm>
            <a:off x="8204559" y="1746591"/>
            <a:ext cx="196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Esquivo</a:t>
            </a:r>
          </a:p>
        </p:txBody>
      </p:sp>
      <p:pic>
        <p:nvPicPr>
          <p:cNvPr id="2052" name="Picture 4" descr="Hit and expect to be hit back. - 9GAG">
            <a:extLst>
              <a:ext uri="{FF2B5EF4-FFF2-40B4-BE49-F238E27FC236}">
                <a16:creationId xmlns:a16="http://schemas.microsoft.com/office/drawing/2014/main" id="{065CA8F5-065B-49E3-9D6A-E9B68A041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4" r="-6"/>
          <a:stretch/>
        </p:blipFill>
        <p:spPr bwMode="auto">
          <a:xfrm>
            <a:off x="600866" y="2715361"/>
            <a:ext cx="4973116" cy="25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4C708F-FBAE-4868-8234-C866A2879809}"/>
              </a:ext>
            </a:extLst>
          </p:cNvPr>
          <p:cNvSpPr txBox="1"/>
          <p:nvPr/>
        </p:nvSpPr>
        <p:spPr>
          <a:xfrm>
            <a:off x="2187406" y="1728323"/>
            <a:ext cx="180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Ataque</a:t>
            </a:r>
          </a:p>
        </p:txBody>
      </p:sp>
    </p:spTree>
    <p:extLst>
      <p:ext uri="{BB962C8B-B14F-4D97-AF65-F5344CB8AC3E}">
        <p14:creationId xmlns:p14="http://schemas.microsoft.com/office/powerpoint/2010/main" val="279459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D4FB-4E03-4844-B019-A624F496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87" y="288925"/>
            <a:ext cx="2943225" cy="1325563"/>
          </a:xfrm>
        </p:spPr>
        <p:txBody>
          <a:bodyPr/>
          <a:lstStyle/>
          <a:p>
            <a:r>
              <a:rPr lang="es-ES" sz="5400" dirty="0">
                <a:solidFill>
                  <a:srgbClr val="66FF66"/>
                </a:solidFill>
                <a:latin typeface="Algerian" panose="04020705040A02060702" pitchFamily="82" charset="0"/>
              </a:rPr>
              <a:t>BOSSES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AFEEA3-BE91-48D8-B8C5-DB7A75331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37" y="1522936"/>
            <a:ext cx="3848354" cy="2275985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D28F61-A6C2-48A9-A565-DD293A8B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1" y="3267356"/>
            <a:ext cx="3528071" cy="30158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AC9F35-CDC3-48A2-9BF5-8999E8E4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404" y="1153015"/>
            <a:ext cx="3187459" cy="30158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9A154F3-058F-40AD-AB96-E438E5F9A0FE}"/>
              </a:ext>
            </a:extLst>
          </p:cNvPr>
          <p:cNvSpPr txBox="1"/>
          <p:nvPr/>
        </p:nvSpPr>
        <p:spPr>
          <a:xfrm>
            <a:off x="586414" y="412893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El sapo gordo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A097743-F667-405B-A8A0-9C62B467251F}"/>
              </a:ext>
            </a:extLst>
          </p:cNvPr>
          <p:cNvSpPr txBox="1"/>
          <p:nvPr/>
        </p:nvSpPr>
        <p:spPr>
          <a:xfrm>
            <a:off x="4419126" y="2528739"/>
            <a:ext cx="369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Árbol con patas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D1FA9E-18C7-4595-BC49-07DDDA680A95}"/>
              </a:ext>
            </a:extLst>
          </p:cNvPr>
          <p:cNvSpPr txBox="1"/>
          <p:nvPr/>
        </p:nvSpPr>
        <p:spPr>
          <a:xfrm>
            <a:off x="8359733" y="4331988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El bicho este raro con manos y ojos y manos y ojos</a:t>
            </a:r>
          </a:p>
        </p:txBody>
      </p:sp>
    </p:spTree>
    <p:extLst>
      <p:ext uri="{BB962C8B-B14F-4D97-AF65-F5344CB8AC3E}">
        <p14:creationId xmlns:p14="http://schemas.microsoft.com/office/powerpoint/2010/main" val="220555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D45A5-746C-4BCA-9066-B376C51E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0" y="4857293"/>
            <a:ext cx="3151059" cy="12664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800" dirty="0">
                <a:solidFill>
                  <a:srgbClr val="66FF66"/>
                </a:solidFill>
                <a:latin typeface="Algerian" panose="04020705040A02060702" pitchFamily="82" charset="0"/>
              </a:rPr>
              <a:t>ARTE</a:t>
            </a:r>
          </a:p>
        </p:txBody>
      </p:sp>
      <p:pic>
        <p:nvPicPr>
          <p:cNvPr id="9" name="Marcador de contenido 8" descr="Pintura de personas en la noche&#10;&#10;Descripción generada automáticamente con confianza baja">
            <a:extLst>
              <a:ext uri="{FF2B5EF4-FFF2-40B4-BE49-F238E27FC236}">
                <a16:creationId xmlns:a16="http://schemas.microsoft.com/office/drawing/2014/main" id="{A27D2F51-A2B9-4C08-A52A-AE7F7E8ED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4" r="-3" b="-3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pic>
        <p:nvPicPr>
          <p:cNvPr id="13" name="Imagen 12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DD73851-C4A2-46E9-BE63-875C6B97F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6" b="1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BF72383-982D-4C16-8324-89A95E9739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6" r="30950" b="-1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pic>
        <p:nvPicPr>
          <p:cNvPr id="11" name="Imagen 10" descr="Dibujo de un edificio&#10;&#10;Descripción generada automáticamente con confianza media">
            <a:extLst>
              <a:ext uri="{FF2B5EF4-FFF2-40B4-BE49-F238E27FC236}">
                <a16:creationId xmlns:a16="http://schemas.microsoft.com/office/drawing/2014/main" id="{19B24FF4-3645-4A92-8A93-335112385A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2" r="19677" b="-2"/>
          <a:stretch/>
        </p:blipFill>
        <p:spPr>
          <a:xfrm>
            <a:off x="5060068" y="811633"/>
            <a:ext cx="3567296" cy="3567296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pic>
        <p:nvPicPr>
          <p:cNvPr id="17" name="Imagen 1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1C42FBD-CCA9-48DD-8240-8EFB5377E9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3" r="4" b="6412"/>
          <a:stretch/>
        </p:blipFill>
        <p:spPr>
          <a:xfrm>
            <a:off x="8624685" y="3343779"/>
            <a:ext cx="3567295" cy="3514220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669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33754-5E5A-4E1B-B36A-87F14C3C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961" y="2782556"/>
            <a:ext cx="4458077" cy="1325563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66FF66"/>
                </a:solidFill>
                <a:latin typeface="Algerian" panose="04020705040A02060702" pitchFamily="82" charset="0"/>
              </a:rPr>
              <a:t>Inspiración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106DBD-BB6E-4A55-B2B0-21FCBBCD5379}"/>
              </a:ext>
            </a:extLst>
          </p:cNvPr>
          <p:cNvSpPr txBox="1"/>
          <p:nvPr/>
        </p:nvSpPr>
        <p:spPr>
          <a:xfrm>
            <a:off x="5671994" y="1671457"/>
            <a:ext cx="2679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Dark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Souls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354E32-5CC3-450D-A2BE-4AAA1D4012DF}"/>
              </a:ext>
            </a:extLst>
          </p:cNvPr>
          <p:cNvSpPr txBox="1"/>
          <p:nvPr/>
        </p:nvSpPr>
        <p:spPr>
          <a:xfrm>
            <a:off x="8627951" y="759411"/>
            <a:ext cx="277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Ender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lilies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A02A3E-D1B6-4295-9F94-D5DF4DD28D68}"/>
              </a:ext>
            </a:extLst>
          </p:cNvPr>
          <p:cNvSpPr txBox="1"/>
          <p:nvPr/>
        </p:nvSpPr>
        <p:spPr>
          <a:xfrm>
            <a:off x="6604501" y="4207609"/>
            <a:ext cx="3494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Hollow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Knight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7AD493-BE1E-4039-9A30-23EC6F7E8088}"/>
              </a:ext>
            </a:extLst>
          </p:cNvPr>
          <p:cNvSpPr txBox="1"/>
          <p:nvPr/>
        </p:nvSpPr>
        <p:spPr>
          <a:xfrm>
            <a:off x="1043410" y="5509040"/>
            <a:ext cx="1806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Morbid</a:t>
            </a:r>
            <a:endParaRPr lang="es-ES" sz="3600" b="1" i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A0EA13-6CDD-4AA4-A978-AF6676115AAC}"/>
              </a:ext>
            </a:extLst>
          </p:cNvPr>
          <p:cNvSpPr txBox="1"/>
          <p:nvPr/>
        </p:nvSpPr>
        <p:spPr>
          <a:xfrm>
            <a:off x="8897290" y="5371949"/>
            <a:ext cx="2616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Cuphead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4A951A-2A55-4F6C-8BD9-D2DE3C37A76B}"/>
              </a:ext>
            </a:extLst>
          </p:cNvPr>
          <p:cNvSpPr txBox="1"/>
          <p:nvPr/>
        </p:nvSpPr>
        <p:spPr>
          <a:xfrm>
            <a:off x="2936341" y="326263"/>
            <a:ext cx="282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Titan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Souls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5EAEAA-E294-4DE8-8419-7E5FF927AEF6}"/>
              </a:ext>
            </a:extLst>
          </p:cNvPr>
          <p:cNvSpPr txBox="1"/>
          <p:nvPr/>
        </p:nvSpPr>
        <p:spPr>
          <a:xfrm>
            <a:off x="3580644" y="4991648"/>
            <a:ext cx="261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Dead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cells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CFB1B5-2C4B-4DD5-B9C6-D417CC978FCE}"/>
              </a:ext>
            </a:extLst>
          </p:cNvPr>
          <p:cNvSpPr txBox="1"/>
          <p:nvPr/>
        </p:nvSpPr>
        <p:spPr>
          <a:xfrm>
            <a:off x="8455935" y="2522008"/>
            <a:ext cx="328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Blasphemous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538DDC-2156-4912-A4D8-CF91E552BECF}"/>
              </a:ext>
            </a:extLst>
          </p:cNvPr>
          <p:cNvSpPr txBox="1"/>
          <p:nvPr/>
        </p:nvSpPr>
        <p:spPr>
          <a:xfrm>
            <a:off x="787652" y="3787335"/>
            <a:ext cx="269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Death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Door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8CC214-4FB3-44D1-9FD2-8709BAF8D752}"/>
              </a:ext>
            </a:extLst>
          </p:cNvPr>
          <p:cNvSpPr txBox="1"/>
          <p:nvPr/>
        </p:nvSpPr>
        <p:spPr>
          <a:xfrm>
            <a:off x="280657" y="2060343"/>
            <a:ext cx="439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Salt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and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Sanctuary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23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228</Words>
  <Application>Microsoft Office PowerPoint</Application>
  <PresentationFormat>Panorámica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Rounded MT Bold</vt:lpstr>
      <vt:lpstr>Calibri</vt:lpstr>
      <vt:lpstr>Calibri Light</vt:lpstr>
      <vt:lpstr>TwitterChirp</vt:lpstr>
      <vt:lpstr>Office Theme</vt:lpstr>
      <vt:lpstr>VERDANT SORROW</vt:lpstr>
      <vt:lpstr>¿Quiénes somos?</vt:lpstr>
      <vt:lpstr>¿Cómo decidimos que hacer?</vt:lpstr>
      <vt:lpstr>¿a qué se juega?</vt:lpstr>
      <vt:lpstr>Historia</vt:lpstr>
      <vt:lpstr>mecánicas</vt:lpstr>
      <vt:lpstr>BOSSES</vt:lpstr>
      <vt:lpstr>ARTE</vt:lpstr>
      <vt:lpstr>Inspiración</vt:lpstr>
      <vt:lpstr>Muchas gracias por vuestra atención sois todos wapisimos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Gómez</dc:creator>
  <cp:lastModifiedBy>Laura Gómez</cp:lastModifiedBy>
  <cp:revision>4</cp:revision>
  <dcterms:created xsi:type="dcterms:W3CDTF">2022-01-31T16:06:11Z</dcterms:created>
  <dcterms:modified xsi:type="dcterms:W3CDTF">2022-02-02T00:33:12Z</dcterms:modified>
</cp:coreProperties>
</file>