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7d98d245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7d98d245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7d98d245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7d98d245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7d98d245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7d98d245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7d98d245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7d98d245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7d98d245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7d98d245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7d98d245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7d98d245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849525"/>
            <a:ext cx="5017500" cy="23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Sony and their stocks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807425" y="3436725"/>
            <a:ext cx="4747200" cy="9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their </a:t>
            </a:r>
            <a:r>
              <a:rPr lang="en"/>
              <a:t>acquisition</a:t>
            </a:r>
            <a:r>
              <a:rPr lang="en"/>
              <a:t> of companies </a:t>
            </a:r>
            <a:r>
              <a:rPr lang="en"/>
              <a:t>affect</a:t>
            </a:r>
            <a:r>
              <a:rPr lang="en"/>
              <a:t> their stock value?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75" y="2381025"/>
            <a:ext cx="1986874" cy="276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305900" cy="10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background of why I chose this subject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965400" y="1861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One of my favorite games has come under fire for their own </a:t>
            </a:r>
            <a:r>
              <a:rPr lang="en" sz="2200"/>
              <a:t>decisions.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It was believe the changes came from their new parent company, Sony, but everything was internal.</a:t>
            </a:r>
            <a:endParaRPr sz="22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0" y="3143250"/>
            <a:ext cx="2000251" cy="200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so good on the stocks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4633775" y="1567550"/>
            <a:ext cx="3702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Sony’s stocks have been on downward trend since late 2021.</a:t>
            </a:r>
            <a:br>
              <a:rPr lang="en" sz="2000"/>
            </a:br>
            <a:br>
              <a:rPr lang="en" sz="2000"/>
            </a:br>
            <a:r>
              <a:rPr lang="en" sz="2000"/>
              <a:t>These stocks represent Sony as a </a:t>
            </a:r>
            <a:r>
              <a:rPr lang="en" sz="2000"/>
              <a:t>whole and not just their acquired businesses.</a:t>
            </a:r>
            <a:endParaRPr sz="210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5975"/>
            <a:ext cx="4530800" cy="32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Not slowing down</a:t>
            </a:r>
            <a:endParaRPr sz="3300"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5622325" y="1567550"/>
            <a:ext cx="3521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Despite their stocks being on a downward trend, it seems this has not hampered their </a:t>
            </a:r>
            <a:r>
              <a:rPr lang="en" sz="2000"/>
              <a:t>acquisition</a:t>
            </a:r>
            <a:r>
              <a:rPr lang="en" sz="2000"/>
              <a:t> of companies.</a:t>
            </a:r>
            <a:endParaRPr sz="20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8825"/>
            <a:ext cx="5514200" cy="38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/>
        </p:nvSpPr>
        <p:spPr>
          <a:xfrm>
            <a:off x="7414050" y="1428750"/>
            <a:ext cx="174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about the </a:t>
            </a:r>
            <a:r>
              <a:rPr lang="en" sz="3000"/>
              <a:t>competition</a:t>
            </a:r>
            <a:r>
              <a:rPr lang="en" sz="3000"/>
              <a:t>?</a:t>
            </a:r>
            <a:endParaRPr sz="3000"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270300" y="1567550"/>
            <a:ext cx="3189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While Microsoft took a dip in the beginning of 2022, their stock is on the rise.</a:t>
            </a:r>
            <a:endParaRPr sz="2300"/>
          </a:p>
        </p:txBody>
      </p:sp>
      <p:pic>
        <p:nvPicPr>
          <p:cNvPr id="165" name="Google Shape;165;p17"/>
          <p:cNvPicPr preferRelativeResize="0"/>
          <p:nvPr/>
        </p:nvPicPr>
        <p:blipFill rotWithShape="1">
          <a:blip r:embed="rId3">
            <a:alphaModFix/>
          </a:blip>
          <a:srcRect b="0" l="-1460" r="1460" t="0"/>
          <a:stretch/>
        </p:blipFill>
        <p:spPr>
          <a:xfrm>
            <a:off x="3840900" y="1166175"/>
            <a:ext cx="5303101" cy="397732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7329100" y="880425"/>
            <a:ext cx="183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Not very effective…</a:t>
            </a:r>
            <a:endParaRPr sz="3200"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5104875" y="1567550"/>
            <a:ext cx="3614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So far, Sony’s </a:t>
            </a:r>
            <a:r>
              <a:rPr lang="en" sz="1900"/>
              <a:t>acquisitions of certain companies has not affected Microsoft’s stock values.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Just like before, these values for Microsoft represent themselves overall.</a:t>
            </a:r>
            <a:endParaRPr sz="1900"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8400"/>
            <a:ext cx="4940125" cy="3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Conclusion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Despite Sony still </a:t>
            </a:r>
            <a:r>
              <a:rPr lang="en" sz="2200"/>
              <a:t>acquiring</a:t>
            </a:r>
            <a:r>
              <a:rPr lang="en" sz="2200"/>
              <a:t> companies, their stocks haven’t seem to go up.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The </a:t>
            </a:r>
            <a:r>
              <a:rPr lang="en" sz="2200"/>
              <a:t>acquisitions</a:t>
            </a:r>
            <a:r>
              <a:rPr lang="en" sz="2200"/>
              <a:t> held little to no </a:t>
            </a:r>
            <a:r>
              <a:rPr lang="en" sz="2200"/>
              <a:t>effect</a:t>
            </a:r>
            <a:r>
              <a:rPr lang="en" sz="2200"/>
              <a:t> on Sony’s stocks.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They certainly had no effect on Microsoft’s stocks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It’s possible Microsoft’s stocks might affect Sony’s stocks.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