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7d98d245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7d98d245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7d98d245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7d98d245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7d98d245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7d98d245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7d98d245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7d98d245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7d98d245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7d98d245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7d98d245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7d98d245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7f1fa13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7f1fa13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7f1fa13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7f1fa13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gamesindustry.biz/articles/2022-07-15-playstation-to-buy-repeat-gg-as-it-continues-esports-expansion" TargetMode="External"/><Relationship Id="rId10" Type="http://schemas.openxmlformats.org/officeDocument/2006/relationships/hyperlink" Target="https://www.sony.com/en/SonyInfo/IR/news/20220715_E.pdf" TargetMode="External"/><Relationship Id="rId13" Type="http://schemas.openxmlformats.org/officeDocument/2006/relationships/hyperlink" Target="https://www.dualshockers.com/sony-acquires-mobile-game-developer-savage-game-studios/" TargetMode="External"/><Relationship Id="rId12" Type="http://schemas.openxmlformats.org/officeDocument/2006/relationships/hyperlink" Target="https://www.animenewsnetwork.com/news/2022-08-04/crunchyroll-purchases-anime-retailer-right-stuf/.188366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hollywoodreporter.com/tv/tv-news/sony-buys-bad-wolf-his-dark-materials-1235055400/" TargetMode="External"/><Relationship Id="rId4" Type="http://schemas.openxmlformats.org/officeDocument/2006/relationships/hyperlink" Target="https://www.businesswire.com/news/home/20211210005455/en/Sony-Interactive-Entertainment-to-Acquire-Valkyrie-Entertainment" TargetMode="External"/><Relationship Id="rId9" Type="http://schemas.openxmlformats.org/officeDocument/2006/relationships/hyperlink" Target="https://www.bungie.net/en/News/Article/50988" TargetMode="External"/><Relationship Id="rId15" Type="http://schemas.openxmlformats.org/officeDocument/2006/relationships/hyperlink" Target="https://www.sony.net/corporate/information/news/202211/22-1107E/" TargetMode="External"/><Relationship Id="rId14" Type="http://schemas.openxmlformats.org/officeDocument/2006/relationships/hyperlink" Target="https://variety.com/2022/artisans/news/sony-pictures-entertainment-acquires-vfx-company-pixmondo-1235413544/" TargetMode="External"/><Relationship Id="rId17" Type="http://schemas.openxmlformats.org/officeDocument/2006/relationships/hyperlink" Target="https://www.gamesindustry.biz/playstation-to-acquire-aaa-multiplayer-developer-firewalk-studios" TargetMode="External"/><Relationship Id="rId16" Type="http://schemas.openxmlformats.org/officeDocument/2006/relationships/hyperlink" Target="https://www.musicbusinessworldwide.com/the-orchard-acquires-dance-and-electronic-music-distribution-company-above-board/" TargetMode="External"/><Relationship Id="rId5" Type="http://schemas.openxmlformats.org/officeDocument/2006/relationships/hyperlink" Target="https://www.musicbusinessworldwide.com/sony-buys-full-ownership-of-ultra-records-patrick-moxey-exits-david-waxman-takes-over-as-president/" TargetMode="External"/><Relationship Id="rId19" Type="http://schemas.openxmlformats.org/officeDocument/2006/relationships/hyperlink" Target="https://techcrunch.com/2023/08/24/sony-is-buying-gaming-headphone-maker-audeze" TargetMode="External"/><Relationship Id="rId6" Type="http://schemas.openxmlformats.org/officeDocument/2006/relationships/hyperlink" Target="https://www.gematsu.com/2022/02/aniplex-officially-acquires-lasengle-from-delightworks" TargetMode="External"/><Relationship Id="rId18" Type="http://schemas.openxmlformats.org/officeDocument/2006/relationships/hyperlink" Target="https://deadline.com/2023/05/alice-in-borderland-shinsuke-sato-origamix-sony-aniplex-myriagon-japan-1235383363/" TargetMode="External"/><Relationship Id="rId7" Type="http://schemas.openxmlformats.org/officeDocument/2006/relationships/hyperlink" Target="https://deadline.com/2022/03/sony-pictures-television-acquires-industrial-media-unscripted-operations-restructure-90-day-fiance-1234969962/" TargetMode="External"/><Relationship Id="rId8" Type="http://schemas.openxmlformats.org/officeDocument/2006/relationships/hyperlink" Target="https://www.pushsquare.com/news/2022/03/sony-acquires-haven-studios-the-new-developer-led-by-jade-raymo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849525"/>
            <a:ext cx="5017500" cy="23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Sony and their stocks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07425" y="3436725"/>
            <a:ext cx="4747200" cy="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their </a:t>
            </a:r>
            <a:r>
              <a:rPr lang="en"/>
              <a:t>acquisition</a:t>
            </a:r>
            <a:r>
              <a:rPr lang="en"/>
              <a:t> of companies </a:t>
            </a:r>
            <a:r>
              <a:rPr lang="en"/>
              <a:t>affect</a:t>
            </a:r>
            <a:r>
              <a:rPr lang="en"/>
              <a:t> their stock value?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75" y="2381025"/>
            <a:ext cx="1986874" cy="276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305900" cy="1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r>
              <a:rPr lang="en"/>
              <a:t> and my guess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965400" y="1861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Have the companies Sony has acquired affected their stock value?</a:t>
            </a:r>
            <a:br>
              <a:rPr lang="en" sz="2200"/>
            </a:br>
            <a:br>
              <a:rPr lang="en" sz="2200"/>
            </a:br>
            <a:r>
              <a:rPr lang="en" sz="2200"/>
              <a:t>I believe the price does affect the stock value. </a:t>
            </a:r>
            <a:endParaRPr sz="22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300" y="2973350"/>
            <a:ext cx="2092926" cy="209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Not so good on the stocks</a:t>
            </a:r>
            <a:endParaRPr sz="28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4633775" y="1567550"/>
            <a:ext cx="3702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Sony’s stocks have been on downward trend since late 2021.</a:t>
            </a:r>
            <a:br>
              <a:rPr lang="en" sz="2000"/>
            </a:br>
            <a:br>
              <a:rPr lang="en" sz="2000"/>
            </a:br>
            <a:r>
              <a:rPr lang="en" sz="2000"/>
              <a:t>These stocks represent Sony as a </a:t>
            </a:r>
            <a:r>
              <a:rPr lang="en" sz="2000"/>
              <a:t>whole and not just their acquired businesses.</a:t>
            </a:r>
            <a:endParaRPr sz="21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5975"/>
            <a:ext cx="4530800" cy="32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Not slowing down</a:t>
            </a:r>
            <a:endParaRPr sz="33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5622325" y="1567550"/>
            <a:ext cx="352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Despite their stocks being on a downward trend, it seems this has not hampered their </a:t>
            </a:r>
            <a:r>
              <a:rPr lang="en" sz="2000"/>
              <a:t>acquisition</a:t>
            </a:r>
            <a:r>
              <a:rPr lang="en" sz="2000"/>
              <a:t> of companies.</a:t>
            </a:r>
            <a:endParaRPr sz="20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8825"/>
            <a:ext cx="5514200" cy="38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7414050" y="1428750"/>
            <a:ext cx="174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about the </a:t>
            </a:r>
            <a:r>
              <a:rPr lang="en" sz="3000"/>
              <a:t>competition</a:t>
            </a:r>
            <a:r>
              <a:rPr lang="en" sz="3000"/>
              <a:t>?</a:t>
            </a:r>
            <a:endParaRPr sz="300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270300" y="1567550"/>
            <a:ext cx="318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While Microsoft took a dip in the beginning of 2022, their stock is on the rise.</a:t>
            </a:r>
            <a:endParaRPr sz="2300"/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-1460" r="1460" t="0"/>
          <a:stretch/>
        </p:blipFill>
        <p:spPr>
          <a:xfrm>
            <a:off x="3840900" y="1166175"/>
            <a:ext cx="5303101" cy="397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7329100" y="880425"/>
            <a:ext cx="183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Not very effective…</a:t>
            </a:r>
            <a:endParaRPr sz="3200"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5104875" y="1567550"/>
            <a:ext cx="361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So far, Sony’s </a:t>
            </a:r>
            <a:r>
              <a:rPr lang="en" sz="1900"/>
              <a:t>acquisitions of certain companies has not affected Microsoft’s stock values.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Just like before, these values for Microsoft represent themselves overall.</a:t>
            </a:r>
            <a:endParaRPr sz="190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8400"/>
            <a:ext cx="4940125" cy="3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Despite Sony still </a:t>
            </a:r>
            <a:r>
              <a:rPr lang="en" sz="2200"/>
              <a:t>acquiring</a:t>
            </a:r>
            <a:r>
              <a:rPr lang="en" sz="2200"/>
              <a:t> companies, their stocks haven’t seem to go up.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/>
              <a:t>acquisitions</a:t>
            </a:r>
            <a:r>
              <a:rPr lang="en" sz="2200"/>
              <a:t> held little to no </a:t>
            </a:r>
            <a:r>
              <a:rPr lang="en" sz="2200"/>
              <a:t>effect</a:t>
            </a:r>
            <a:r>
              <a:rPr lang="en" sz="2200"/>
              <a:t> on Sony’s stocks.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They certainly had no effect on Microsoft’s stocks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It’s possible Microsoft’s stocks might affect Sony’s stocks.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2?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any of the acquired companies </a:t>
            </a:r>
            <a:r>
              <a:rPr lang="en"/>
              <a:t>affect</a:t>
            </a:r>
            <a:r>
              <a:rPr lang="en"/>
              <a:t> any other well known companies, Nintendo, GE, LG.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 any of the other companies have an effect on Sony?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Polygon.io for the stock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"Sony Buys Majority Stake in 'His Dark Materials' Producer Bad Wolf"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"Sony Interactive Entertainment to Acquire Valkyrie Entertainment"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 (Press release). 10 December 2021. Retrieved 10 December 2021.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"Sony buys full ownership of Ultra Records; Patrick Moxey exits, David Waxman takes over as President"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 20 January 2022. Retrieved 20 January 2022.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"Aniplex officially acquires Lasengle from Delightworks"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 1 February 2022. Retrieved 1 February 2022.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50">
                <a:latin typeface="Arial"/>
                <a:ea typeface="Arial"/>
                <a:cs typeface="Arial"/>
                <a:sym typeface="Arial"/>
              </a:rPr>
              <a:t> Andreeva, Nellie (3 March 2022). </a:t>
            </a:r>
            <a:r>
              <a:rPr lang="en" sz="9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"Sony Pictures Television Acquires Industrial Media In $300M+ Deal, Restructures Its Unscripted Operations"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" sz="950">
                <a:latin typeface="Arial"/>
                <a:ea typeface="Arial"/>
                <a:cs typeface="Arial"/>
                <a:sym typeface="Arial"/>
              </a:rPr>
              <a:t>Deadline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 Retrieved 5 March 2022.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"Sony Acquires Haven Studios, the New Developer Led By Jade Raymond"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"Bungie Joins Sony Interactive Entertainment"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" sz="950">
                <a:latin typeface="Arial"/>
                <a:ea typeface="Arial"/>
                <a:cs typeface="Arial"/>
                <a:sym typeface="Arial"/>
              </a:rPr>
              <a:t>Bungie.net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 Retrieved 31 January 2022.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"Announcement Regarding Completion of the Acquisition of Bungie, Inc. by Sony Interactive Entertainment"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(PDF)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"PlayStation continues esports expansion with Repeat.gg acquisition"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/>
              </a:rPr>
              <a:t>"Crunchyroll Purchases Anime Retailer Right Stuf"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/>
              </a:rPr>
              <a:t>"Sony Acquires Mobile Game Developer Savage Game Studios"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" sz="950">
                <a:latin typeface="Arial"/>
                <a:ea typeface="Arial"/>
                <a:cs typeface="Arial"/>
                <a:sym typeface="Arial"/>
              </a:rPr>
              <a:t>DualShockers.com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 29 August 2022. Retrieved 29 August 2022.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50">
                <a:latin typeface="Arial"/>
                <a:ea typeface="Arial"/>
                <a:cs typeface="Arial"/>
                <a:sym typeface="Arial"/>
              </a:rPr>
              <a:t> Tangcay, Jazz (25 October 2022). </a:t>
            </a:r>
            <a:r>
              <a:rPr lang="en" sz="9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4"/>
              </a:rPr>
              <a:t>"Sony Pictures Entertainment Acquires VFX Company Pixomondo"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" sz="950">
                <a:latin typeface="Arial"/>
                <a:ea typeface="Arial"/>
                <a:cs typeface="Arial"/>
                <a:sym typeface="Arial"/>
              </a:rPr>
              <a:t>Variety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 Retrieved 25 October 2022.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5"/>
              </a:rPr>
              <a:t>"Welcoming Beyond Sports Into Sony's Sports Businesses"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" sz="950">
                <a:latin typeface="Arial"/>
                <a:ea typeface="Arial"/>
                <a:cs typeface="Arial"/>
                <a:sym typeface="Arial"/>
              </a:rPr>
              <a:t>sony.net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 7 November 2022. Retrieved 7 November 2022.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6"/>
              </a:rPr>
              <a:t>"The Orchard acquires dance and electronic music distribution company Above Board"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" sz="950">
                <a:latin typeface="Arial"/>
                <a:ea typeface="Arial"/>
                <a:cs typeface="Arial"/>
                <a:sym typeface="Arial"/>
              </a:rPr>
              <a:t>musicbusinessworldwide.com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 9 March 2023. Retrieved 9 March 2023.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7"/>
              </a:rPr>
              <a:t>"PlayStation to acquire AAA multiplayer developer Firewalk Studios"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 20 April 2023. Retrieved 20 April 2023.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8"/>
              </a:rPr>
              <a:t>"'Alice In Borderland' Director Shinsuke Sato Teams With Sony's Aniplex Inc To Launch Myriagon Studio"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 31 May 2023. Retrieved 31 May 2023.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9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9"/>
              </a:rPr>
              <a:t>"Sony is buying gaming headphone maker, Audeze"</a:t>
            </a:r>
            <a:r>
              <a:rPr lang="en" sz="950">
                <a:latin typeface="Arial"/>
                <a:ea typeface="Arial"/>
                <a:cs typeface="Arial"/>
                <a:sym typeface="Arial"/>
              </a:rPr>
              <a:t>. 24 August 2023. Retrieved 24 August 2023.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