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114" d="100"/>
          <a:sy n="114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2016180010</a:t>
            </a:r>
            <a:r>
              <a:rPr lang="ko-KR" altLang="en-US" sz="800" dirty="0"/>
              <a:t>게임공학과</a:t>
            </a:r>
            <a:r>
              <a:rPr lang="ko-KR" altLang="en-US" dirty="0"/>
              <a:t>김수진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학점을 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71889" y="2430463"/>
            <a:ext cx="1804986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</a:t>
            </a:r>
            <a:r>
              <a:rPr lang="ko-KR" altLang="en-US" dirty="0">
                <a:solidFill>
                  <a:srgbClr val="FFFA8F"/>
                </a:solidFill>
              </a:rPr>
              <a:t>게임 컨셉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ko-KR" altLang="en-US" dirty="0">
                <a:solidFill>
                  <a:srgbClr val="1ABCE2"/>
                </a:solidFill>
              </a:rPr>
              <a:t>게임 흐름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03.</a:t>
            </a:r>
            <a:r>
              <a:rPr lang="ko-KR" altLang="en-US" dirty="0">
                <a:solidFill>
                  <a:srgbClr val="71FE50"/>
                </a:solidFill>
              </a:rPr>
              <a:t>개발범위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04. </a:t>
            </a:r>
            <a:r>
              <a:rPr lang="ko-KR" altLang="en-US" dirty="0">
                <a:solidFill>
                  <a:schemeClr val="bg1"/>
                </a:solidFill>
              </a:rPr>
              <a:t>개발 일정</a:t>
            </a:r>
            <a:endParaRPr lang="en-US" altLang="ko-KR" dirty="0">
              <a:solidFill>
                <a:schemeClr val="bg1"/>
              </a:solidFill>
            </a:endParaRPr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05.</a:t>
            </a:r>
            <a:r>
              <a:rPr lang="ko-KR" altLang="en-US" dirty="0">
                <a:solidFill>
                  <a:schemeClr val="bg1"/>
                </a:solidFill>
              </a:rPr>
              <a:t>자체평가</a:t>
            </a:r>
            <a:endParaRPr lang="en-US" altLang="ko-KR" dirty="0"/>
          </a:p>
          <a:p>
            <a:pPr lvl="0" algn="dist"/>
            <a:r>
              <a:rPr lang="en-US" altLang="ko-KR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학점을</a:t>
            </a:r>
            <a:br>
              <a:rPr lang="en-US" altLang="ko-KR" dirty="0"/>
            </a:br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3854324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학점을 챙겨라</a:t>
            </a:r>
            <a:r>
              <a:rPr lang="en-US" altLang="ko-KR" sz="2400" dirty="0"/>
              <a:t>!</a:t>
            </a:r>
          </a:p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 컨셉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나의 학점을 파괴하려는 것들을 피하고 과제와 공부를 챙겨 학점을 모으자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!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사용자 삽입 이미지">
            <a:extLst>
              <a:ext uri="{FF2B5EF4-FFF2-40B4-BE49-F238E27FC236}">
                <a16:creationId xmlns:a16="http://schemas.microsoft.com/office/drawing/2014/main" id="{25346CA4-0460-4400-BA97-C08C1360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39" y="1551582"/>
            <a:ext cx="2160000" cy="30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36B238-F468-4F86-B145-B95121DDF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20" y="1594168"/>
            <a:ext cx="2424380" cy="30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학점을</a:t>
            </a:r>
            <a:br>
              <a:rPr lang="en-US" altLang="ko-KR" dirty="0"/>
            </a:br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 흐름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F1AC4-DD41-424B-9269-CF25CDDB3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5" y="1706252"/>
            <a:ext cx="2766986" cy="352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8A8A7B-476B-4A46-8E86-5ADDEF8387F6}"/>
              </a:ext>
            </a:extLst>
          </p:cNvPr>
          <p:cNvSpPr txBox="1"/>
          <p:nvPr/>
        </p:nvSpPr>
        <p:spPr>
          <a:xfrm>
            <a:off x="3857670" y="1706252"/>
            <a:ext cx="48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캐릭터가 좌우로 움직이며 </a:t>
            </a:r>
            <a:r>
              <a:rPr lang="en-US" altLang="ko-KR" sz="1200" dirty="0"/>
              <a:t>HP</a:t>
            </a:r>
            <a:r>
              <a:rPr lang="ko-KR" altLang="en-US" sz="1200" dirty="0"/>
              <a:t>관리를 하며 점수를 모은다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HP</a:t>
            </a:r>
            <a:r>
              <a:rPr lang="ko-KR" altLang="en-US" sz="1200" dirty="0"/>
              <a:t>는 시간이 지나면서 점점 떨어진다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      </a:t>
            </a:r>
          </a:p>
          <a:p>
            <a:r>
              <a:rPr lang="en-US" altLang="ko-KR" sz="1200" dirty="0"/>
              <a:t>                        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37B9E6-FD32-4C02-90F9-03EAC28B2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46" y="2952000"/>
            <a:ext cx="2786924" cy="3573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A363F2-CC76-4801-B502-9B3A385E0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87" y="2199485"/>
            <a:ext cx="2561065" cy="35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911082-8F77-4B1F-A89E-D0BAAC08A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53" y="1989000"/>
            <a:ext cx="901028" cy="864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3038E4-9434-4D0E-A5A2-057ADDCD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BD19B3-BDF4-4063-A22D-8874981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학점을</a:t>
            </a:r>
            <a:br>
              <a:rPr lang="en-US" altLang="ko-KR" dirty="0"/>
            </a:br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E449F-93DA-4DF9-86B1-BE9C0D7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F92DF1-43FD-4A2D-A5A2-FE4C18C3E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C52577-DB63-42B2-905C-8113A956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83" y="3194143"/>
            <a:ext cx="800000" cy="685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35168C-3F38-4CE0-A6B2-768F8422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3" y="4221000"/>
            <a:ext cx="875861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96A824-B670-42ED-908D-3A2344A0BC9E}"/>
              </a:ext>
            </a:extLst>
          </p:cNvPr>
          <p:cNvSpPr txBox="1"/>
          <p:nvPr/>
        </p:nvSpPr>
        <p:spPr>
          <a:xfrm>
            <a:off x="1620000" y="1989000"/>
            <a:ext cx="67712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과제와 시험을 표현한 종이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A~F</a:t>
            </a:r>
            <a:r>
              <a:rPr lang="ko-KR" altLang="en-US" sz="1400" dirty="0">
                <a:solidFill>
                  <a:schemeClr val="bg1"/>
                </a:solidFill>
              </a:rPr>
              <a:t>까지 존재하고 </a:t>
            </a:r>
            <a:r>
              <a:rPr lang="en-US" altLang="ko-KR" sz="1400" dirty="0">
                <a:solidFill>
                  <a:schemeClr val="bg1"/>
                </a:solidFill>
              </a:rPr>
              <a:t>A~C</a:t>
            </a:r>
            <a:r>
              <a:rPr lang="ko-KR" altLang="en-US" sz="1400" dirty="0">
                <a:solidFill>
                  <a:schemeClr val="bg1"/>
                </a:solidFill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</a:rPr>
              <a:t>+</a:t>
            </a:r>
            <a:r>
              <a:rPr lang="ko-KR" altLang="en-US" sz="1400" dirty="0">
                <a:solidFill>
                  <a:schemeClr val="bg1"/>
                </a:solidFill>
              </a:rPr>
              <a:t>점수 </a:t>
            </a:r>
            <a:r>
              <a:rPr lang="en-US" altLang="ko-KR" sz="1400" dirty="0">
                <a:solidFill>
                  <a:schemeClr val="bg1"/>
                </a:solidFill>
              </a:rPr>
              <a:t>D,F</a:t>
            </a:r>
            <a:r>
              <a:rPr lang="ko-KR" altLang="en-US" sz="1400" dirty="0">
                <a:solidFill>
                  <a:schemeClr val="bg1"/>
                </a:solidFill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</a:rPr>
              <a:t>–</a:t>
            </a:r>
            <a:r>
              <a:rPr lang="ko-KR" altLang="en-US" sz="1400" dirty="0">
                <a:solidFill>
                  <a:schemeClr val="bg1"/>
                </a:solidFill>
              </a:rPr>
              <a:t>점수가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점수가 떨어지는 대신 </a:t>
            </a:r>
            <a:r>
              <a:rPr lang="en-US" altLang="ko-KR" sz="1400" dirty="0">
                <a:solidFill>
                  <a:schemeClr val="bg1"/>
                </a:solidFill>
              </a:rPr>
              <a:t>HP</a:t>
            </a:r>
            <a:r>
              <a:rPr lang="ko-KR" altLang="en-US" sz="1400" dirty="0">
                <a:solidFill>
                  <a:schemeClr val="bg1"/>
                </a:solidFill>
              </a:rPr>
              <a:t>를 채워준다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HP</a:t>
            </a:r>
            <a:r>
              <a:rPr lang="ko-KR" altLang="en-US" sz="1400" dirty="0">
                <a:solidFill>
                  <a:schemeClr val="bg1"/>
                </a:solidFill>
              </a:rPr>
              <a:t>를 채워준다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EAD8C-28AA-44DD-BAD2-E2F7E674617D}"/>
              </a:ext>
            </a:extLst>
          </p:cNvPr>
          <p:cNvSpPr txBox="1"/>
          <p:nvPr/>
        </p:nvSpPr>
        <p:spPr>
          <a:xfrm>
            <a:off x="540000" y="5157000"/>
            <a:ext cx="82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이외에도 대학생들과 관련이 있는 것</a:t>
            </a:r>
            <a:r>
              <a:rPr lang="en-US" altLang="ko-KR" dirty="0">
                <a:solidFill>
                  <a:schemeClr val="bg1"/>
                </a:solidFill>
              </a:rPr>
              <a:t>(ex.</a:t>
            </a:r>
            <a:r>
              <a:rPr lang="ko-KR" altLang="en-US" dirty="0" err="1">
                <a:solidFill>
                  <a:schemeClr val="bg1"/>
                </a:solidFill>
              </a:rPr>
              <a:t>레드불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들을 추가할 예정입니다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B070FD28-ADC3-45E5-886C-DE6213A5F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704476"/>
              </p:ext>
            </p:extLst>
          </p:nvPr>
        </p:nvGraphicFramePr>
        <p:xfrm>
          <a:off x="263525" y="1570037"/>
          <a:ext cx="8607861" cy="5043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621">
                  <a:extLst>
                    <a:ext uri="{9D8B030D-6E8A-4147-A177-3AD203B41FA5}">
                      <a16:colId xmlns:a16="http://schemas.microsoft.com/office/drawing/2014/main" val="3434751448"/>
                    </a:ext>
                  </a:extLst>
                </a:gridCol>
                <a:gridCol w="4552854">
                  <a:extLst>
                    <a:ext uri="{9D8B030D-6E8A-4147-A177-3AD203B41FA5}">
                      <a16:colId xmlns:a16="http://schemas.microsoft.com/office/drawing/2014/main" val="3050415547"/>
                    </a:ext>
                  </a:extLst>
                </a:gridCol>
                <a:gridCol w="2859386">
                  <a:extLst>
                    <a:ext uri="{9D8B030D-6E8A-4147-A177-3AD203B41FA5}">
                      <a16:colId xmlns:a16="http://schemas.microsoft.com/office/drawing/2014/main" val="944580626"/>
                    </a:ext>
                  </a:extLst>
                </a:gridCol>
              </a:tblGrid>
              <a:tr h="369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최소 범위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90784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좌우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방향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 키보드로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60269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성적표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가지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음식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 떨어지는 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아이템들 비율 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기본 아이템 종류추가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바구니 사이즈 조절 아이템추가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89580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1</a:t>
                      </a:r>
                      <a:r>
                        <a:rPr lang="ko-KR" altLang="en-US" sz="1100" dirty="0"/>
                        <a:t>개 대학교배경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75466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시간이 흐를수록 </a:t>
                      </a:r>
                      <a:r>
                        <a:rPr lang="en-US" altLang="ko-KR" sz="1100" dirty="0"/>
                        <a:t>HP</a:t>
                      </a:r>
                      <a:r>
                        <a:rPr lang="ko-KR" altLang="en-US" sz="1100" dirty="0"/>
                        <a:t>가 많이 떨어지게 한다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HP</a:t>
                      </a:r>
                      <a:r>
                        <a:rPr lang="ko-KR" altLang="en-US" sz="1100" dirty="0"/>
                        <a:t>를 채워주는 아이템의 양이 줄어든다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아이템이 떨어지는 속도가 점점 빨라진다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4380"/>
                  </a:ext>
                </a:extLst>
              </a:tr>
              <a:tr h="477039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성적표에 따른 점수 증가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HP</a:t>
                      </a:r>
                      <a:r>
                        <a:rPr lang="ko-KR" altLang="en-US" sz="1100" dirty="0"/>
                        <a:t>템에 따른 </a:t>
                      </a:r>
                      <a:r>
                        <a:rPr lang="en-US" altLang="ko-KR" sz="1100" dirty="0"/>
                        <a:t>HP </a:t>
                      </a:r>
                      <a:r>
                        <a:rPr lang="ko-KR" altLang="en-US" sz="1100" dirty="0"/>
                        <a:t>회복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 시간이 지날수록 떨어지는 </a:t>
                      </a:r>
                      <a:r>
                        <a:rPr lang="en-US" altLang="ko-KR" sz="1100" dirty="0"/>
                        <a:t>HP</a:t>
                      </a:r>
                    </a:p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게임이 끝나고 점수에 따라 나오는 학점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바구니 사이즈템에 따른 바구니 사이즈 조절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튜토리얼 제시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32008"/>
                  </a:ext>
                </a:extLst>
              </a:tr>
              <a:tr h="30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1100" dirty="0"/>
                        <a:t>걷는 소리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바구니에 아이템 먹는 소리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점수</a:t>
                      </a:r>
                      <a:r>
                        <a:rPr lang="en-US" altLang="ko-KR" sz="1100" dirty="0"/>
                        <a:t>/HP</a:t>
                      </a:r>
                      <a:r>
                        <a:rPr lang="ko-KR" altLang="en-US" sz="1100" dirty="0"/>
                        <a:t> 올라가는 소리 등 약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940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걷기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달리기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바구니로 아이템 받기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46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8F2180-41D7-40D2-BBCF-68DB940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A1DD88-0019-427F-A4BC-A48B4758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학점을</a:t>
            </a:r>
            <a:br>
              <a:rPr lang="en-US" altLang="ko-KR" dirty="0"/>
            </a:br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4C122E-9928-4AA7-9A8C-389AA49B7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9482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55B224E-09AB-4CB5-B85B-78B1D9BB4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742"/>
              </p:ext>
            </p:extLst>
          </p:nvPr>
        </p:nvGraphicFramePr>
        <p:xfrm>
          <a:off x="252000" y="1570038"/>
          <a:ext cx="8543954" cy="485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15545493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159813241"/>
                    </a:ext>
                  </a:extLst>
                </a:gridCol>
                <a:gridCol w="6239954">
                  <a:extLst>
                    <a:ext uri="{9D8B030D-6E8A-4147-A177-3AD203B41FA5}">
                      <a16:colId xmlns:a16="http://schemas.microsoft.com/office/drawing/2014/main" val="991285695"/>
                    </a:ext>
                  </a:extLst>
                </a:gridCol>
              </a:tblGrid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수집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92333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키보드 동작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캐릭터 좌우이동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애니메이션 미적용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98412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아이템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캐릭터 수치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아이템 낙하 기능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아이템이 캐릭터와 충돌했을 때 없어지는 기능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46066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</a:t>
                      </a:r>
                      <a:r>
                        <a:rPr lang="ko-KR" altLang="en-US" sz="1100" dirty="0"/>
                        <a:t>캐릭터 </a:t>
                      </a:r>
                      <a:r>
                        <a:rPr lang="en-US" altLang="ko-KR" sz="1100" dirty="0"/>
                        <a:t>HP, </a:t>
                      </a:r>
                      <a:r>
                        <a:rPr lang="ko-KR" altLang="en-US" sz="1100" dirty="0"/>
                        <a:t>점수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간단하게 화면상 수치만 보이게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en-US" altLang="ko-KR" sz="1100" dirty="0"/>
                        <a:t>1. </a:t>
                      </a:r>
                      <a:r>
                        <a:rPr lang="ko-KR" altLang="en-US" sz="1100" dirty="0"/>
                        <a:t>아이템에 따른 점수 변화</a:t>
                      </a:r>
                      <a:endParaRPr lang="en-US" altLang="ko-K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217067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추가 구현 및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    </a:t>
                      </a:r>
                      <a:r>
                        <a:rPr lang="ko-KR" altLang="en-US" sz="1400" b="1" dirty="0"/>
                        <a:t>중간 점검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/>
                        <a:t>HP,</a:t>
                      </a:r>
                      <a:r>
                        <a:rPr lang="ko-KR" altLang="en-US" sz="1100" dirty="0"/>
                        <a:t>점수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구현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중간 점검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52409"/>
                  </a:ext>
                </a:extLst>
              </a:tr>
              <a:tr h="38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아이템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최종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캐릭터에 애니메이션 적용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100" dirty="0"/>
                        <a:t>사운드 적용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100" dirty="0"/>
                        <a:t>HP</a:t>
                      </a:r>
                      <a:r>
                        <a:rPr lang="ko-KR" altLang="en-US" sz="1100" dirty="0"/>
                        <a:t> 시간에 따라 줄어들기 적용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100" dirty="0"/>
                        <a:t>시간이 지나면 아이템 낙하속도 빨라지게 하기</a:t>
                      </a:r>
                      <a:endParaRPr lang="en-US" altLang="ko-KR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79711"/>
                  </a:ext>
                </a:extLst>
              </a:tr>
              <a:tr h="37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71561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sz="1400" b="1" dirty="0"/>
                        <a:t>UI,</a:t>
                      </a:r>
                      <a:r>
                        <a:rPr lang="ko-KR" altLang="en-US" sz="1400" b="1" dirty="0"/>
                        <a:t>메뉴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/>
                        <a:t>HP</a:t>
                      </a:r>
                      <a:r>
                        <a:rPr lang="ko-KR" altLang="en-US" sz="1100" dirty="0"/>
                        <a:t>바와 점수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점검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메뉴 구현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일시정지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사운드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16974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시작과 종료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밸런스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게임 시작화면과 종료화면 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밸런스 조절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18904"/>
                  </a:ext>
                </a:extLst>
              </a:tr>
              <a:tr h="50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마무리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48107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D8A984-E14F-429F-946C-D3345D68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F736277-EEB0-44E9-B39A-EFE3BA6B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학점을</a:t>
            </a:r>
            <a:br>
              <a:rPr lang="en-US" altLang="ko-KR" dirty="0"/>
            </a:br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366357-1DAE-414F-A62F-3487467A7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8810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3415A7B-C706-42A8-82C3-F045AC090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1260"/>
              </p:ext>
            </p:extLst>
          </p:nvPr>
        </p:nvGraphicFramePr>
        <p:xfrm>
          <a:off x="972000" y="2061000"/>
          <a:ext cx="69840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2001">
                  <a:extLst>
                    <a:ext uri="{9D8B030D-6E8A-4147-A177-3AD203B41FA5}">
                      <a16:colId xmlns:a16="http://schemas.microsoft.com/office/drawing/2014/main" val="166430572"/>
                    </a:ext>
                  </a:extLst>
                </a:gridCol>
                <a:gridCol w="3492001">
                  <a:extLst>
                    <a:ext uri="{9D8B030D-6E8A-4147-A177-3AD203B41FA5}">
                      <a16:colId xmlns:a16="http://schemas.microsoft.com/office/drawing/2014/main" val="313980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4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게임 컨셉이 잘 표현되었는가</a:t>
                      </a:r>
                      <a:r>
                        <a:rPr lang="en-US" altLang="ko-KR" sz="1200" b="1" dirty="0"/>
                        <a:t>?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3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게임 핵심 메카닉의 제시가 잘 되었는가</a:t>
                      </a:r>
                      <a:r>
                        <a:rPr lang="en-US" altLang="ko-KR" sz="1200" b="1" dirty="0"/>
                        <a:t>?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0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게임 실행 흐름이 잘 표현되었는가</a:t>
                      </a:r>
                      <a:r>
                        <a:rPr lang="en-US" altLang="ko-KR" sz="1200" b="1" dirty="0"/>
                        <a:t>?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개발 범위가 구체적이며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측정 가능한가</a:t>
                      </a:r>
                      <a:r>
                        <a:rPr lang="en-US" altLang="ko-KR" sz="1200" b="1" dirty="0"/>
                        <a:t>?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8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개발 계획이 구체적이며 실행가능한가</a:t>
                      </a:r>
                      <a:r>
                        <a:rPr lang="en-US" altLang="ko-KR" sz="1200" b="1" dirty="0"/>
                        <a:t>?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5681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5FC9C6-D289-4818-A928-E08827D6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F207B-8C1D-4261-8565-7D7FC1A8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117000"/>
            <a:ext cx="2955750" cy="1152001"/>
          </a:xfrm>
        </p:spPr>
        <p:txBody>
          <a:bodyPr/>
          <a:lstStyle/>
          <a:p>
            <a:r>
              <a:rPr lang="ko-KR" altLang="en-US" dirty="0"/>
              <a:t>학점을</a:t>
            </a:r>
            <a:br>
              <a:rPr lang="en-US" altLang="ko-KR" dirty="0"/>
            </a:br>
            <a:r>
              <a:rPr lang="ko-KR" altLang="en-US" dirty="0"/>
              <a:t>챙겨라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5D593-4349-4262-9A9D-4E57C3F9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1924BA-5CED-4BE0-A239-76D12C684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16121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436</Words>
  <Application>Microsoft Office PowerPoint</Application>
  <PresentationFormat>화면 슬라이드 쇼(4:3)</PresentationFormat>
  <Paragraphs>155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한나</vt:lpstr>
      <vt:lpstr>Arial</vt:lpstr>
      <vt:lpstr>Office 테마</vt:lpstr>
      <vt:lpstr>ADSTORE</vt:lpstr>
      <vt:lpstr>PowerPoint 프레젠테이션</vt:lpstr>
      <vt:lpstr>학점을 챙겨라!</vt:lpstr>
      <vt:lpstr>학점을 챙겨라!</vt:lpstr>
      <vt:lpstr>학점을 챙겨라!</vt:lpstr>
      <vt:lpstr>학점을 챙겨라!</vt:lpstr>
      <vt:lpstr>학점을 챙겨라!</vt:lpstr>
      <vt:lpstr>학점을 챙겨라!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김수진</cp:lastModifiedBy>
  <cp:revision>70</cp:revision>
  <dcterms:created xsi:type="dcterms:W3CDTF">2015-06-25T00:21:41Z</dcterms:created>
  <dcterms:modified xsi:type="dcterms:W3CDTF">2017-10-21T05:13:44Z</dcterms:modified>
</cp:coreProperties>
</file>