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Husanning taqdimoti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Mavzu: Uzbekistan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Uzbekistan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Uzbekistan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Uzbekistan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Uzbekistan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