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3" r:id="rId9"/>
    <p:sldId id="344" r:id="rId10"/>
    <p:sldId id="345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09D23-95D1-4A48-B2F2-E5A3E3A0933C}">
  <a:tblStyle styleId="{A1409D23-95D1-4A48-B2F2-E5A3E3A09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21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966b42add8_4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966b42add8_4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efd2e84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13efd2e84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30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7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0" r:id="rId7"/>
    <p:sldLayoutId id="2147483662" r:id="rId8"/>
    <p:sldLayoutId id="2147483663" r:id="rId9"/>
    <p:sldLayoutId id="2147483666" r:id="rId10"/>
    <p:sldLayoutId id="2147483667" r:id="rId11"/>
    <p:sldLayoutId id="2147483668" r:id="rId12"/>
    <p:sldLayoutId id="2147483672" r:id="rId13"/>
    <p:sldLayoutId id="2147483681" r:id="rId14"/>
    <p:sldLayoutId id="2147483689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-2016.download-window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iobit.com/driver-booster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Kerakli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o'rnatish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yangilash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Microsoft Office dasturi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versiyalarini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biridan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farqi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Microsoft Word dasturi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tanishuv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ishlatish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bo'lgan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kotkeyslarni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162019" y="4511155"/>
            <a:ext cx="3504484" cy="23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Suyunov Husan Shavkat o’g’li</a:t>
            </a:r>
            <a:endParaRPr dirty="0"/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50A0DA-453E-D1EE-815B-1AD8F9A8659F}"/>
              </a:ext>
            </a:extLst>
          </p:cNvPr>
          <p:cNvCxnSpPr/>
          <p:nvPr/>
        </p:nvCxnSpPr>
        <p:spPr>
          <a:xfrm>
            <a:off x="2891118" y="3260912"/>
            <a:ext cx="672353" cy="2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46D707-9C63-AC0B-2BCA-CDCDF93CDA55}"/>
              </a:ext>
            </a:extLst>
          </p:cNvPr>
          <p:cNvCxnSpPr/>
          <p:nvPr/>
        </p:nvCxnSpPr>
        <p:spPr>
          <a:xfrm flipV="1">
            <a:off x="3516406" y="3677771"/>
            <a:ext cx="396688" cy="4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B693D4-3349-06C4-A03C-D4BC1432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27" y="847165"/>
            <a:ext cx="4101339" cy="32034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0F9C08-3310-3F2E-1EFE-79B2C0CC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47165"/>
            <a:ext cx="4198942" cy="32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7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2064122" y="1407466"/>
            <a:ext cx="6722049" cy="2328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turli versiyalari orasidagi asosiy farqlar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quyidagilardir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Funktsioallar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Har bir yangilangan versiyada ba'zi yangi funksiyalar qo'shiladi. Masalan, Office 2019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PowerPoint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Animatsiyalar, Excel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Pivot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kabi yangi imkoniyatlar paydo bo'ldi.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Interfeys dizayni. Yangi Office versiyalarining dizayni ba'zan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eskisidan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farq qiladi.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Ikonalarning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joylashuvi, ranglari o'zgarishi mumkin.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Plug-inlar va qo'shimchalar. Ayrim versiyalarda ba'zi qo'shimchalar ishlamay qolishi mumkin. Shuning uchun ularni ham e'tiborga olish kerak.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Platforma mosligi. Office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ayrim versiyalari faqat ma'lum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operatsion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tizimlarda ishlaydi. Masalan, Office 2021 faqat Windows uchun, Office 2019 esa Windows va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uchun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moyilashtirilgan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Narxlari. Tabiiyki, har bir yangi Office versiyasi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oldingisidan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biroz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qimmat turadi. Biznes yoki personal foydalanish ham narxga ta'sir qiladi.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Qo'llab-quvvatlash muddati. Microsoft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eski Office versiyalarini qo'llab-quvvatlash muddati chegaralangan. Shuning uchun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yangisini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o'rnatish tavsiya etiladi.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96" name="Google Shape;996;p73"/>
          <p:cNvGrpSpPr/>
          <p:nvPr/>
        </p:nvGrpSpPr>
        <p:grpSpPr>
          <a:xfrm>
            <a:off x="416859" y="3871947"/>
            <a:ext cx="1157595" cy="996885"/>
            <a:chOff x="715769" y="1654723"/>
            <a:chExt cx="3341261" cy="2349668"/>
          </a:xfrm>
        </p:grpSpPr>
        <p:sp>
          <p:nvSpPr>
            <p:cNvPr id="997" name="Google Shape;997;p73"/>
            <p:cNvSpPr/>
            <p:nvPr/>
          </p:nvSpPr>
          <p:spPr>
            <a:xfrm>
              <a:off x="3379615" y="2108945"/>
              <a:ext cx="2268" cy="4947"/>
            </a:xfrm>
            <a:custGeom>
              <a:avLst/>
              <a:gdLst/>
              <a:ahLst/>
              <a:cxnLst/>
              <a:rect l="l" t="t" r="r" b="b"/>
              <a:pathLst>
                <a:path w="127" h="27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3726452" y="2566685"/>
              <a:ext cx="288238" cy="245362"/>
            </a:xfrm>
            <a:custGeom>
              <a:avLst/>
              <a:gdLst/>
              <a:ahLst/>
              <a:cxnLst/>
              <a:rect l="l" t="t" r="r" b="b"/>
              <a:pathLst>
                <a:path w="16141" h="13740" extrusionOk="0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3726452" y="2664447"/>
              <a:ext cx="330578" cy="147592"/>
            </a:xfrm>
            <a:custGeom>
              <a:avLst/>
              <a:gdLst/>
              <a:ahLst/>
              <a:cxnLst/>
              <a:rect l="l" t="t" r="r" b="b"/>
              <a:pathLst>
                <a:path w="18512" h="8265" extrusionOk="0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3642761" y="2590005"/>
              <a:ext cx="164718" cy="299024"/>
            </a:xfrm>
            <a:custGeom>
              <a:avLst/>
              <a:gdLst/>
              <a:ahLst/>
              <a:cxnLst/>
              <a:rect l="l" t="t" r="r" b="b"/>
              <a:pathLst>
                <a:path w="9224" h="16745" extrusionOk="0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3568033" y="2697856"/>
              <a:ext cx="86055" cy="255612"/>
            </a:xfrm>
            <a:custGeom>
              <a:avLst/>
              <a:gdLst/>
              <a:ahLst/>
              <a:cxnLst/>
              <a:rect l="l" t="t" r="r" b="b"/>
              <a:pathLst>
                <a:path w="4819" h="14314" extrusionOk="0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3435201" y="2764334"/>
              <a:ext cx="129717" cy="263416"/>
            </a:xfrm>
            <a:custGeom>
              <a:avLst/>
              <a:gdLst/>
              <a:ahLst/>
              <a:cxnLst/>
              <a:rect l="l" t="t" r="r" b="b"/>
              <a:pathLst>
                <a:path w="7264" h="14751" extrusionOk="0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3291209" y="2868239"/>
              <a:ext cx="162289" cy="268720"/>
            </a:xfrm>
            <a:custGeom>
              <a:avLst/>
              <a:gdLst/>
              <a:ahLst/>
              <a:cxnLst/>
              <a:rect l="l" t="t" r="r" b="b"/>
              <a:pathLst>
                <a:path w="9088" h="15048" extrusionOk="0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3171074" y="2986767"/>
              <a:ext cx="120413" cy="234773"/>
            </a:xfrm>
            <a:custGeom>
              <a:avLst/>
              <a:gdLst/>
              <a:ahLst/>
              <a:cxnLst/>
              <a:rect l="l" t="t" r="r" b="b"/>
              <a:pathLst>
                <a:path w="6743" h="13147" extrusionOk="0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3000905" y="3057388"/>
              <a:ext cx="170200" cy="258577"/>
            </a:xfrm>
            <a:custGeom>
              <a:avLst/>
              <a:gdLst/>
              <a:ahLst/>
              <a:cxnLst/>
              <a:rect l="l" t="t" r="r" b="b"/>
              <a:pathLst>
                <a:path w="9531" h="14480" extrusionOk="0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3642761" y="2835330"/>
              <a:ext cx="270488" cy="59626"/>
            </a:xfrm>
            <a:custGeom>
              <a:avLst/>
              <a:gdLst/>
              <a:ahLst/>
              <a:cxnLst/>
              <a:rect l="l" t="t" r="r" b="b"/>
              <a:pathLst>
                <a:path w="15147" h="3339" extrusionOk="0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3568033" y="2924396"/>
              <a:ext cx="258362" cy="44590"/>
            </a:xfrm>
            <a:custGeom>
              <a:avLst/>
              <a:gdLst/>
              <a:ahLst/>
              <a:cxnLst/>
              <a:rect l="l" t="t" r="r" b="b"/>
              <a:pathLst>
                <a:path w="14468" h="2497" extrusionOk="0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3462414" y="3002695"/>
              <a:ext cx="266166" cy="41644"/>
            </a:xfrm>
            <a:custGeom>
              <a:avLst/>
              <a:gdLst/>
              <a:ahLst/>
              <a:cxnLst/>
              <a:rect l="l" t="t" r="r" b="b"/>
              <a:pathLst>
                <a:path w="14905" h="2332" extrusionOk="0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3303102" y="3096403"/>
              <a:ext cx="263702" cy="44804"/>
            </a:xfrm>
            <a:custGeom>
              <a:avLst/>
              <a:gdLst/>
              <a:ahLst/>
              <a:cxnLst/>
              <a:rect l="l" t="t" r="r" b="b"/>
              <a:pathLst>
                <a:path w="14767" h="2509" extrusionOk="0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3171074" y="3184398"/>
              <a:ext cx="284666" cy="49965"/>
            </a:xfrm>
            <a:custGeom>
              <a:avLst/>
              <a:gdLst/>
              <a:ahLst/>
              <a:cxnLst/>
              <a:rect l="l" t="t" r="r" b="b"/>
              <a:pathLst>
                <a:path w="15941" h="2798" extrusionOk="0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3015333" y="3278571"/>
              <a:ext cx="279148" cy="59215"/>
            </a:xfrm>
            <a:custGeom>
              <a:avLst/>
              <a:gdLst/>
              <a:ahLst/>
              <a:cxnLst/>
              <a:rect l="l" t="t" r="r" b="b"/>
              <a:pathLst>
                <a:path w="15632" h="3316" extrusionOk="0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2835879" y="2805457"/>
              <a:ext cx="897822" cy="606476"/>
            </a:xfrm>
            <a:custGeom>
              <a:avLst/>
              <a:gdLst/>
              <a:ahLst/>
              <a:cxnLst/>
              <a:rect l="l" t="t" r="r" b="b"/>
              <a:pathLst>
                <a:path w="50277" h="33962" extrusionOk="0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3717953" y="3084993"/>
              <a:ext cx="237790" cy="105645"/>
            </a:xfrm>
            <a:custGeom>
              <a:avLst/>
              <a:gdLst/>
              <a:ahLst/>
              <a:cxnLst/>
              <a:rect l="l" t="t" r="r" b="b"/>
              <a:pathLst>
                <a:path w="13316" h="5916" extrusionOk="0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3517911" y="3061602"/>
              <a:ext cx="261737" cy="178718"/>
            </a:xfrm>
            <a:custGeom>
              <a:avLst/>
              <a:gdLst/>
              <a:ahLst/>
              <a:cxnLst/>
              <a:rect l="l" t="t" r="r" b="b"/>
              <a:pathLst>
                <a:path w="14657" h="10008" extrusionOk="0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3334421" y="3078101"/>
              <a:ext cx="243255" cy="200718"/>
            </a:xfrm>
            <a:custGeom>
              <a:avLst/>
              <a:gdLst/>
              <a:ahLst/>
              <a:cxnLst/>
              <a:rect l="l" t="t" r="r" b="b"/>
              <a:pathLst>
                <a:path w="13622" h="11240" extrusionOk="0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3485680" y="3239180"/>
              <a:ext cx="317256" cy="51465"/>
            </a:xfrm>
            <a:custGeom>
              <a:avLst/>
              <a:gdLst/>
              <a:ahLst/>
              <a:cxnLst/>
              <a:rect l="l" t="t" r="r" b="b"/>
              <a:pathLst>
                <a:path w="17766" h="2882" extrusionOk="0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3312048" y="3283249"/>
              <a:ext cx="296292" cy="74394"/>
            </a:xfrm>
            <a:custGeom>
              <a:avLst/>
              <a:gdLst/>
              <a:ahLst/>
              <a:cxnLst/>
              <a:rect l="l" t="t" r="r" b="b"/>
              <a:pathLst>
                <a:path w="16592" h="4166" extrusionOk="0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3131254" y="3124545"/>
              <a:ext cx="270327" cy="188272"/>
            </a:xfrm>
            <a:custGeom>
              <a:avLst/>
              <a:gdLst/>
              <a:ahLst/>
              <a:cxnLst/>
              <a:rect l="l" t="t" r="r" b="b"/>
              <a:pathLst>
                <a:path w="15138" h="10543" extrusionOk="0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3131254" y="3312783"/>
              <a:ext cx="334042" cy="102413"/>
            </a:xfrm>
            <a:custGeom>
              <a:avLst/>
              <a:gdLst/>
              <a:ahLst/>
              <a:cxnLst/>
              <a:rect l="l" t="t" r="r" b="b"/>
              <a:pathLst>
                <a:path w="18706" h="5735" extrusionOk="0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2965211" y="3167774"/>
              <a:ext cx="228719" cy="163396"/>
            </a:xfrm>
            <a:custGeom>
              <a:avLst/>
              <a:gdLst/>
              <a:ahLst/>
              <a:cxnLst/>
              <a:rect l="l" t="t" r="r" b="b"/>
              <a:pathLst>
                <a:path w="12808" h="9150" extrusionOk="0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2835432" y="3202343"/>
              <a:ext cx="227380" cy="135092"/>
            </a:xfrm>
            <a:custGeom>
              <a:avLst/>
              <a:gdLst/>
              <a:ahLst/>
              <a:cxnLst/>
              <a:rect l="l" t="t" r="r" b="b"/>
              <a:pathLst>
                <a:path w="12733" h="7565" extrusionOk="0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2965211" y="3331139"/>
              <a:ext cx="332328" cy="112467"/>
            </a:xfrm>
            <a:custGeom>
              <a:avLst/>
              <a:gdLst/>
              <a:ahLst/>
              <a:cxnLst/>
              <a:rect l="l" t="t" r="r" b="b"/>
              <a:pathLst>
                <a:path w="18610" h="6298" extrusionOk="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2835432" y="3337407"/>
              <a:ext cx="220665" cy="98931"/>
            </a:xfrm>
            <a:custGeom>
              <a:avLst/>
              <a:gdLst/>
              <a:ahLst/>
              <a:cxnLst/>
              <a:rect l="l" t="t" r="r" b="b"/>
              <a:pathLst>
                <a:path w="12357" h="5540" extrusionOk="0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2723100" y="3216432"/>
              <a:ext cx="235880" cy="117860"/>
            </a:xfrm>
            <a:custGeom>
              <a:avLst/>
              <a:gdLst/>
              <a:ahLst/>
              <a:cxnLst/>
              <a:rect l="l" t="t" r="r" b="b"/>
              <a:pathLst>
                <a:path w="13209" h="6600" extrusionOk="0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2673870" y="3183702"/>
              <a:ext cx="1051342" cy="160610"/>
            </a:xfrm>
            <a:custGeom>
              <a:avLst/>
              <a:gdLst/>
              <a:ahLst/>
              <a:cxnLst/>
              <a:rect l="l" t="t" r="r" b="b"/>
              <a:pathLst>
                <a:path w="58874" h="8994" extrusionOk="0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89729" y="3025908"/>
              <a:ext cx="223862" cy="132074"/>
            </a:xfrm>
            <a:custGeom>
              <a:avLst/>
              <a:gdLst/>
              <a:ahLst/>
              <a:cxnLst/>
              <a:rect l="l" t="t" r="r" b="b"/>
              <a:pathLst>
                <a:path w="12536" h="7396" extrusionOk="0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966576" y="3023140"/>
              <a:ext cx="239898" cy="208683"/>
            </a:xfrm>
            <a:custGeom>
              <a:avLst/>
              <a:gdLst/>
              <a:ahLst/>
              <a:cxnLst/>
              <a:rect l="l" t="t" r="r" b="b"/>
              <a:pathLst>
                <a:path w="13434" h="11686" extrusionOk="0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1166011" y="3064120"/>
              <a:ext cx="217683" cy="228112"/>
            </a:xfrm>
            <a:custGeom>
              <a:avLst/>
              <a:gdLst/>
              <a:ahLst/>
              <a:cxnLst/>
              <a:rect l="l" t="t" r="r" b="b"/>
              <a:pathLst>
                <a:path w="12190" h="12774" extrusionOk="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31293" y="3216200"/>
              <a:ext cx="305631" cy="40001"/>
            </a:xfrm>
            <a:custGeom>
              <a:avLst/>
              <a:gdLst/>
              <a:ahLst/>
              <a:cxnLst/>
              <a:rect l="l" t="t" r="r" b="b"/>
              <a:pathLst>
                <a:path w="17115" h="2240" extrusionOk="0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107550" y="3298409"/>
              <a:ext cx="297631" cy="45126"/>
            </a:xfrm>
            <a:custGeom>
              <a:avLst/>
              <a:gdLst/>
              <a:ahLst/>
              <a:cxnLst/>
              <a:rect l="l" t="t" r="r" b="b"/>
              <a:pathLst>
                <a:path w="16667" h="2527" extrusionOk="0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333984" y="3134722"/>
              <a:ext cx="247076" cy="215701"/>
            </a:xfrm>
            <a:custGeom>
              <a:avLst/>
              <a:gdLst/>
              <a:ahLst/>
              <a:cxnLst/>
              <a:rect l="l" t="t" r="r" b="b"/>
              <a:pathLst>
                <a:path w="13836" h="12079" extrusionOk="0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5793" y="3350388"/>
              <a:ext cx="345275" cy="64805"/>
            </a:xfrm>
            <a:custGeom>
              <a:avLst/>
              <a:gdLst/>
              <a:ahLst/>
              <a:cxnLst/>
              <a:rect l="l" t="t" r="r" b="b"/>
              <a:pathLst>
                <a:path w="19335" h="3629" extrusionOk="0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1535383" y="3201933"/>
              <a:ext cx="208129" cy="186968"/>
            </a:xfrm>
            <a:custGeom>
              <a:avLst/>
              <a:gdLst/>
              <a:ahLst/>
              <a:cxnLst/>
              <a:rect l="l" t="t" r="r" b="b"/>
              <a:pathLst>
                <a:path w="11655" h="10470" extrusionOk="0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1660679" y="3251965"/>
              <a:ext cx="211272" cy="158860"/>
            </a:xfrm>
            <a:custGeom>
              <a:avLst/>
              <a:gdLst/>
              <a:ahLst/>
              <a:cxnLst/>
              <a:rect l="l" t="t" r="r" b="b"/>
              <a:pathLst>
                <a:path w="11831" h="8896" extrusionOk="0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393516" y="3388868"/>
              <a:ext cx="350007" cy="77841"/>
            </a:xfrm>
            <a:custGeom>
              <a:avLst/>
              <a:gdLst/>
              <a:ahLst/>
              <a:cxnLst/>
              <a:rect l="l" t="t" r="r" b="b"/>
              <a:pathLst>
                <a:path w="19600" h="4359" extrusionOk="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1642787" y="3410795"/>
              <a:ext cx="229165" cy="76591"/>
            </a:xfrm>
            <a:custGeom>
              <a:avLst/>
              <a:gdLst/>
              <a:ahLst/>
              <a:cxnLst/>
              <a:rect l="l" t="t" r="r" b="b"/>
              <a:pathLst>
                <a:path w="12833" h="4289" extrusionOk="0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762727" y="3279928"/>
              <a:ext cx="221112" cy="141199"/>
            </a:xfrm>
            <a:custGeom>
              <a:avLst/>
              <a:gdLst/>
              <a:ahLst/>
              <a:cxnLst/>
              <a:rect l="l" t="t" r="r" b="b"/>
              <a:pathLst>
                <a:path w="12382" h="7907" extrusionOk="0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1005949" y="3151418"/>
              <a:ext cx="1027163" cy="277327"/>
            </a:xfrm>
            <a:custGeom>
              <a:avLst/>
              <a:gdLst/>
              <a:ahLst/>
              <a:cxnLst/>
              <a:rect l="l" t="t" r="r" b="b"/>
              <a:pathLst>
                <a:path w="57520" h="15530" extrusionOk="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72802" y="2346556"/>
              <a:ext cx="233630" cy="281559"/>
            </a:xfrm>
            <a:custGeom>
              <a:avLst/>
              <a:gdLst/>
              <a:ahLst/>
              <a:cxnLst/>
              <a:rect l="l" t="t" r="r" b="b"/>
              <a:pathLst>
                <a:path w="13083" h="15767" extrusionOk="0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15769" y="2413695"/>
              <a:ext cx="290667" cy="214415"/>
            </a:xfrm>
            <a:custGeom>
              <a:avLst/>
              <a:gdLst/>
              <a:ahLst/>
              <a:cxnLst/>
              <a:rect l="l" t="t" r="r" b="b"/>
              <a:pathLst>
                <a:path w="16277" h="12007" extrusionOk="0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977094" y="2402463"/>
              <a:ext cx="94216" cy="318739"/>
            </a:xfrm>
            <a:custGeom>
              <a:avLst/>
              <a:gdLst/>
              <a:ahLst/>
              <a:cxnLst/>
              <a:rect l="l" t="t" r="r" b="b"/>
              <a:pathLst>
                <a:path w="5276" h="17849" extrusionOk="0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1092248" y="2537723"/>
              <a:ext cx="76627" cy="262684"/>
            </a:xfrm>
            <a:custGeom>
              <a:avLst/>
              <a:gdLst/>
              <a:ahLst/>
              <a:cxnLst/>
              <a:rect l="l" t="t" r="r" b="b"/>
              <a:pathLst>
                <a:path w="4291" h="14710" extrusionOk="0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1172886" y="2624503"/>
              <a:ext cx="86395" cy="271684"/>
            </a:xfrm>
            <a:custGeom>
              <a:avLst/>
              <a:gdLst/>
              <a:ahLst/>
              <a:cxnLst/>
              <a:rect l="l" t="t" r="r" b="b"/>
              <a:pathLst>
                <a:path w="4838" h="15214" extrusionOk="0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1259524" y="2750246"/>
              <a:ext cx="120592" cy="287363"/>
            </a:xfrm>
            <a:custGeom>
              <a:avLst/>
              <a:gdLst/>
              <a:ahLst/>
              <a:cxnLst/>
              <a:rect l="l" t="t" r="r" b="b"/>
              <a:pathLst>
                <a:path w="6753" h="16092" extrusionOk="0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393873" y="2898826"/>
              <a:ext cx="69930" cy="250648"/>
            </a:xfrm>
            <a:custGeom>
              <a:avLst/>
              <a:gdLst/>
              <a:ahLst/>
              <a:cxnLst/>
              <a:rect l="l" t="t" r="r" b="b"/>
              <a:pathLst>
                <a:path w="3916" h="14036" extrusionOk="0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492421" y="2996820"/>
              <a:ext cx="129663" cy="278863"/>
            </a:xfrm>
            <a:custGeom>
              <a:avLst/>
              <a:gdLst/>
              <a:ahLst/>
              <a:cxnLst/>
              <a:rect l="l" t="t" r="r" b="b"/>
              <a:pathLst>
                <a:path w="7261" h="15616" extrusionOk="0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814871" y="2612415"/>
              <a:ext cx="256452" cy="108770"/>
            </a:xfrm>
            <a:custGeom>
              <a:avLst/>
              <a:gdLst/>
              <a:ahLst/>
              <a:cxnLst/>
              <a:rect l="l" t="t" r="r" b="b"/>
              <a:pathLst>
                <a:path w="14361" h="6091" extrusionOk="0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873778" y="2722283"/>
              <a:ext cx="256630" cy="79341"/>
            </a:xfrm>
            <a:custGeom>
              <a:avLst/>
              <a:gdLst/>
              <a:ahLst/>
              <a:cxnLst/>
              <a:rect l="l" t="t" r="r" b="b"/>
              <a:pathLst>
                <a:path w="14371" h="4443" extrusionOk="0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952327" y="2822402"/>
              <a:ext cx="264452" cy="76769"/>
            </a:xfrm>
            <a:custGeom>
              <a:avLst/>
              <a:gdLst/>
              <a:ahLst/>
              <a:cxnLst/>
              <a:rect l="l" t="t" r="r" b="b"/>
              <a:pathLst>
                <a:path w="14809" h="4299" extrusionOk="0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90533" y="2946484"/>
              <a:ext cx="257809" cy="91109"/>
            </a:xfrm>
            <a:custGeom>
              <a:avLst/>
              <a:gdLst/>
              <a:ahLst/>
              <a:cxnLst/>
              <a:rect l="l" t="t" r="r" b="b"/>
              <a:pathLst>
                <a:path w="14437" h="5102" extrusionOk="0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180707" y="3056227"/>
              <a:ext cx="277738" cy="94770"/>
            </a:xfrm>
            <a:custGeom>
              <a:avLst/>
              <a:gdLst/>
              <a:ahLst/>
              <a:cxnLst/>
              <a:rect l="l" t="t" r="r" b="b"/>
              <a:pathLst>
                <a:path w="15553" h="5307" extrusionOk="0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1318788" y="3184005"/>
              <a:ext cx="270773" cy="98931"/>
            </a:xfrm>
            <a:custGeom>
              <a:avLst/>
              <a:gdLst/>
              <a:ahLst/>
              <a:cxnLst/>
              <a:rect l="l" t="t" r="r" b="b"/>
              <a:pathLst>
                <a:path w="15163" h="5540" extrusionOk="0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98789" y="2621343"/>
              <a:ext cx="747444" cy="785730"/>
            </a:xfrm>
            <a:custGeom>
              <a:avLst/>
              <a:gdLst/>
              <a:ahLst/>
              <a:cxnLst/>
              <a:rect l="l" t="t" r="r" b="b"/>
              <a:pathLst>
                <a:path w="41856" h="44000" extrusionOk="0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56273" y="1654723"/>
              <a:ext cx="1844412" cy="2134864"/>
            </a:xfrm>
            <a:custGeom>
              <a:avLst/>
              <a:gdLst/>
              <a:ahLst/>
              <a:cxnLst/>
              <a:rect l="l" t="t" r="r" b="b"/>
              <a:pathLst>
                <a:path w="103285" h="119550" extrusionOk="0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105300" y="1841783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134388" y="19330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163940" y="2024825"/>
              <a:ext cx="1130987" cy="414455"/>
            </a:xfrm>
            <a:custGeom>
              <a:avLst/>
              <a:gdLst/>
              <a:ahLst/>
              <a:cxnLst/>
              <a:rect l="l" t="t" r="r" b="b"/>
              <a:pathLst>
                <a:path w="63334" h="23209" extrusionOk="0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193027" y="2116552"/>
              <a:ext cx="1130987" cy="414026"/>
            </a:xfrm>
            <a:custGeom>
              <a:avLst/>
              <a:gdLst/>
              <a:ahLst/>
              <a:cxnLst/>
              <a:rect l="l" t="t" r="r" b="b"/>
              <a:pathLst>
                <a:path w="63334" h="23185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222115" y="2207850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251203" y="2299594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280290" y="2391339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309824" y="2483083"/>
              <a:ext cx="1131005" cy="414008"/>
            </a:xfrm>
            <a:custGeom>
              <a:avLst/>
              <a:gdLst/>
              <a:ahLst/>
              <a:cxnLst/>
              <a:rect l="l" t="t" r="r" b="b"/>
              <a:pathLst>
                <a:path w="63335" h="23184" extrusionOk="0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338912" y="25743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367999" y="2666126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397087" y="2757852"/>
              <a:ext cx="1131451" cy="414026"/>
            </a:xfrm>
            <a:custGeom>
              <a:avLst/>
              <a:gdLst/>
              <a:ahLst/>
              <a:cxnLst/>
              <a:rect l="l" t="t" r="r" b="b"/>
              <a:pathLst>
                <a:path w="63360" h="23185" extrusionOk="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426621" y="2849150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1455709" y="2940895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1484814" y="3032639"/>
              <a:ext cx="1131433" cy="414008"/>
            </a:xfrm>
            <a:custGeom>
              <a:avLst/>
              <a:gdLst/>
              <a:ahLst/>
              <a:cxnLst/>
              <a:rect l="l" t="t" r="r" b="b"/>
              <a:pathLst>
                <a:path w="63359" h="23184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1513902" y="3123937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1542989" y="3215682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1596236" y="2847847"/>
              <a:ext cx="336132" cy="422026"/>
            </a:xfrm>
            <a:custGeom>
              <a:avLst/>
              <a:gdLst/>
              <a:ahLst/>
              <a:cxnLst/>
              <a:rect l="l" t="t" r="r" b="b"/>
              <a:pathLst>
                <a:path w="18823" h="23633" extrusionOk="0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1095015" y="3313676"/>
              <a:ext cx="4036" cy="6286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1076213" y="3253269"/>
              <a:ext cx="1804" cy="6286"/>
            </a:xfrm>
            <a:custGeom>
              <a:avLst/>
              <a:gdLst/>
              <a:ahLst/>
              <a:cxnLst/>
              <a:rect l="l" t="t" r="r" b="b"/>
              <a:pathLst>
                <a:path w="101" h="352" extrusionOk="0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1162136" y="3298463"/>
              <a:ext cx="181289" cy="45233"/>
            </a:xfrm>
            <a:custGeom>
              <a:avLst/>
              <a:gdLst/>
              <a:ahLst/>
              <a:cxnLst/>
              <a:rect l="l" t="t" r="r" b="b"/>
              <a:pathLst>
                <a:path w="10152" h="2533" extrusionOk="0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1235543" y="3376333"/>
              <a:ext cx="136074" cy="38965"/>
            </a:xfrm>
            <a:custGeom>
              <a:avLst/>
              <a:gdLst/>
              <a:ahLst/>
              <a:cxnLst/>
              <a:rect l="l" t="t" r="r" b="b"/>
              <a:pathLst>
                <a:path w="7620" h="2182" extrusionOk="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1338912" y="2981178"/>
              <a:ext cx="13000" cy="7625"/>
            </a:xfrm>
            <a:custGeom>
              <a:avLst/>
              <a:gdLst/>
              <a:ahLst/>
              <a:cxnLst/>
              <a:rect l="l" t="t" r="r" b="b"/>
              <a:pathLst>
                <a:path w="728" h="427" extrusionOk="0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1397087" y="3138704"/>
              <a:ext cx="104306" cy="33144"/>
            </a:xfrm>
            <a:custGeom>
              <a:avLst/>
              <a:gdLst/>
              <a:ahLst/>
              <a:cxnLst/>
              <a:rect l="l" t="t" r="r" b="b"/>
              <a:pathLst>
                <a:path w="5841" h="1856" extrusionOk="0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426621" y="3244323"/>
              <a:ext cx="49251" cy="19250"/>
            </a:xfrm>
            <a:custGeom>
              <a:avLst/>
              <a:gdLst/>
              <a:ahLst/>
              <a:cxnLst/>
              <a:rect l="l" t="t" r="r" b="b"/>
              <a:pathLst>
                <a:path w="2758" h="1078" extrusionOk="0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455709" y="3319943"/>
              <a:ext cx="107449" cy="35376"/>
            </a:xfrm>
            <a:custGeom>
              <a:avLst/>
              <a:gdLst/>
              <a:ahLst/>
              <a:cxnLst/>
              <a:rect l="l" t="t" r="r" b="b"/>
              <a:pathLst>
                <a:path w="6017" h="1981" extrusionOk="0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4814" y="3420187"/>
              <a:ext cx="76984" cy="26429"/>
            </a:xfrm>
            <a:custGeom>
              <a:avLst/>
              <a:gdLst/>
              <a:ahLst/>
              <a:cxnLst/>
              <a:rect l="l" t="t" r="r" b="b"/>
              <a:pathLst>
                <a:path w="4311" h="1480" extrusionOk="0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853114" y="1921439"/>
              <a:ext cx="1905270" cy="2082952"/>
            </a:xfrm>
            <a:custGeom>
              <a:avLst/>
              <a:gdLst/>
              <a:ahLst/>
              <a:cxnLst/>
              <a:rect l="l" t="t" r="r" b="b"/>
              <a:pathLst>
                <a:path w="106693" h="116643" extrusionOk="0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2489042" y="2106713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2455936" y="2197118"/>
              <a:ext cx="1145773" cy="373275"/>
            </a:xfrm>
            <a:custGeom>
              <a:avLst/>
              <a:gdLst/>
              <a:ahLst/>
              <a:cxnLst/>
              <a:rect l="l" t="t" r="r" b="b"/>
              <a:pathLst>
                <a:path w="64162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423260" y="2287506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2390155" y="2377911"/>
              <a:ext cx="1145755" cy="373293"/>
            </a:xfrm>
            <a:custGeom>
              <a:avLst/>
              <a:gdLst/>
              <a:ahLst/>
              <a:cxnLst/>
              <a:rect l="l" t="t" r="r" b="b"/>
              <a:pathLst>
                <a:path w="64161" h="20904" extrusionOk="0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2357478" y="246831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2324355" y="2558722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2291696" y="2649109"/>
              <a:ext cx="1145309" cy="373293"/>
            </a:xfrm>
            <a:custGeom>
              <a:avLst/>
              <a:gdLst/>
              <a:ahLst/>
              <a:cxnLst/>
              <a:rect l="l" t="t" r="r" b="b"/>
              <a:pathLst>
                <a:path w="64136" h="20904" extrusionOk="0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2258573" y="2739514"/>
              <a:ext cx="1145326" cy="372829"/>
            </a:xfrm>
            <a:custGeom>
              <a:avLst/>
              <a:gdLst/>
              <a:ahLst/>
              <a:cxnLst/>
              <a:rect l="l" t="t" r="r" b="b"/>
              <a:pathLst>
                <a:path w="64137" h="20878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2225914" y="2829473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2192791" y="2919860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2160114" y="301026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2127009" y="3100671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2094332" y="3191058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2061209" y="3281464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2028550" y="3371869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1995427" y="3462256"/>
              <a:ext cx="1145326" cy="372847"/>
            </a:xfrm>
            <a:custGeom>
              <a:avLst/>
              <a:gdLst/>
              <a:ahLst/>
              <a:cxnLst/>
              <a:rect l="l" t="t" r="r" b="b"/>
              <a:pathLst>
                <a:path w="64137" h="20879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2395511" y="2991838"/>
              <a:ext cx="165164" cy="183147"/>
            </a:xfrm>
            <a:custGeom>
              <a:avLst/>
              <a:gdLst/>
              <a:ahLst/>
              <a:cxnLst/>
              <a:rect l="l" t="t" r="r" b="b"/>
              <a:pathLst>
                <a:path w="9249" h="10256" extrusionOk="0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2518594" y="3034425"/>
              <a:ext cx="63555" cy="96698"/>
            </a:xfrm>
            <a:custGeom>
              <a:avLst/>
              <a:gdLst/>
              <a:ahLst/>
              <a:cxnLst/>
              <a:rect l="l" t="t" r="r" b="b"/>
              <a:pathLst>
                <a:path w="3559" h="5415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2515451" y="3030854"/>
              <a:ext cx="66698" cy="80127"/>
            </a:xfrm>
            <a:custGeom>
              <a:avLst/>
              <a:gdLst/>
              <a:ahLst/>
              <a:cxnLst/>
              <a:rect l="l" t="t" r="r" b="b"/>
              <a:pathLst>
                <a:path w="3735" h="4487" extrusionOk="0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2510076" y="3030407"/>
              <a:ext cx="71626" cy="79234"/>
            </a:xfrm>
            <a:custGeom>
              <a:avLst/>
              <a:gdLst/>
              <a:ahLst/>
              <a:cxnLst/>
              <a:rect l="l" t="t" r="r" b="b"/>
              <a:pathLst>
                <a:path w="4011" h="4437" extrusionOk="0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2483238" y="3012944"/>
              <a:ext cx="97127" cy="94002"/>
            </a:xfrm>
            <a:custGeom>
              <a:avLst/>
              <a:gdLst/>
              <a:ahLst/>
              <a:cxnLst/>
              <a:rect l="l" t="t" r="r" b="b"/>
              <a:pathLst>
                <a:path w="5439" h="5264" extrusionOk="0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2517683" y="3110956"/>
              <a:ext cx="16143" cy="21054"/>
            </a:xfrm>
            <a:custGeom>
              <a:avLst/>
              <a:gdLst/>
              <a:ahLst/>
              <a:cxnLst/>
              <a:rect l="l" t="t" r="r" b="b"/>
              <a:pathLst>
                <a:path w="904" h="1179" extrusionOk="0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2509183" y="3106921"/>
              <a:ext cx="9429" cy="4947"/>
            </a:xfrm>
            <a:custGeom>
              <a:avLst/>
              <a:gdLst/>
              <a:ahLst/>
              <a:cxnLst/>
              <a:rect l="l" t="t" r="r" b="b"/>
              <a:pathLst>
                <a:path w="528" h="277" extrusionOk="0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2504719" y="3102903"/>
              <a:ext cx="5375" cy="4947"/>
            </a:xfrm>
            <a:custGeom>
              <a:avLst/>
              <a:gdLst/>
              <a:ahLst/>
              <a:cxnLst/>
              <a:rect l="l" t="t" r="r" b="b"/>
              <a:pathLst>
                <a:path w="301" h="277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2482328" y="3083208"/>
              <a:ext cx="23304" cy="20608"/>
            </a:xfrm>
            <a:custGeom>
              <a:avLst/>
              <a:gdLst/>
              <a:ahLst/>
              <a:cxnLst/>
              <a:rect l="l" t="t" r="r" b="b"/>
              <a:pathLst>
                <a:path w="1305" h="1154" extrusionOk="0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2416546" y="3111849"/>
              <a:ext cx="115949" cy="62233"/>
            </a:xfrm>
            <a:custGeom>
              <a:avLst/>
              <a:gdLst/>
              <a:ahLst/>
              <a:cxnLst/>
              <a:rect l="l" t="t" r="r" b="b"/>
              <a:pathLst>
                <a:path w="6493" h="3485" extrusionOk="0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2412082" y="3107831"/>
              <a:ext cx="105627" cy="68930"/>
            </a:xfrm>
            <a:custGeom>
              <a:avLst/>
              <a:gdLst/>
              <a:ahLst/>
              <a:cxnLst/>
              <a:rect l="l" t="t" r="r" b="b"/>
              <a:pathLst>
                <a:path w="5915" h="3860" extrusionOk="0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2409832" y="3103796"/>
              <a:ext cx="99377" cy="74305"/>
            </a:xfrm>
            <a:custGeom>
              <a:avLst/>
              <a:gdLst/>
              <a:ahLst/>
              <a:cxnLst/>
              <a:rect l="l" t="t" r="r" b="b"/>
              <a:pathLst>
                <a:path w="5565" h="4161" extrusionOk="0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2398654" y="3084101"/>
              <a:ext cx="106091" cy="94002"/>
            </a:xfrm>
            <a:custGeom>
              <a:avLst/>
              <a:gdLst/>
              <a:ahLst/>
              <a:cxnLst/>
              <a:rect l="l" t="t" r="r" b="b"/>
              <a:pathLst>
                <a:path w="5941" h="5264" extrusionOk="0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2398654" y="3054567"/>
              <a:ext cx="120413" cy="120860"/>
            </a:xfrm>
            <a:custGeom>
              <a:avLst/>
              <a:gdLst/>
              <a:ahLst/>
              <a:cxnLst/>
              <a:rect l="l" t="t" r="r" b="b"/>
              <a:pathLst>
                <a:path w="6743" h="6768" extrusionOk="0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2488149" y="3038014"/>
              <a:ext cx="51501" cy="47001"/>
            </a:xfrm>
            <a:custGeom>
              <a:avLst/>
              <a:gdLst/>
              <a:ahLst/>
              <a:cxnLst/>
              <a:rect l="l" t="t" r="r" b="b"/>
              <a:pathLst>
                <a:path w="2884" h="2632" extrusionOk="0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2520379" y="2914950"/>
              <a:ext cx="143681" cy="150842"/>
            </a:xfrm>
            <a:custGeom>
              <a:avLst/>
              <a:gdLst/>
              <a:ahLst/>
              <a:cxnLst/>
              <a:rect l="l" t="t" r="r" b="b"/>
              <a:pathLst>
                <a:path w="8046" h="8447" extrusionOk="0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2556627" y="1897279"/>
              <a:ext cx="1173970" cy="1121433"/>
            </a:xfrm>
            <a:custGeom>
              <a:avLst/>
              <a:gdLst/>
              <a:ahLst/>
              <a:cxnLst/>
              <a:rect l="l" t="t" r="r" b="b"/>
              <a:pathLst>
                <a:path w="65741" h="62799" extrusionOk="0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2683727" y="2984303"/>
              <a:ext cx="81019" cy="34483"/>
            </a:xfrm>
            <a:custGeom>
              <a:avLst/>
              <a:gdLst/>
              <a:ahLst/>
              <a:cxnLst/>
              <a:rect l="l" t="t" r="r" b="b"/>
              <a:pathLst>
                <a:path w="4537" h="1931" extrusionOk="0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2712368" y="3011605"/>
              <a:ext cx="10304" cy="3607"/>
            </a:xfrm>
            <a:custGeom>
              <a:avLst/>
              <a:gdLst/>
              <a:ahLst/>
              <a:cxnLst/>
              <a:rect l="l" t="t" r="r" b="b"/>
              <a:pathLst>
                <a:path w="577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2597803" y="2978928"/>
              <a:ext cx="2696" cy="3161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2559752" y="2277667"/>
              <a:ext cx="857999" cy="741176"/>
            </a:xfrm>
            <a:custGeom>
              <a:avLst/>
              <a:gdLst/>
              <a:ahLst/>
              <a:cxnLst/>
              <a:rect l="l" t="t" r="r" b="b"/>
              <a:pathLst>
                <a:path w="48047" h="41505" extrusionOk="0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3613227" y="1890583"/>
              <a:ext cx="127128" cy="115895"/>
            </a:xfrm>
            <a:custGeom>
              <a:avLst/>
              <a:gdLst/>
              <a:ahLst/>
              <a:cxnLst/>
              <a:rect l="l" t="t" r="r" b="b"/>
              <a:pathLst>
                <a:path w="7119" h="6490" extrusionOk="0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3655296" y="1862853"/>
              <a:ext cx="117288" cy="106002"/>
            </a:xfrm>
            <a:custGeom>
              <a:avLst/>
              <a:gdLst/>
              <a:ahLst/>
              <a:cxnLst/>
              <a:rect l="l" t="t" r="r" b="b"/>
              <a:pathLst>
                <a:path w="6568" h="5936" extrusionOk="0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3726452" y="1843515"/>
              <a:ext cx="64912" cy="58769"/>
            </a:xfrm>
            <a:custGeom>
              <a:avLst/>
              <a:gdLst/>
              <a:ahLst/>
              <a:cxnLst/>
              <a:rect l="l" t="t" r="r" b="b"/>
              <a:pathLst>
                <a:path w="3635" h="3291" extrusionOk="0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A7CAE29-E7A3-F175-9E8E-805CD235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312" y="258477"/>
            <a:ext cx="2707747" cy="169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7590864" y="349624"/>
            <a:ext cx="1133191" cy="1246368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3644032" y="2065058"/>
            <a:ext cx="414361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o’rnatish uchun Brauzerga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yozamiz :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MS Office yuklab olish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hamda MS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rasmiy saytidan yuklab olamiz yoki </a:t>
            </a:r>
            <a:r>
              <a:rPr lang="uz-Latn-UZ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quyidagi taklif havola orqali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Yuklash tugallangandan so’ng ochish tugmasini bosamiz va oddiy dasturlarni o’rnatish jarayoni singari bu dasturni ham o’rnatamiz.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985B3C-2A3D-C8A1-D43F-088319B3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65" y="1072300"/>
            <a:ext cx="3565717" cy="2709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75"/>
          <p:cNvGrpSpPr/>
          <p:nvPr/>
        </p:nvGrpSpPr>
        <p:grpSpPr>
          <a:xfrm>
            <a:off x="269101" y="3397630"/>
            <a:ext cx="1214130" cy="1537353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0DD28-2EAE-DBD7-B897-4F3B466C964C}"/>
              </a:ext>
            </a:extLst>
          </p:cNvPr>
          <p:cNvSpPr txBox="1"/>
          <p:nvPr/>
        </p:nvSpPr>
        <p:spPr>
          <a:xfrm>
            <a:off x="2528047" y="1303398"/>
            <a:ext cx="4572000" cy="216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Dasturinida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ishlatish mumkin bo’lgan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hotkeys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Xo’sh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xotkeys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o’zi nima?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Hotkeys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qo’llash mumkin bo’lgan hamda kerakli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klaviratura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kambinatsiyalaridur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Ular orqali ba’zi bir funksiyalarni izlab yurishga hojat bo’lmaydi misol tariqasida aytganda 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CTRL+E 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yozilgan matinni markazga olib kelish va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xakozo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Umuman olganda bu kabi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hotkeyslar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juda ko’p va juda kerakli shu bilan birgalikda ular orqali ancha vaqtimizni tejab qolishimiz mumkin bo’ladi.</a:t>
            </a:r>
            <a:endParaRPr lang="uz-Cyrl-U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605C98-7160-4D0B-6EE5-99A993FD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523927"/>
            <a:ext cx="2727820" cy="2110533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B407A54-88A5-1D88-C00E-8EBB7EF8DE34}"/>
              </a:ext>
            </a:extLst>
          </p:cNvPr>
          <p:cNvCxnSpPr/>
          <p:nvPr/>
        </p:nvCxnSpPr>
        <p:spPr>
          <a:xfrm flipV="1">
            <a:off x="679076" y="2030506"/>
            <a:ext cx="632012" cy="329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615E4F-60C3-4AD0-89EF-B9D69F88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515" y="523927"/>
            <a:ext cx="2727819" cy="2137382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50E7DEC-8BF8-7655-9D0D-5DB5C2E43F35}"/>
              </a:ext>
            </a:extLst>
          </p:cNvPr>
          <p:cNvCxnSpPr/>
          <p:nvPr/>
        </p:nvCxnSpPr>
        <p:spPr>
          <a:xfrm flipV="1">
            <a:off x="4572000" y="2272553"/>
            <a:ext cx="558053" cy="19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AF2D16-FD7C-DACD-B7CA-BA963162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11" y="2712104"/>
            <a:ext cx="2795055" cy="2156529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5803CC0-F2A2-189D-676D-096ED1A3741B}"/>
              </a:ext>
            </a:extLst>
          </p:cNvPr>
          <p:cNvCxnSpPr/>
          <p:nvPr/>
        </p:nvCxnSpPr>
        <p:spPr>
          <a:xfrm flipH="1" flipV="1">
            <a:off x="1311088" y="3112994"/>
            <a:ext cx="625288" cy="37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493B5E-F432-7183-73D1-198577347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472" y="2712104"/>
            <a:ext cx="2735440" cy="2110533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57DACE0-6848-41E7-DFB7-68F80B2923B5}"/>
              </a:ext>
            </a:extLst>
          </p:cNvPr>
          <p:cNvCxnSpPr/>
          <p:nvPr/>
        </p:nvCxnSpPr>
        <p:spPr>
          <a:xfrm flipV="1">
            <a:off x="6831106" y="3112994"/>
            <a:ext cx="578223" cy="450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792D2-BBBA-BF6F-EB3E-7200F270AAD5}"/>
              </a:ext>
            </a:extLst>
          </p:cNvPr>
          <p:cNvSpPr txBox="1"/>
          <p:nvPr/>
        </p:nvSpPr>
        <p:spPr>
          <a:xfrm>
            <a:off x="1546412" y="1001806"/>
            <a:ext cx="5452782" cy="266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Xosh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endi MS Word dasturida ishlovchi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hotkeyslarni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chiqarib ko’ramiz buning uchun quyidagi qadamlarni amalga oshiramiz: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1-qadam: MS Word dasturidan yangi fayl ochamiz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2-qadam: </a:t>
            </a:r>
            <a:r>
              <a:rPr lang="uz-Latn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ALT+F8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kambinatsiyasini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bosamiz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3-qadam </a:t>
            </a:r>
            <a:r>
              <a:rPr lang="uz-Cyrl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Макросқ из</a:t>
            </a:r>
            <a:r>
              <a:rPr lang="uz-Cyrl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to’g’irlaymiz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Cyrl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Комманд </a:t>
            </a:r>
            <a:r>
              <a:rPr lang="uz-Latn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4-qadam </a:t>
            </a:r>
            <a:r>
              <a:rPr lang="uz-Cyrl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qatoriga</a:t>
            </a:r>
            <a:r>
              <a:rPr lang="uz-Latn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ListCommands</a:t>
            </a:r>
            <a:r>
              <a:rPr lang="uz-Latn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yozamiz va </a:t>
            </a:r>
            <a:r>
              <a:rPr lang="uz-Latn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uz-Cyrl-UZ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иполнuт 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tugmasini bosamiz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 bilan MS Word dasturida ishlovchi </a:t>
            </a:r>
            <a:r>
              <a:rPr lang="uz-Latn-UZ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klaviratura</a:t>
            </a:r>
            <a:r>
              <a:rPr lang="uz-Latn-U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kombinatsiyalari tayyor.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2D3D7F-BDD9-3E21-2D7B-CA2594E1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2" y="230226"/>
            <a:ext cx="8162364" cy="47115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79"/>
          <p:cNvGrpSpPr/>
          <p:nvPr/>
        </p:nvGrpSpPr>
        <p:grpSpPr>
          <a:xfrm>
            <a:off x="409825" y="340346"/>
            <a:ext cx="713908" cy="714617"/>
            <a:chOff x="3508282" y="3810341"/>
            <a:chExt cx="351644" cy="351959"/>
          </a:xfrm>
        </p:grpSpPr>
        <p:sp>
          <p:nvSpPr>
            <p:cNvPr id="1420" name="Google Shape;1420;p7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79"/>
          <p:cNvGrpSpPr/>
          <p:nvPr/>
        </p:nvGrpSpPr>
        <p:grpSpPr>
          <a:xfrm>
            <a:off x="8234393" y="4176527"/>
            <a:ext cx="464967" cy="714618"/>
            <a:chOff x="3131170" y="3816884"/>
            <a:chExt cx="220051" cy="338169"/>
          </a:xfrm>
        </p:grpSpPr>
        <p:sp>
          <p:nvSpPr>
            <p:cNvPr id="1434" name="Google Shape;1434;p79"/>
            <p:cNvSpPr/>
            <p:nvPr/>
          </p:nvSpPr>
          <p:spPr>
            <a:xfrm>
              <a:off x="3131170" y="3816884"/>
              <a:ext cx="220051" cy="258530"/>
            </a:xfrm>
            <a:custGeom>
              <a:avLst/>
              <a:gdLst/>
              <a:ahLst/>
              <a:cxnLst/>
              <a:rect l="l" t="t" r="r" b="b"/>
              <a:pathLst>
                <a:path w="14697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3131170" y="3816884"/>
              <a:ext cx="118373" cy="258530"/>
            </a:xfrm>
            <a:custGeom>
              <a:avLst/>
              <a:gdLst/>
              <a:ahLst/>
              <a:cxnLst/>
              <a:rect l="l" t="t" r="r" b="b"/>
              <a:pathLst>
                <a:path w="7906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3235049" y="3816884"/>
              <a:ext cx="12292" cy="179041"/>
            </a:xfrm>
            <a:custGeom>
              <a:avLst/>
              <a:gdLst/>
              <a:ahLst/>
              <a:cxnLst/>
              <a:rect l="l" t="t" r="r" b="b"/>
              <a:pathLst>
                <a:path w="821" h="11958" extrusionOk="0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3212396" y="3974350"/>
              <a:ext cx="57929" cy="30858"/>
            </a:xfrm>
            <a:custGeom>
              <a:avLst/>
              <a:gdLst/>
              <a:ahLst/>
              <a:cxnLst/>
              <a:rect l="l" t="t" r="r" b="b"/>
              <a:pathLst>
                <a:path w="3869" h="2061" extrusionOk="0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3213339" y="3981597"/>
              <a:ext cx="56042" cy="23612"/>
            </a:xfrm>
            <a:custGeom>
              <a:avLst/>
              <a:gdLst/>
              <a:ahLst/>
              <a:cxnLst/>
              <a:rect l="l" t="t" r="r" b="b"/>
              <a:pathLst>
                <a:path w="3743" h="1577" extrusionOk="0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3199804" y="4118834"/>
              <a:ext cx="83112" cy="36218"/>
            </a:xfrm>
            <a:custGeom>
              <a:avLst/>
              <a:gdLst/>
              <a:ahLst/>
              <a:cxnLst/>
              <a:rect l="l" t="t" r="r" b="b"/>
              <a:pathLst>
                <a:path w="5551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3199804" y="4118834"/>
              <a:ext cx="25199" cy="36218"/>
            </a:xfrm>
            <a:custGeom>
              <a:avLst/>
              <a:gdLst/>
              <a:ahLst/>
              <a:cxnLst/>
              <a:rect l="l" t="t" r="r" b="b"/>
              <a:pathLst>
                <a:path w="1683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3176192" y="4074770"/>
              <a:ext cx="130021" cy="44708"/>
            </a:xfrm>
            <a:custGeom>
              <a:avLst/>
              <a:gdLst/>
              <a:ahLst/>
              <a:cxnLst/>
              <a:rect l="l" t="t" r="r" b="b"/>
              <a:pathLst>
                <a:path w="8684" h="2986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3176192" y="4093336"/>
              <a:ext cx="130021" cy="26142"/>
            </a:xfrm>
            <a:custGeom>
              <a:avLst/>
              <a:gdLst/>
              <a:ahLst/>
              <a:cxnLst/>
              <a:rect l="l" t="t" r="r" b="b"/>
              <a:pathLst>
                <a:path w="8684" h="1746" extrusionOk="0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>
            <a:off x="7869458" y="299881"/>
            <a:ext cx="788664" cy="639477"/>
            <a:chOff x="3952456" y="1524280"/>
            <a:chExt cx="370195" cy="300154"/>
          </a:xfrm>
        </p:grpSpPr>
        <p:sp>
          <p:nvSpPr>
            <p:cNvPr id="1444" name="Google Shape;1444;p79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34;p82">
            <a:extLst>
              <a:ext uri="{FF2B5EF4-FFF2-40B4-BE49-F238E27FC236}">
                <a16:creationId xmlns:a16="http://schemas.microsoft.com/office/drawing/2014/main" id="{54BD5C02-530C-B968-46D7-AB94B7343B2C}"/>
              </a:ext>
            </a:extLst>
          </p:cNvPr>
          <p:cNvGrpSpPr/>
          <p:nvPr/>
        </p:nvGrpSpPr>
        <p:grpSpPr>
          <a:xfrm>
            <a:off x="489272" y="4020498"/>
            <a:ext cx="885980" cy="881728"/>
            <a:chOff x="3240201" y="1644787"/>
            <a:chExt cx="2663621" cy="2435649"/>
          </a:xfrm>
        </p:grpSpPr>
        <p:sp>
          <p:nvSpPr>
            <p:cNvPr id="3" name="Google Shape;1535;p82">
              <a:extLst>
                <a:ext uri="{FF2B5EF4-FFF2-40B4-BE49-F238E27FC236}">
                  <a16:creationId xmlns:a16="http://schemas.microsoft.com/office/drawing/2014/main" id="{9413B203-7A42-7670-53F6-F9D74E653D57}"/>
                </a:ext>
              </a:extLst>
            </p:cNvPr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36;p82">
              <a:extLst>
                <a:ext uri="{FF2B5EF4-FFF2-40B4-BE49-F238E27FC236}">
                  <a16:creationId xmlns:a16="http://schemas.microsoft.com/office/drawing/2014/main" id="{7BF09F0A-16CD-1632-155C-62160DA05FF4}"/>
                </a:ext>
              </a:extLst>
            </p:cNvPr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7;p82">
              <a:extLst>
                <a:ext uri="{FF2B5EF4-FFF2-40B4-BE49-F238E27FC236}">
                  <a16:creationId xmlns:a16="http://schemas.microsoft.com/office/drawing/2014/main" id="{FD2916D4-CCE9-4216-A80B-E010A78B0F2F}"/>
                </a:ext>
              </a:extLst>
            </p:cNvPr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38;p82">
              <a:extLst>
                <a:ext uri="{FF2B5EF4-FFF2-40B4-BE49-F238E27FC236}">
                  <a16:creationId xmlns:a16="http://schemas.microsoft.com/office/drawing/2014/main" id="{4196649D-3CD6-3EF3-024A-EDF527B5C4D2}"/>
                </a:ext>
              </a:extLst>
            </p:cNvPr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39;p82">
              <a:extLst>
                <a:ext uri="{FF2B5EF4-FFF2-40B4-BE49-F238E27FC236}">
                  <a16:creationId xmlns:a16="http://schemas.microsoft.com/office/drawing/2014/main" id="{AD5E9C88-CC4D-72EC-3024-2B1332D1AB74}"/>
                </a:ext>
              </a:extLst>
            </p:cNvPr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82">
              <a:extLst>
                <a:ext uri="{FF2B5EF4-FFF2-40B4-BE49-F238E27FC236}">
                  <a16:creationId xmlns:a16="http://schemas.microsoft.com/office/drawing/2014/main" id="{6329AEC8-C1B6-DB0E-6571-CCB95F808C71}"/>
                </a:ext>
              </a:extLst>
            </p:cNvPr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82">
              <a:extLst>
                <a:ext uri="{FF2B5EF4-FFF2-40B4-BE49-F238E27FC236}">
                  <a16:creationId xmlns:a16="http://schemas.microsoft.com/office/drawing/2014/main" id="{929697C5-4A4D-831F-3352-51D6C62E1F24}"/>
                </a:ext>
              </a:extLst>
            </p:cNvPr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82">
              <a:extLst>
                <a:ext uri="{FF2B5EF4-FFF2-40B4-BE49-F238E27FC236}">
                  <a16:creationId xmlns:a16="http://schemas.microsoft.com/office/drawing/2014/main" id="{AD45560E-2132-D4B3-60F3-2CC8F9443500}"/>
                </a:ext>
              </a:extLst>
            </p:cNvPr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3;p82">
              <a:extLst>
                <a:ext uri="{FF2B5EF4-FFF2-40B4-BE49-F238E27FC236}">
                  <a16:creationId xmlns:a16="http://schemas.microsoft.com/office/drawing/2014/main" id="{6BDFF20B-9B66-5160-240D-DF9696281359}"/>
                </a:ext>
              </a:extLst>
            </p:cNvPr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4;p82">
              <a:extLst>
                <a:ext uri="{FF2B5EF4-FFF2-40B4-BE49-F238E27FC236}">
                  <a16:creationId xmlns:a16="http://schemas.microsoft.com/office/drawing/2014/main" id="{DBCD49B8-D77E-A0A8-C882-EA6E544293D6}"/>
                </a:ext>
              </a:extLst>
            </p:cNvPr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5;p82">
              <a:extLst>
                <a:ext uri="{FF2B5EF4-FFF2-40B4-BE49-F238E27FC236}">
                  <a16:creationId xmlns:a16="http://schemas.microsoft.com/office/drawing/2014/main" id="{28C7E64C-84C6-C9B5-AC6F-895D68B11D34}"/>
                </a:ext>
              </a:extLst>
            </p:cNvPr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6;p82">
              <a:extLst>
                <a:ext uri="{FF2B5EF4-FFF2-40B4-BE49-F238E27FC236}">
                  <a16:creationId xmlns:a16="http://schemas.microsoft.com/office/drawing/2014/main" id="{F45EA474-28E0-3162-9DD0-D4B4D512CA44}"/>
                </a:ext>
              </a:extLst>
            </p:cNvPr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7;p82">
              <a:extLst>
                <a:ext uri="{FF2B5EF4-FFF2-40B4-BE49-F238E27FC236}">
                  <a16:creationId xmlns:a16="http://schemas.microsoft.com/office/drawing/2014/main" id="{0260AAEE-1251-1293-B50D-2BF157BC9587}"/>
                </a:ext>
              </a:extLst>
            </p:cNvPr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8;p82">
              <a:extLst>
                <a:ext uri="{FF2B5EF4-FFF2-40B4-BE49-F238E27FC236}">
                  <a16:creationId xmlns:a16="http://schemas.microsoft.com/office/drawing/2014/main" id="{5D7C086A-2418-A8ED-4E65-0075B7DFC21C}"/>
                </a:ext>
              </a:extLst>
            </p:cNvPr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9;p82">
              <a:extLst>
                <a:ext uri="{FF2B5EF4-FFF2-40B4-BE49-F238E27FC236}">
                  <a16:creationId xmlns:a16="http://schemas.microsoft.com/office/drawing/2014/main" id="{BC7D8A10-B30A-6FF3-5111-70BB4D12F829}"/>
                </a:ext>
              </a:extLst>
            </p:cNvPr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0;p82">
              <a:extLst>
                <a:ext uri="{FF2B5EF4-FFF2-40B4-BE49-F238E27FC236}">
                  <a16:creationId xmlns:a16="http://schemas.microsoft.com/office/drawing/2014/main" id="{4BB2150E-CB8E-77B6-ED27-0F1FCA0AEA5A}"/>
                </a:ext>
              </a:extLst>
            </p:cNvPr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1;p82">
              <a:extLst>
                <a:ext uri="{FF2B5EF4-FFF2-40B4-BE49-F238E27FC236}">
                  <a16:creationId xmlns:a16="http://schemas.microsoft.com/office/drawing/2014/main" id="{D26D5BD1-ECFF-3479-2771-4DE29261B005}"/>
                </a:ext>
              </a:extLst>
            </p:cNvPr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52;p82">
              <a:extLst>
                <a:ext uri="{FF2B5EF4-FFF2-40B4-BE49-F238E27FC236}">
                  <a16:creationId xmlns:a16="http://schemas.microsoft.com/office/drawing/2014/main" id="{761042D6-9644-3B48-83E5-A2E846A65A61}"/>
                </a:ext>
              </a:extLst>
            </p:cNvPr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3;p82">
              <a:extLst>
                <a:ext uri="{FF2B5EF4-FFF2-40B4-BE49-F238E27FC236}">
                  <a16:creationId xmlns:a16="http://schemas.microsoft.com/office/drawing/2014/main" id="{4B1BF40D-45E6-5D38-4301-C95B39E8F97C}"/>
                </a:ext>
              </a:extLst>
            </p:cNvPr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4;p82">
              <a:extLst>
                <a:ext uri="{FF2B5EF4-FFF2-40B4-BE49-F238E27FC236}">
                  <a16:creationId xmlns:a16="http://schemas.microsoft.com/office/drawing/2014/main" id="{AE1D48BD-E587-1300-8896-FBB82381738D}"/>
                </a:ext>
              </a:extLst>
            </p:cNvPr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55;p82">
              <a:extLst>
                <a:ext uri="{FF2B5EF4-FFF2-40B4-BE49-F238E27FC236}">
                  <a16:creationId xmlns:a16="http://schemas.microsoft.com/office/drawing/2014/main" id="{EF32FAD6-FB37-4203-3322-E0E854B51F5F}"/>
                </a:ext>
              </a:extLst>
            </p:cNvPr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56;p82">
              <a:extLst>
                <a:ext uri="{FF2B5EF4-FFF2-40B4-BE49-F238E27FC236}">
                  <a16:creationId xmlns:a16="http://schemas.microsoft.com/office/drawing/2014/main" id="{FDA9BD19-E351-E035-327D-60BA38CAEBBE}"/>
                </a:ext>
              </a:extLst>
            </p:cNvPr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57;p82">
              <a:extLst>
                <a:ext uri="{FF2B5EF4-FFF2-40B4-BE49-F238E27FC236}">
                  <a16:creationId xmlns:a16="http://schemas.microsoft.com/office/drawing/2014/main" id="{5D959440-2818-B03F-1F6D-593F7444509B}"/>
                </a:ext>
              </a:extLst>
            </p:cNvPr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8;p82">
              <a:extLst>
                <a:ext uri="{FF2B5EF4-FFF2-40B4-BE49-F238E27FC236}">
                  <a16:creationId xmlns:a16="http://schemas.microsoft.com/office/drawing/2014/main" id="{E41FB15F-C5A8-A29C-648C-980E3FC09168}"/>
                </a:ext>
              </a:extLst>
            </p:cNvPr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59;p82">
              <a:extLst>
                <a:ext uri="{FF2B5EF4-FFF2-40B4-BE49-F238E27FC236}">
                  <a16:creationId xmlns:a16="http://schemas.microsoft.com/office/drawing/2014/main" id="{14870D8C-9F46-20DC-CA94-4E2A938739D8}"/>
                </a:ext>
              </a:extLst>
            </p:cNvPr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0;p82">
              <a:extLst>
                <a:ext uri="{FF2B5EF4-FFF2-40B4-BE49-F238E27FC236}">
                  <a16:creationId xmlns:a16="http://schemas.microsoft.com/office/drawing/2014/main" id="{1F31D3AD-EFC8-F832-DE19-A33405198715}"/>
                </a:ext>
              </a:extLst>
            </p:cNvPr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1;p82">
              <a:extLst>
                <a:ext uri="{FF2B5EF4-FFF2-40B4-BE49-F238E27FC236}">
                  <a16:creationId xmlns:a16="http://schemas.microsoft.com/office/drawing/2014/main" id="{AB3C277B-46AC-006F-25D4-3DD373081D35}"/>
                </a:ext>
              </a:extLst>
            </p:cNvPr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2;p82">
              <a:extLst>
                <a:ext uri="{FF2B5EF4-FFF2-40B4-BE49-F238E27FC236}">
                  <a16:creationId xmlns:a16="http://schemas.microsoft.com/office/drawing/2014/main" id="{C3F66298-9ED9-94B0-4825-B90F8F39F51F}"/>
                </a:ext>
              </a:extLst>
            </p:cNvPr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63;p82">
              <a:extLst>
                <a:ext uri="{FF2B5EF4-FFF2-40B4-BE49-F238E27FC236}">
                  <a16:creationId xmlns:a16="http://schemas.microsoft.com/office/drawing/2014/main" id="{A7B60C25-E44A-8F8C-7273-E4AE433C8035}"/>
                </a:ext>
              </a:extLst>
            </p:cNvPr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64;p82">
              <a:extLst>
                <a:ext uri="{FF2B5EF4-FFF2-40B4-BE49-F238E27FC236}">
                  <a16:creationId xmlns:a16="http://schemas.microsoft.com/office/drawing/2014/main" id="{E61164EA-19DE-0104-EAFE-BD35D8561B1E}"/>
                </a:ext>
              </a:extLst>
            </p:cNvPr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65;p82">
              <a:extLst>
                <a:ext uri="{FF2B5EF4-FFF2-40B4-BE49-F238E27FC236}">
                  <a16:creationId xmlns:a16="http://schemas.microsoft.com/office/drawing/2014/main" id="{6933AC14-68D0-475F-6F05-958DFD8B59C2}"/>
                </a:ext>
              </a:extLst>
            </p:cNvPr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66;p82">
              <a:extLst>
                <a:ext uri="{FF2B5EF4-FFF2-40B4-BE49-F238E27FC236}">
                  <a16:creationId xmlns:a16="http://schemas.microsoft.com/office/drawing/2014/main" id="{79E8AE95-10A8-394A-11D9-60D21B01EAF6}"/>
                </a:ext>
              </a:extLst>
            </p:cNvPr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67;p82">
              <a:extLst>
                <a:ext uri="{FF2B5EF4-FFF2-40B4-BE49-F238E27FC236}">
                  <a16:creationId xmlns:a16="http://schemas.microsoft.com/office/drawing/2014/main" id="{6E2356D3-BE45-1408-084B-6CAE6C0BAA02}"/>
                </a:ext>
              </a:extLst>
            </p:cNvPr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68;p82">
              <a:extLst>
                <a:ext uri="{FF2B5EF4-FFF2-40B4-BE49-F238E27FC236}">
                  <a16:creationId xmlns:a16="http://schemas.microsoft.com/office/drawing/2014/main" id="{B85934EB-0C7B-20EF-3C01-6B86369E48A9}"/>
                </a:ext>
              </a:extLst>
            </p:cNvPr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69;p82">
              <a:extLst>
                <a:ext uri="{FF2B5EF4-FFF2-40B4-BE49-F238E27FC236}">
                  <a16:creationId xmlns:a16="http://schemas.microsoft.com/office/drawing/2014/main" id="{731F1BAA-6758-9E09-2D57-189678F0CB9D}"/>
                </a:ext>
              </a:extLst>
            </p:cNvPr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0;p82">
              <a:extLst>
                <a:ext uri="{FF2B5EF4-FFF2-40B4-BE49-F238E27FC236}">
                  <a16:creationId xmlns:a16="http://schemas.microsoft.com/office/drawing/2014/main" id="{2136FF2F-3065-2BB8-3121-81A9166B6D11}"/>
                </a:ext>
              </a:extLst>
            </p:cNvPr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1;p82">
              <a:extLst>
                <a:ext uri="{FF2B5EF4-FFF2-40B4-BE49-F238E27FC236}">
                  <a16:creationId xmlns:a16="http://schemas.microsoft.com/office/drawing/2014/main" id="{557D3386-B3A4-43EB-719F-7D23AC6A64D4}"/>
                </a:ext>
              </a:extLst>
            </p:cNvPr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2;p82">
              <a:extLst>
                <a:ext uri="{FF2B5EF4-FFF2-40B4-BE49-F238E27FC236}">
                  <a16:creationId xmlns:a16="http://schemas.microsoft.com/office/drawing/2014/main" id="{5445C4CB-3B37-9D7D-07BB-808CA2EA642A}"/>
                </a:ext>
              </a:extLst>
            </p:cNvPr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3;p82">
              <a:extLst>
                <a:ext uri="{FF2B5EF4-FFF2-40B4-BE49-F238E27FC236}">
                  <a16:creationId xmlns:a16="http://schemas.microsoft.com/office/drawing/2014/main" id="{4A39A910-7CD7-7148-7BBC-514A9F7F9171}"/>
                </a:ext>
              </a:extLst>
            </p:cNvPr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82">
              <a:extLst>
                <a:ext uri="{FF2B5EF4-FFF2-40B4-BE49-F238E27FC236}">
                  <a16:creationId xmlns:a16="http://schemas.microsoft.com/office/drawing/2014/main" id="{88BEA8FC-0333-E039-7307-FDF6719AE01C}"/>
                </a:ext>
              </a:extLst>
            </p:cNvPr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82">
              <a:extLst>
                <a:ext uri="{FF2B5EF4-FFF2-40B4-BE49-F238E27FC236}">
                  <a16:creationId xmlns:a16="http://schemas.microsoft.com/office/drawing/2014/main" id="{5DA8843C-2322-2CC4-7868-D80820515FA2}"/>
                </a:ext>
              </a:extLst>
            </p:cNvPr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6;p82">
              <a:extLst>
                <a:ext uri="{FF2B5EF4-FFF2-40B4-BE49-F238E27FC236}">
                  <a16:creationId xmlns:a16="http://schemas.microsoft.com/office/drawing/2014/main" id="{05FBB6E3-C2D3-B720-0455-F46B62CD64EE}"/>
                </a:ext>
              </a:extLst>
            </p:cNvPr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7;p82">
              <a:extLst>
                <a:ext uri="{FF2B5EF4-FFF2-40B4-BE49-F238E27FC236}">
                  <a16:creationId xmlns:a16="http://schemas.microsoft.com/office/drawing/2014/main" id="{AE15DED3-39B8-C157-7598-E5A8B7F8156D}"/>
                </a:ext>
              </a:extLst>
            </p:cNvPr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78;p82">
              <a:extLst>
                <a:ext uri="{FF2B5EF4-FFF2-40B4-BE49-F238E27FC236}">
                  <a16:creationId xmlns:a16="http://schemas.microsoft.com/office/drawing/2014/main" id="{F69D71F6-3261-7048-48B3-083D2F4D7F14}"/>
                </a:ext>
              </a:extLst>
            </p:cNvPr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79;p82">
              <a:extLst>
                <a:ext uri="{FF2B5EF4-FFF2-40B4-BE49-F238E27FC236}">
                  <a16:creationId xmlns:a16="http://schemas.microsoft.com/office/drawing/2014/main" id="{42125E80-1543-74E7-9A59-B94C62A40436}"/>
                </a:ext>
              </a:extLst>
            </p:cNvPr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0;p82">
              <a:extLst>
                <a:ext uri="{FF2B5EF4-FFF2-40B4-BE49-F238E27FC236}">
                  <a16:creationId xmlns:a16="http://schemas.microsoft.com/office/drawing/2014/main" id="{70DF86B4-BBAC-61AE-2DC5-5F330F1867E9}"/>
                </a:ext>
              </a:extLst>
            </p:cNvPr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1;p82">
              <a:extLst>
                <a:ext uri="{FF2B5EF4-FFF2-40B4-BE49-F238E27FC236}">
                  <a16:creationId xmlns:a16="http://schemas.microsoft.com/office/drawing/2014/main" id="{2DA7E791-B5E8-EBEB-B919-05F0CEEDCD60}"/>
                </a:ext>
              </a:extLst>
            </p:cNvPr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2;p82">
              <a:extLst>
                <a:ext uri="{FF2B5EF4-FFF2-40B4-BE49-F238E27FC236}">
                  <a16:creationId xmlns:a16="http://schemas.microsoft.com/office/drawing/2014/main" id="{DEFA30CA-2C8A-CE85-3BDF-29E38F359BE0}"/>
                </a:ext>
              </a:extLst>
            </p:cNvPr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3;p82">
              <a:extLst>
                <a:ext uri="{FF2B5EF4-FFF2-40B4-BE49-F238E27FC236}">
                  <a16:creationId xmlns:a16="http://schemas.microsoft.com/office/drawing/2014/main" id="{E0F6539E-DDFF-D79B-C2D0-5F3A1535ED77}"/>
                </a:ext>
              </a:extLst>
            </p:cNvPr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70;p80">
            <a:extLst>
              <a:ext uri="{FF2B5EF4-FFF2-40B4-BE49-F238E27FC236}">
                <a16:creationId xmlns:a16="http://schemas.microsoft.com/office/drawing/2014/main" id="{B0F3A804-30DA-B9FC-D70A-D97BE9EFA2CE}"/>
              </a:ext>
            </a:extLst>
          </p:cNvPr>
          <p:cNvGrpSpPr/>
          <p:nvPr/>
        </p:nvGrpSpPr>
        <p:grpSpPr>
          <a:xfrm>
            <a:off x="2425904" y="1117868"/>
            <a:ext cx="854898" cy="2694743"/>
            <a:chOff x="4032842" y="1497345"/>
            <a:chExt cx="854898" cy="2694743"/>
          </a:xfrm>
        </p:grpSpPr>
        <p:sp>
          <p:nvSpPr>
            <p:cNvPr id="1411" name="Google Shape;1471;p80">
              <a:extLst>
                <a:ext uri="{FF2B5EF4-FFF2-40B4-BE49-F238E27FC236}">
                  <a16:creationId xmlns:a16="http://schemas.microsoft.com/office/drawing/2014/main" id="{65CE485D-EF1E-810E-E919-B24A10CB8362}"/>
                </a:ext>
              </a:extLst>
            </p:cNvPr>
            <p:cNvSpPr/>
            <p:nvPr/>
          </p:nvSpPr>
          <p:spPr>
            <a:xfrm>
              <a:off x="4595619" y="14973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72;p80">
              <a:extLst>
                <a:ext uri="{FF2B5EF4-FFF2-40B4-BE49-F238E27FC236}">
                  <a16:creationId xmlns:a16="http://schemas.microsoft.com/office/drawing/2014/main" id="{411115D6-0C75-1862-D066-3398541A122C}"/>
                </a:ext>
              </a:extLst>
            </p:cNvPr>
            <p:cNvSpPr/>
            <p:nvPr/>
          </p:nvSpPr>
          <p:spPr>
            <a:xfrm>
              <a:off x="4534318" y="383877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73;p80">
              <a:extLst>
                <a:ext uri="{FF2B5EF4-FFF2-40B4-BE49-F238E27FC236}">
                  <a16:creationId xmlns:a16="http://schemas.microsoft.com/office/drawing/2014/main" id="{EAB9151F-2546-D591-7CFE-42FD5AAFBFE0}"/>
                </a:ext>
              </a:extLst>
            </p:cNvPr>
            <p:cNvSpPr/>
            <p:nvPr/>
          </p:nvSpPr>
          <p:spPr>
            <a:xfrm>
              <a:off x="4032842" y="26621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88"/>
          <p:cNvGrpSpPr/>
          <p:nvPr/>
        </p:nvGrpSpPr>
        <p:grpSpPr>
          <a:xfrm>
            <a:off x="698860" y="590214"/>
            <a:ext cx="3554756" cy="2167657"/>
            <a:chOff x="698860" y="590214"/>
            <a:chExt cx="3554756" cy="2167657"/>
          </a:xfrm>
        </p:grpSpPr>
        <p:grpSp>
          <p:nvGrpSpPr>
            <p:cNvPr id="1799" name="Google Shape;1799;p88"/>
            <p:cNvGrpSpPr/>
            <p:nvPr/>
          </p:nvGrpSpPr>
          <p:grpSpPr>
            <a:xfrm>
              <a:off x="2752527" y="1425483"/>
              <a:ext cx="1501089" cy="1332387"/>
              <a:chOff x="9143997" y="717540"/>
              <a:chExt cx="2210734" cy="1962279"/>
            </a:xfrm>
          </p:grpSpPr>
          <p:sp>
            <p:nvSpPr>
              <p:cNvPr id="1800" name="Google Shape;1800;p88"/>
              <p:cNvSpPr/>
              <p:nvPr/>
            </p:nvSpPr>
            <p:spPr>
              <a:xfrm>
                <a:off x="9839647" y="1845764"/>
                <a:ext cx="192588" cy="25161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972" extrusionOk="0">
                    <a:moveTo>
                      <a:pt x="2369" y="0"/>
                    </a:moveTo>
                    <a:cubicBezTo>
                      <a:pt x="2336" y="167"/>
                      <a:pt x="2369" y="367"/>
                      <a:pt x="2136" y="467"/>
                    </a:cubicBezTo>
                    <a:cubicBezTo>
                      <a:pt x="2169" y="968"/>
                      <a:pt x="2102" y="1435"/>
                      <a:pt x="1669" y="1768"/>
                    </a:cubicBezTo>
                    <a:cubicBezTo>
                      <a:pt x="1635" y="2202"/>
                      <a:pt x="1435" y="2469"/>
                      <a:pt x="968" y="2469"/>
                    </a:cubicBezTo>
                    <a:cubicBezTo>
                      <a:pt x="901" y="2535"/>
                      <a:pt x="835" y="2602"/>
                      <a:pt x="768" y="2669"/>
                    </a:cubicBezTo>
                    <a:cubicBezTo>
                      <a:pt x="601" y="2969"/>
                      <a:pt x="268" y="2936"/>
                      <a:pt x="1" y="2969"/>
                    </a:cubicBezTo>
                    <a:cubicBezTo>
                      <a:pt x="34" y="3069"/>
                      <a:pt x="34" y="3169"/>
                      <a:pt x="34" y="3236"/>
                    </a:cubicBezTo>
                    <a:cubicBezTo>
                      <a:pt x="1635" y="3369"/>
                      <a:pt x="2002" y="4637"/>
                      <a:pt x="2369" y="5971"/>
                    </a:cubicBezTo>
                    <a:cubicBezTo>
                      <a:pt x="2603" y="5438"/>
                      <a:pt x="2603" y="4971"/>
                      <a:pt x="2903" y="4637"/>
                    </a:cubicBezTo>
                    <a:cubicBezTo>
                      <a:pt x="3070" y="4137"/>
                      <a:pt x="3403" y="3803"/>
                      <a:pt x="3870" y="3570"/>
                    </a:cubicBezTo>
                    <a:cubicBezTo>
                      <a:pt x="4070" y="3303"/>
                      <a:pt x="4537" y="3369"/>
                      <a:pt x="4571" y="2969"/>
                    </a:cubicBezTo>
                    <a:cubicBezTo>
                      <a:pt x="3170" y="2469"/>
                      <a:pt x="2603" y="1335"/>
                      <a:pt x="2369" y="0"/>
                    </a:cubicBez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8"/>
              <p:cNvSpPr/>
              <p:nvPr/>
            </p:nvSpPr>
            <p:spPr>
              <a:xfrm>
                <a:off x="9956312" y="717540"/>
                <a:ext cx="1323930" cy="1516138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985" extrusionOk="0">
                    <a:moveTo>
                      <a:pt x="17275" y="1"/>
                    </a:moveTo>
                    <a:cubicBezTo>
                      <a:pt x="17127" y="1"/>
                      <a:pt x="16954" y="68"/>
                      <a:pt x="16746" y="193"/>
                    </a:cubicBezTo>
                    <a:cubicBezTo>
                      <a:pt x="11709" y="3061"/>
                      <a:pt x="6639" y="5930"/>
                      <a:pt x="1568" y="8765"/>
                    </a:cubicBezTo>
                    <a:cubicBezTo>
                      <a:pt x="834" y="9166"/>
                      <a:pt x="401" y="9766"/>
                      <a:pt x="167" y="10533"/>
                    </a:cubicBezTo>
                    <a:cubicBezTo>
                      <a:pt x="0" y="10900"/>
                      <a:pt x="0" y="11267"/>
                      <a:pt x="134" y="11634"/>
                    </a:cubicBezTo>
                    <a:cubicBezTo>
                      <a:pt x="267" y="12235"/>
                      <a:pt x="601" y="12802"/>
                      <a:pt x="901" y="13335"/>
                    </a:cubicBezTo>
                    <a:cubicBezTo>
                      <a:pt x="2335" y="15904"/>
                      <a:pt x="3770" y="18472"/>
                      <a:pt x="5238" y="21008"/>
                    </a:cubicBezTo>
                    <a:cubicBezTo>
                      <a:pt x="7906" y="25644"/>
                      <a:pt x="10475" y="30314"/>
                      <a:pt x="13143" y="34918"/>
                    </a:cubicBezTo>
                    <a:cubicBezTo>
                      <a:pt x="13377" y="35351"/>
                      <a:pt x="13510" y="35885"/>
                      <a:pt x="14077" y="35985"/>
                    </a:cubicBezTo>
                    <a:cubicBezTo>
                      <a:pt x="14211" y="35918"/>
                      <a:pt x="14311" y="35818"/>
                      <a:pt x="14311" y="35718"/>
                    </a:cubicBezTo>
                    <a:cubicBezTo>
                      <a:pt x="14477" y="34350"/>
                      <a:pt x="15478" y="33783"/>
                      <a:pt x="16546" y="33183"/>
                    </a:cubicBezTo>
                    <a:cubicBezTo>
                      <a:pt x="21149" y="30581"/>
                      <a:pt x="25752" y="28013"/>
                      <a:pt x="30322" y="25377"/>
                    </a:cubicBezTo>
                    <a:cubicBezTo>
                      <a:pt x="30722" y="25177"/>
                      <a:pt x="31189" y="24977"/>
                      <a:pt x="31356" y="24477"/>
                    </a:cubicBezTo>
                    <a:cubicBezTo>
                      <a:pt x="31423" y="23876"/>
                      <a:pt x="31056" y="23409"/>
                      <a:pt x="30789" y="22942"/>
                    </a:cubicBezTo>
                    <a:cubicBezTo>
                      <a:pt x="26786" y="15871"/>
                      <a:pt x="22783" y="8799"/>
                      <a:pt x="18814" y="1727"/>
                    </a:cubicBezTo>
                    <a:cubicBezTo>
                      <a:pt x="18547" y="1260"/>
                      <a:pt x="18247" y="793"/>
                      <a:pt x="17780" y="426"/>
                    </a:cubicBezTo>
                    <a:cubicBezTo>
                      <a:pt x="17643" y="134"/>
                      <a:pt x="17484" y="1"/>
                      <a:pt x="17275" y="1"/>
                    </a:cubicBezTo>
                    <a:close/>
                  </a:path>
                </a:pathLst>
              </a:custGeom>
              <a:solidFill>
                <a:srgbClr val="FFF9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8"/>
              <p:cNvSpPr/>
              <p:nvPr/>
            </p:nvSpPr>
            <p:spPr>
              <a:xfrm>
                <a:off x="9165063" y="1185211"/>
                <a:ext cx="1271938" cy="1424036"/>
              </a:xfrm>
              <a:custGeom>
                <a:avLst/>
                <a:gdLst/>
                <a:ahLst/>
                <a:cxnLst/>
                <a:rect l="l" t="t" r="r" b="b"/>
                <a:pathLst>
                  <a:path w="30189" h="33799" extrusionOk="0">
                    <a:moveTo>
                      <a:pt x="15647" y="11206"/>
                    </a:moveTo>
                    <a:lnTo>
                      <a:pt x="15647" y="11206"/>
                    </a:lnTo>
                    <a:cubicBezTo>
                      <a:pt x="15514" y="11285"/>
                      <a:pt x="15380" y="11365"/>
                      <a:pt x="15245" y="11442"/>
                    </a:cubicBezTo>
                    <a:cubicBezTo>
                      <a:pt x="13039" y="12711"/>
                      <a:pt x="10805" y="13953"/>
                      <a:pt x="8569" y="15167"/>
                    </a:cubicBezTo>
                    <a:lnTo>
                      <a:pt x="8569" y="15167"/>
                    </a:lnTo>
                    <a:cubicBezTo>
                      <a:pt x="10694" y="14003"/>
                      <a:pt x="12775" y="12748"/>
                      <a:pt x="14911" y="11575"/>
                    </a:cubicBezTo>
                    <a:cubicBezTo>
                      <a:pt x="15150" y="11446"/>
                      <a:pt x="15400" y="11329"/>
                      <a:pt x="15647" y="11206"/>
                    </a:cubicBezTo>
                    <a:close/>
                    <a:moveTo>
                      <a:pt x="16345" y="0"/>
                    </a:moveTo>
                    <a:cubicBezTo>
                      <a:pt x="15812" y="167"/>
                      <a:pt x="15345" y="434"/>
                      <a:pt x="14944" y="768"/>
                    </a:cubicBezTo>
                    <a:cubicBezTo>
                      <a:pt x="14778" y="1301"/>
                      <a:pt x="15111" y="1668"/>
                      <a:pt x="15311" y="2069"/>
                    </a:cubicBezTo>
                    <a:cubicBezTo>
                      <a:pt x="17279" y="5504"/>
                      <a:pt x="19214" y="8974"/>
                      <a:pt x="21182" y="12409"/>
                    </a:cubicBezTo>
                    <a:cubicBezTo>
                      <a:pt x="22316" y="14444"/>
                      <a:pt x="23417" y="16479"/>
                      <a:pt x="24618" y="18480"/>
                    </a:cubicBezTo>
                    <a:cubicBezTo>
                      <a:pt x="24485" y="18464"/>
                      <a:pt x="24351" y="18447"/>
                      <a:pt x="24218" y="18447"/>
                    </a:cubicBezTo>
                    <a:cubicBezTo>
                      <a:pt x="24084" y="18447"/>
                      <a:pt x="23951" y="18464"/>
                      <a:pt x="23817" y="18514"/>
                    </a:cubicBezTo>
                    <a:cubicBezTo>
                      <a:pt x="20215" y="20415"/>
                      <a:pt x="16646" y="22483"/>
                      <a:pt x="13076" y="24451"/>
                    </a:cubicBezTo>
                    <a:cubicBezTo>
                      <a:pt x="16012" y="22717"/>
                      <a:pt x="19014" y="21082"/>
                      <a:pt x="21983" y="19414"/>
                    </a:cubicBezTo>
                    <a:cubicBezTo>
                      <a:pt x="22283" y="19248"/>
                      <a:pt x="22583" y="19081"/>
                      <a:pt x="22717" y="18747"/>
                    </a:cubicBezTo>
                    <a:cubicBezTo>
                      <a:pt x="22483" y="18180"/>
                      <a:pt x="21916" y="17980"/>
                      <a:pt x="21482" y="17646"/>
                    </a:cubicBezTo>
                    <a:cubicBezTo>
                      <a:pt x="20715" y="17646"/>
                      <a:pt x="20181" y="18147"/>
                      <a:pt x="19548" y="18480"/>
                    </a:cubicBezTo>
                    <a:cubicBezTo>
                      <a:pt x="17013" y="19915"/>
                      <a:pt x="14477" y="21382"/>
                      <a:pt x="11876" y="22750"/>
                    </a:cubicBezTo>
                    <a:cubicBezTo>
                      <a:pt x="14678" y="21082"/>
                      <a:pt x="17546" y="19548"/>
                      <a:pt x="20348" y="17913"/>
                    </a:cubicBezTo>
                    <a:cubicBezTo>
                      <a:pt x="20715" y="17746"/>
                      <a:pt x="21082" y="17546"/>
                      <a:pt x="21216" y="17146"/>
                    </a:cubicBezTo>
                    <a:cubicBezTo>
                      <a:pt x="21249" y="16512"/>
                      <a:pt x="20982" y="16112"/>
                      <a:pt x="20482" y="15812"/>
                    </a:cubicBezTo>
                    <a:cubicBezTo>
                      <a:pt x="20432" y="15805"/>
                      <a:pt x="20384" y="15801"/>
                      <a:pt x="20337" y="15801"/>
                    </a:cubicBezTo>
                    <a:cubicBezTo>
                      <a:pt x="19950" y="15801"/>
                      <a:pt x="19675" y="16033"/>
                      <a:pt x="19348" y="16212"/>
                    </a:cubicBezTo>
                    <a:cubicBezTo>
                      <a:pt x="16546" y="17780"/>
                      <a:pt x="13777" y="19414"/>
                      <a:pt x="10942" y="20949"/>
                    </a:cubicBezTo>
                    <a:cubicBezTo>
                      <a:pt x="13543" y="19414"/>
                      <a:pt x="16179" y="17947"/>
                      <a:pt x="18814" y="16446"/>
                    </a:cubicBezTo>
                    <a:cubicBezTo>
                      <a:pt x="19314" y="16145"/>
                      <a:pt x="19915" y="15945"/>
                      <a:pt x="20181" y="15378"/>
                    </a:cubicBezTo>
                    <a:cubicBezTo>
                      <a:pt x="20248" y="14778"/>
                      <a:pt x="20015" y="14344"/>
                      <a:pt x="19481" y="14044"/>
                    </a:cubicBezTo>
                    <a:cubicBezTo>
                      <a:pt x="19456" y="14042"/>
                      <a:pt x="19431" y="14042"/>
                      <a:pt x="19407" y="14042"/>
                    </a:cubicBezTo>
                    <a:cubicBezTo>
                      <a:pt x="18913" y="14042"/>
                      <a:pt x="18562" y="14353"/>
                      <a:pt x="18180" y="14544"/>
                    </a:cubicBezTo>
                    <a:cubicBezTo>
                      <a:pt x="15445" y="16045"/>
                      <a:pt x="12743" y="17613"/>
                      <a:pt x="9907" y="19214"/>
                    </a:cubicBezTo>
                    <a:cubicBezTo>
                      <a:pt x="10174" y="18914"/>
                      <a:pt x="10374" y="18814"/>
                      <a:pt x="10608" y="18714"/>
                    </a:cubicBezTo>
                    <a:cubicBezTo>
                      <a:pt x="12976" y="17446"/>
                      <a:pt x="15311" y="16045"/>
                      <a:pt x="17646" y="14744"/>
                    </a:cubicBezTo>
                    <a:cubicBezTo>
                      <a:pt x="18213" y="14444"/>
                      <a:pt x="18847" y="14211"/>
                      <a:pt x="19214" y="13644"/>
                    </a:cubicBezTo>
                    <a:cubicBezTo>
                      <a:pt x="19247" y="13043"/>
                      <a:pt x="18981" y="12609"/>
                      <a:pt x="18514" y="12276"/>
                    </a:cubicBezTo>
                    <a:cubicBezTo>
                      <a:pt x="18466" y="12271"/>
                      <a:pt x="18420" y="12269"/>
                      <a:pt x="18374" y="12269"/>
                    </a:cubicBezTo>
                    <a:cubicBezTo>
                      <a:pt x="17815" y="12269"/>
                      <a:pt x="17411" y="12630"/>
                      <a:pt x="16979" y="12876"/>
                    </a:cubicBezTo>
                    <a:cubicBezTo>
                      <a:pt x="14311" y="14344"/>
                      <a:pt x="11675" y="15845"/>
                      <a:pt x="8973" y="17380"/>
                    </a:cubicBezTo>
                    <a:cubicBezTo>
                      <a:pt x="9074" y="17213"/>
                      <a:pt x="9174" y="17146"/>
                      <a:pt x="9274" y="17079"/>
                    </a:cubicBezTo>
                    <a:cubicBezTo>
                      <a:pt x="11842" y="15678"/>
                      <a:pt x="14377" y="14244"/>
                      <a:pt x="16912" y="12776"/>
                    </a:cubicBezTo>
                    <a:cubicBezTo>
                      <a:pt x="17379" y="12509"/>
                      <a:pt x="17947" y="12309"/>
                      <a:pt x="18180" y="11742"/>
                    </a:cubicBezTo>
                    <a:cubicBezTo>
                      <a:pt x="18180" y="11142"/>
                      <a:pt x="17980" y="10675"/>
                      <a:pt x="17413" y="10408"/>
                    </a:cubicBezTo>
                    <a:cubicBezTo>
                      <a:pt x="17045" y="10485"/>
                      <a:pt x="16705" y="10625"/>
                      <a:pt x="16377" y="10793"/>
                    </a:cubicBezTo>
                    <a:lnTo>
                      <a:pt x="16377" y="10793"/>
                    </a:lnTo>
                    <a:cubicBezTo>
                      <a:pt x="16678" y="10588"/>
                      <a:pt x="16946" y="10340"/>
                      <a:pt x="17146" y="10008"/>
                    </a:cubicBezTo>
                    <a:cubicBezTo>
                      <a:pt x="17179" y="9407"/>
                      <a:pt x="16946" y="8940"/>
                      <a:pt x="16412" y="8640"/>
                    </a:cubicBezTo>
                    <a:cubicBezTo>
                      <a:pt x="15845" y="8640"/>
                      <a:pt x="15445" y="8974"/>
                      <a:pt x="14978" y="9240"/>
                    </a:cubicBezTo>
                    <a:cubicBezTo>
                      <a:pt x="12276" y="10775"/>
                      <a:pt x="9574" y="12309"/>
                      <a:pt x="6872" y="13810"/>
                    </a:cubicBezTo>
                    <a:cubicBezTo>
                      <a:pt x="9641" y="12176"/>
                      <a:pt x="12443" y="10641"/>
                      <a:pt x="15211" y="9040"/>
                    </a:cubicBezTo>
                    <a:cubicBezTo>
                      <a:pt x="15578" y="8840"/>
                      <a:pt x="16012" y="8673"/>
                      <a:pt x="16179" y="8206"/>
                    </a:cubicBezTo>
                    <a:cubicBezTo>
                      <a:pt x="16245" y="7873"/>
                      <a:pt x="16112" y="7539"/>
                      <a:pt x="15945" y="7239"/>
                    </a:cubicBezTo>
                    <a:cubicBezTo>
                      <a:pt x="15044" y="5705"/>
                      <a:pt x="14177" y="4137"/>
                      <a:pt x="13277" y="2602"/>
                    </a:cubicBezTo>
                    <a:cubicBezTo>
                      <a:pt x="13143" y="2369"/>
                      <a:pt x="13010" y="2102"/>
                      <a:pt x="12676" y="2035"/>
                    </a:cubicBezTo>
                    <a:cubicBezTo>
                      <a:pt x="8640" y="4304"/>
                      <a:pt x="4604" y="6605"/>
                      <a:pt x="534" y="8840"/>
                    </a:cubicBezTo>
                    <a:cubicBezTo>
                      <a:pt x="0" y="9140"/>
                      <a:pt x="367" y="9374"/>
                      <a:pt x="434" y="9674"/>
                    </a:cubicBezTo>
                    <a:cubicBezTo>
                      <a:pt x="401" y="10208"/>
                      <a:pt x="701" y="10675"/>
                      <a:pt x="968" y="11142"/>
                    </a:cubicBezTo>
                    <a:cubicBezTo>
                      <a:pt x="4737" y="17847"/>
                      <a:pt x="8540" y="24551"/>
                      <a:pt x="12309" y="31256"/>
                    </a:cubicBezTo>
                    <a:cubicBezTo>
                      <a:pt x="12776" y="32090"/>
                      <a:pt x="13143" y="33024"/>
                      <a:pt x="13844" y="33691"/>
                    </a:cubicBezTo>
                    <a:cubicBezTo>
                      <a:pt x="14003" y="33767"/>
                      <a:pt x="14153" y="33798"/>
                      <a:pt x="14294" y="33798"/>
                    </a:cubicBezTo>
                    <a:cubicBezTo>
                      <a:pt x="14713" y="33798"/>
                      <a:pt x="15062" y="33524"/>
                      <a:pt x="15411" y="33324"/>
                    </a:cubicBezTo>
                    <a:cubicBezTo>
                      <a:pt x="19948" y="30756"/>
                      <a:pt x="24518" y="28221"/>
                      <a:pt x="29054" y="25652"/>
                    </a:cubicBezTo>
                    <a:cubicBezTo>
                      <a:pt x="29421" y="25452"/>
                      <a:pt x="29788" y="25252"/>
                      <a:pt x="29955" y="24852"/>
                    </a:cubicBezTo>
                    <a:cubicBezTo>
                      <a:pt x="30189" y="24351"/>
                      <a:pt x="29955" y="23918"/>
                      <a:pt x="29722" y="23451"/>
                    </a:cubicBezTo>
                    <a:cubicBezTo>
                      <a:pt x="28087" y="20482"/>
                      <a:pt x="26386" y="17546"/>
                      <a:pt x="24718" y="14611"/>
                    </a:cubicBezTo>
                    <a:cubicBezTo>
                      <a:pt x="22083" y="9874"/>
                      <a:pt x="19348" y="5204"/>
                      <a:pt x="16779" y="467"/>
                    </a:cubicBezTo>
                    <a:cubicBezTo>
                      <a:pt x="16679" y="267"/>
                      <a:pt x="16579" y="67"/>
                      <a:pt x="16345" y="0"/>
                    </a:cubicBezTo>
                    <a:close/>
                  </a:path>
                </a:pathLst>
              </a:custGeom>
              <a:solidFill>
                <a:srgbClr val="F6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8"/>
              <p:cNvSpPr/>
              <p:nvPr/>
            </p:nvSpPr>
            <p:spPr>
              <a:xfrm>
                <a:off x="9143997" y="722006"/>
                <a:ext cx="2210734" cy="1957813"/>
              </a:xfrm>
              <a:custGeom>
                <a:avLst/>
                <a:gdLst/>
                <a:ahLst/>
                <a:cxnLst/>
                <a:rect l="l" t="t" r="r" b="b"/>
                <a:pathLst>
                  <a:path w="52471" h="46468" extrusionOk="0">
                    <a:moveTo>
                      <a:pt x="37844" y="1"/>
                    </a:moveTo>
                    <a:cubicBezTo>
                      <a:pt x="37619" y="1"/>
                      <a:pt x="37363" y="105"/>
                      <a:pt x="37060" y="320"/>
                    </a:cubicBezTo>
                    <a:cubicBezTo>
                      <a:pt x="37960" y="1921"/>
                      <a:pt x="38828" y="3522"/>
                      <a:pt x="39728" y="5124"/>
                    </a:cubicBezTo>
                    <a:cubicBezTo>
                      <a:pt x="43298" y="11528"/>
                      <a:pt x="46934" y="17933"/>
                      <a:pt x="50536" y="24337"/>
                    </a:cubicBezTo>
                    <a:cubicBezTo>
                      <a:pt x="50603" y="25105"/>
                      <a:pt x="49969" y="25305"/>
                      <a:pt x="49469" y="25572"/>
                    </a:cubicBezTo>
                    <a:cubicBezTo>
                      <a:pt x="45032" y="28140"/>
                      <a:pt x="40529" y="30642"/>
                      <a:pt x="36092" y="33144"/>
                    </a:cubicBezTo>
                    <a:cubicBezTo>
                      <a:pt x="35259" y="33644"/>
                      <a:pt x="34691" y="34244"/>
                      <a:pt x="34458" y="35178"/>
                    </a:cubicBezTo>
                    <a:cubicBezTo>
                      <a:pt x="34288" y="35971"/>
                      <a:pt x="33469" y="36572"/>
                      <a:pt x="32654" y="36572"/>
                    </a:cubicBezTo>
                    <a:cubicBezTo>
                      <a:pt x="32509" y="36572"/>
                      <a:pt x="32364" y="36553"/>
                      <a:pt x="32223" y="36513"/>
                    </a:cubicBezTo>
                    <a:cubicBezTo>
                      <a:pt x="31905" y="36433"/>
                      <a:pt x="31598" y="36395"/>
                      <a:pt x="31299" y="36395"/>
                    </a:cubicBezTo>
                    <a:cubicBezTo>
                      <a:pt x="30598" y="36395"/>
                      <a:pt x="29943" y="36605"/>
                      <a:pt x="29288" y="36980"/>
                    </a:cubicBezTo>
                    <a:cubicBezTo>
                      <a:pt x="26352" y="38648"/>
                      <a:pt x="23450" y="40282"/>
                      <a:pt x="20515" y="41950"/>
                    </a:cubicBezTo>
                    <a:cubicBezTo>
                      <a:pt x="18947" y="42817"/>
                      <a:pt x="17412" y="43751"/>
                      <a:pt x="15811" y="44585"/>
                    </a:cubicBezTo>
                    <a:cubicBezTo>
                      <a:pt x="15547" y="44717"/>
                      <a:pt x="15284" y="44870"/>
                      <a:pt x="15026" y="44870"/>
                    </a:cubicBezTo>
                    <a:cubicBezTo>
                      <a:pt x="14827" y="44870"/>
                      <a:pt x="14632" y="44780"/>
                      <a:pt x="14444" y="44518"/>
                    </a:cubicBezTo>
                    <a:cubicBezTo>
                      <a:pt x="12843" y="41716"/>
                      <a:pt x="11275" y="38914"/>
                      <a:pt x="9674" y="36112"/>
                    </a:cubicBezTo>
                    <a:cubicBezTo>
                      <a:pt x="6772" y="30942"/>
                      <a:pt x="3836" y="25805"/>
                      <a:pt x="934" y="20668"/>
                    </a:cubicBezTo>
                    <a:cubicBezTo>
                      <a:pt x="0" y="21135"/>
                      <a:pt x="33" y="21735"/>
                      <a:pt x="534" y="22603"/>
                    </a:cubicBezTo>
                    <a:cubicBezTo>
                      <a:pt x="3202" y="27273"/>
                      <a:pt x="5838" y="31976"/>
                      <a:pt x="8506" y="36680"/>
                    </a:cubicBezTo>
                    <a:cubicBezTo>
                      <a:pt x="10207" y="39682"/>
                      <a:pt x="11942" y="42684"/>
                      <a:pt x="13610" y="45686"/>
                    </a:cubicBezTo>
                    <a:cubicBezTo>
                      <a:pt x="13881" y="46207"/>
                      <a:pt x="14139" y="46468"/>
                      <a:pt x="14498" y="46468"/>
                    </a:cubicBezTo>
                    <a:cubicBezTo>
                      <a:pt x="14713" y="46468"/>
                      <a:pt x="14965" y="46374"/>
                      <a:pt x="15278" y="46186"/>
                    </a:cubicBezTo>
                    <a:cubicBezTo>
                      <a:pt x="17279" y="44985"/>
                      <a:pt x="19314" y="43918"/>
                      <a:pt x="21349" y="42751"/>
                    </a:cubicBezTo>
                    <a:cubicBezTo>
                      <a:pt x="24151" y="41183"/>
                      <a:pt x="26919" y="39615"/>
                      <a:pt x="29688" y="38047"/>
                    </a:cubicBezTo>
                    <a:cubicBezTo>
                      <a:pt x="29883" y="37933"/>
                      <a:pt x="30047" y="37851"/>
                      <a:pt x="30202" y="37851"/>
                    </a:cubicBezTo>
                    <a:cubicBezTo>
                      <a:pt x="30365" y="37851"/>
                      <a:pt x="30518" y="37941"/>
                      <a:pt x="30689" y="38181"/>
                    </a:cubicBezTo>
                    <a:cubicBezTo>
                      <a:pt x="31037" y="38616"/>
                      <a:pt x="31669" y="38838"/>
                      <a:pt x="32280" y="38838"/>
                    </a:cubicBezTo>
                    <a:cubicBezTo>
                      <a:pt x="32605" y="38838"/>
                      <a:pt x="32924" y="38775"/>
                      <a:pt x="33190" y="38648"/>
                    </a:cubicBezTo>
                    <a:cubicBezTo>
                      <a:pt x="34024" y="38214"/>
                      <a:pt x="34792" y="37714"/>
                      <a:pt x="35625" y="37247"/>
                    </a:cubicBezTo>
                    <a:cubicBezTo>
                      <a:pt x="36426" y="36813"/>
                      <a:pt x="36793" y="36079"/>
                      <a:pt x="36626" y="35212"/>
                    </a:cubicBezTo>
                    <a:cubicBezTo>
                      <a:pt x="36493" y="34311"/>
                      <a:pt x="36893" y="33978"/>
                      <a:pt x="37560" y="33577"/>
                    </a:cubicBezTo>
                    <a:cubicBezTo>
                      <a:pt x="42197" y="31009"/>
                      <a:pt x="46800" y="28440"/>
                      <a:pt x="51370" y="25838"/>
                    </a:cubicBezTo>
                    <a:cubicBezTo>
                      <a:pt x="52437" y="25238"/>
                      <a:pt x="52471" y="25138"/>
                      <a:pt x="51904" y="24104"/>
                    </a:cubicBezTo>
                    <a:cubicBezTo>
                      <a:pt x="47534" y="16365"/>
                      <a:pt x="43131" y="8593"/>
                      <a:pt x="38794" y="821"/>
                    </a:cubicBezTo>
                    <a:cubicBezTo>
                      <a:pt x="38504" y="282"/>
                      <a:pt x="38214" y="1"/>
                      <a:pt x="37844" y="1"/>
                    </a:cubicBezTo>
                    <a:close/>
                  </a:path>
                </a:pathLst>
              </a:custGeom>
              <a:solidFill>
                <a:srgbClr val="63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8"/>
              <p:cNvSpPr/>
              <p:nvPr/>
            </p:nvSpPr>
            <p:spPr>
              <a:xfrm>
                <a:off x="9853719" y="1173961"/>
                <a:ext cx="699821" cy="1070797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25415" extrusionOk="0">
                    <a:moveTo>
                      <a:pt x="889" y="1"/>
                    </a:moveTo>
                    <a:cubicBezTo>
                      <a:pt x="584" y="1"/>
                      <a:pt x="284" y="67"/>
                      <a:pt x="0" y="267"/>
                    </a:cubicBezTo>
                    <a:cubicBezTo>
                      <a:pt x="134" y="901"/>
                      <a:pt x="401" y="1502"/>
                      <a:pt x="734" y="2069"/>
                    </a:cubicBezTo>
                    <a:cubicBezTo>
                      <a:pt x="2702" y="5471"/>
                      <a:pt x="4737" y="8840"/>
                      <a:pt x="6605" y="12309"/>
                    </a:cubicBezTo>
                    <a:cubicBezTo>
                      <a:pt x="8740" y="16246"/>
                      <a:pt x="11008" y="20115"/>
                      <a:pt x="13210" y="24018"/>
                    </a:cubicBezTo>
                    <a:cubicBezTo>
                      <a:pt x="13410" y="24385"/>
                      <a:pt x="13543" y="24685"/>
                      <a:pt x="13443" y="25085"/>
                    </a:cubicBezTo>
                    <a:cubicBezTo>
                      <a:pt x="13498" y="25140"/>
                      <a:pt x="13575" y="25194"/>
                      <a:pt x="13637" y="25194"/>
                    </a:cubicBezTo>
                    <a:cubicBezTo>
                      <a:pt x="13651" y="25194"/>
                      <a:pt x="13665" y="25191"/>
                      <a:pt x="13677" y="25185"/>
                    </a:cubicBezTo>
                    <a:cubicBezTo>
                      <a:pt x="14066" y="25099"/>
                      <a:pt x="14443" y="25043"/>
                      <a:pt x="14812" y="25043"/>
                    </a:cubicBezTo>
                    <a:cubicBezTo>
                      <a:pt x="15298" y="25043"/>
                      <a:pt x="15772" y="25139"/>
                      <a:pt x="16245" y="25385"/>
                    </a:cubicBezTo>
                    <a:cubicBezTo>
                      <a:pt x="16282" y="25398"/>
                      <a:pt x="16345" y="25414"/>
                      <a:pt x="16406" y="25414"/>
                    </a:cubicBezTo>
                    <a:cubicBezTo>
                      <a:pt x="16511" y="25414"/>
                      <a:pt x="16609" y="25364"/>
                      <a:pt x="16546" y="25152"/>
                    </a:cubicBezTo>
                    <a:cubicBezTo>
                      <a:pt x="16345" y="24852"/>
                      <a:pt x="16145" y="24518"/>
                      <a:pt x="15978" y="24218"/>
                    </a:cubicBezTo>
                    <a:cubicBezTo>
                      <a:pt x="14144" y="21016"/>
                      <a:pt x="12309" y="17847"/>
                      <a:pt x="10541" y="14611"/>
                    </a:cubicBezTo>
                    <a:cubicBezTo>
                      <a:pt x="9207" y="12176"/>
                      <a:pt x="7806" y="9774"/>
                      <a:pt x="6472" y="7339"/>
                    </a:cubicBezTo>
                    <a:cubicBezTo>
                      <a:pt x="5204" y="5104"/>
                      <a:pt x="3903" y="2903"/>
                      <a:pt x="2736" y="601"/>
                    </a:cubicBezTo>
                    <a:cubicBezTo>
                      <a:pt x="2514" y="435"/>
                      <a:pt x="2362" y="85"/>
                      <a:pt x="2030" y="85"/>
                    </a:cubicBezTo>
                    <a:cubicBezTo>
                      <a:pt x="1962" y="85"/>
                      <a:pt x="1887" y="100"/>
                      <a:pt x="1802" y="134"/>
                    </a:cubicBezTo>
                    <a:cubicBezTo>
                      <a:pt x="1501" y="67"/>
                      <a:pt x="1193" y="1"/>
                      <a:pt x="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8"/>
              <p:cNvSpPr/>
              <p:nvPr/>
            </p:nvSpPr>
            <p:spPr>
              <a:xfrm>
                <a:off x="9929600" y="1161322"/>
                <a:ext cx="39394" cy="3825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08" extrusionOk="0">
                    <a:moveTo>
                      <a:pt x="801" y="0"/>
                    </a:moveTo>
                    <a:cubicBezTo>
                      <a:pt x="534" y="134"/>
                      <a:pt x="167" y="100"/>
                      <a:pt x="1" y="434"/>
                    </a:cubicBezTo>
                    <a:cubicBezTo>
                      <a:pt x="311" y="527"/>
                      <a:pt x="477" y="908"/>
                      <a:pt x="846" y="908"/>
                    </a:cubicBezTo>
                    <a:cubicBezTo>
                      <a:pt x="875" y="908"/>
                      <a:pt x="904" y="906"/>
                      <a:pt x="935" y="9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8"/>
              <p:cNvSpPr/>
              <p:nvPr/>
            </p:nvSpPr>
            <p:spPr>
              <a:xfrm>
                <a:off x="9751126" y="1747385"/>
                <a:ext cx="1547400" cy="88019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20891" extrusionOk="0">
                    <a:moveTo>
                      <a:pt x="36126" y="0"/>
                    </a:moveTo>
                    <a:cubicBezTo>
                      <a:pt x="35893" y="167"/>
                      <a:pt x="35659" y="334"/>
                      <a:pt x="35426" y="467"/>
                    </a:cubicBezTo>
                    <a:cubicBezTo>
                      <a:pt x="30522" y="3269"/>
                      <a:pt x="25619" y="6071"/>
                      <a:pt x="20648" y="8807"/>
                    </a:cubicBezTo>
                    <a:cubicBezTo>
                      <a:pt x="19514" y="9440"/>
                      <a:pt x="18914" y="10241"/>
                      <a:pt x="18981" y="11542"/>
                    </a:cubicBezTo>
                    <a:cubicBezTo>
                      <a:pt x="18981" y="11575"/>
                      <a:pt x="18981" y="11609"/>
                      <a:pt x="18947" y="11642"/>
                    </a:cubicBezTo>
                    <a:lnTo>
                      <a:pt x="18880" y="11642"/>
                    </a:lnTo>
                    <a:cubicBezTo>
                      <a:pt x="18371" y="11256"/>
                      <a:pt x="17853" y="11082"/>
                      <a:pt x="17325" y="11082"/>
                    </a:cubicBezTo>
                    <a:cubicBezTo>
                      <a:pt x="16850" y="11082"/>
                      <a:pt x="16368" y="11222"/>
                      <a:pt x="15878" y="11475"/>
                    </a:cubicBezTo>
                    <a:cubicBezTo>
                      <a:pt x="15812" y="11542"/>
                      <a:pt x="15745" y="11609"/>
                      <a:pt x="15645" y="11642"/>
                    </a:cubicBezTo>
                    <a:cubicBezTo>
                      <a:pt x="10708" y="14444"/>
                      <a:pt x="5738" y="17246"/>
                      <a:pt x="768" y="20048"/>
                    </a:cubicBezTo>
                    <a:cubicBezTo>
                      <a:pt x="606" y="20140"/>
                      <a:pt x="444" y="20281"/>
                      <a:pt x="260" y="20281"/>
                    </a:cubicBezTo>
                    <a:cubicBezTo>
                      <a:pt x="179" y="20281"/>
                      <a:pt x="93" y="20253"/>
                      <a:pt x="0" y="20181"/>
                    </a:cubicBezTo>
                    <a:lnTo>
                      <a:pt x="0" y="20181"/>
                    </a:lnTo>
                    <a:cubicBezTo>
                      <a:pt x="159" y="20677"/>
                      <a:pt x="353" y="20890"/>
                      <a:pt x="645" y="20890"/>
                    </a:cubicBezTo>
                    <a:cubicBezTo>
                      <a:pt x="845" y="20890"/>
                      <a:pt x="1090" y="20791"/>
                      <a:pt x="1401" y="20615"/>
                    </a:cubicBezTo>
                    <a:cubicBezTo>
                      <a:pt x="6071" y="17947"/>
                      <a:pt x="10741" y="15345"/>
                      <a:pt x="15445" y="12676"/>
                    </a:cubicBezTo>
                    <a:cubicBezTo>
                      <a:pt x="15867" y="12426"/>
                      <a:pt x="16301" y="12298"/>
                      <a:pt x="16746" y="12298"/>
                    </a:cubicBezTo>
                    <a:cubicBezTo>
                      <a:pt x="17073" y="12298"/>
                      <a:pt x="17407" y="12368"/>
                      <a:pt x="17746" y="12509"/>
                    </a:cubicBezTo>
                    <a:cubicBezTo>
                      <a:pt x="17881" y="12559"/>
                      <a:pt x="18029" y="12582"/>
                      <a:pt x="18185" y="12582"/>
                    </a:cubicBezTo>
                    <a:cubicBezTo>
                      <a:pt x="19073" y="12582"/>
                      <a:pt x="20201" y="11831"/>
                      <a:pt x="20315" y="11008"/>
                    </a:cubicBezTo>
                    <a:cubicBezTo>
                      <a:pt x="20448" y="10174"/>
                      <a:pt x="20882" y="9607"/>
                      <a:pt x="21616" y="9207"/>
                    </a:cubicBezTo>
                    <a:cubicBezTo>
                      <a:pt x="26319" y="6572"/>
                      <a:pt x="31022" y="3870"/>
                      <a:pt x="35726" y="1235"/>
                    </a:cubicBezTo>
                    <a:cubicBezTo>
                      <a:pt x="36293" y="934"/>
                      <a:pt x="36727" y="634"/>
                      <a:pt x="36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8"/>
              <p:cNvSpPr/>
              <p:nvPr/>
            </p:nvSpPr>
            <p:spPr>
              <a:xfrm>
                <a:off x="9326684" y="1387152"/>
                <a:ext cx="431521" cy="25519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6057" extrusionOk="0">
                    <a:moveTo>
                      <a:pt x="9377" y="0"/>
                    </a:moveTo>
                    <a:cubicBezTo>
                      <a:pt x="9226" y="0"/>
                      <a:pt x="9094" y="84"/>
                      <a:pt x="8974" y="144"/>
                    </a:cubicBezTo>
                    <a:cubicBezTo>
                      <a:pt x="6138" y="1745"/>
                      <a:pt x="3336" y="3313"/>
                      <a:pt x="534" y="4914"/>
                    </a:cubicBezTo>
                    <a:cubicBezTo>
                      <a:pt x="201" y="5115"/>
                      <a:pt x="0" y="5281"/>
                      <a:pt x="234" y="5715"/>
                    </a:cubicBezTo>
                    <a:cubicBezTo>
                      <a:pt x="367" y="5961"/>
                      <a:pt x="499" y="6057"/>
                      <a:pt x="656" y="6057"/>
                    </a:cubicBezTo>
                    <a:cubicBezTo>
                      <a:pt x="776" y="6057"/>
                      <a:pt x="909" y="6002"/>
                      <a:pt x="1068" y="5915"/>
                    </a:cubicBezTo>
                    <a:cubicBezTo>
                      <a:pt x="3903" y="4314"/>
                      <a:pt x="6739" y="2713"/>
                      <a:pt x="9607" y="1145"/>
                    </a:cubicBezTo>
                    <a:cubicBezTo>
                      <a:pt x="10241" y="778"/>
                      <a:pt x="9908" y="445"/>
                      <a:pt x="9707" y="144"/>
                    </a:cubicBezTo>
                    <a:cubicBezTo>
                      <a:pt x="9587" y="38"/>
                      <a:pt x="9478" y="0"/>
                      <a:pt x="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8"/>
              <p:cNvSpPr/>
              <p:nvPr/>
            </p:nvSpPr>
            <p:spPr>
              <a:xfrm>
                <a:off x="9758162" y="2067255"/>
                <a:ext cx="572033" cy="327496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7773" extrusionOk="0">
                    <a:moveTo>
                      <a:pt x="13176" y="1"/>
                    </a:moveTo>
                    <a:cubicBezTo>
                      <a:pt x="12903" y="1"/>
                      <a:pt x="12673" y="165"/>
                      <a:pt x="12442" y="281"/>
                    </a:cubicBezTo>
                    <a:cubicBezTo>
                      <a:pt x="8540" y="2482"/>
                      <a:pt x="4603" y="4717"/>
                      <a:pt x="701" y="6919"/>
                    </a:cubicBezTo>
                    <a:cubicBezTo>
                      <a:pt x="500" y="7052"/>
                      <a:pt x="0" y="7119"/>
                      <a:pt x="234" y="7553"/>
                    </a:cubicBezTo>
                    <a:cubicBezTo>
                      <a:pt x="327" y="7715"/>
                      <a:pt x="420" y="7773"/>
                      <a:pt x="511" y="7773"/>
                    </a:cubicBezTo>
                    <a:cubicBezTo>
                      <a:pt x="683" y="7773"/>
                      <a:pt x="849" y="7573"/>
                      <a:pt x="1001" y="7486"/>
                    </a:cubicBezTo>
                    <a:cubicBezTo>
                      <a:pt x="3302" y="6218"/>
                      <a:pt x="5604" y="4917"/>
                      <a:pt x="7906" y="3616"/>
                    </a:cubicBezTo>
                    <a:cubicBezTo>
                      <a:pt x="9574" y="2682"/>
                      <a:pt x="11241" y="1715"/>
                      <a:pt x="12909" y="781"/>
                    </a:cubicBezTo>
                    <a:cubicBezTo>
                      <a:pt x="13210" y="614"/>
                      <a:pt x="13576" y="514"/>
                      <a:pt x="13310" y="14"/>
                    </a:cubicBezTo>
                    <a:cubicBezTo>
                      <a:pt x="13264" y="5"/>
                      <a:pt x="13220" y="1"/>
                      <a:pt x="13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8"/>
              <p:cNvSpPr/>
              <p:nvPr/>
            </p:nvSpPr>
            <p:spPr>
              <a:xfrm>
                <a:off x="9721591" y="1990447"/>
                <a:ext cx="566429" cy="327538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7774" extrusionOk="0">
                    <a:moveTo>
                      <a:pt x="12951" y="1"/>
                    </a:moveTo>
                    <a:cubicBezTo>
                      <a:pt x="12789" y="1"/>
                      <a:pt x="12642" y="169"/>
                      <a:pt x="12510" y="236"/>
                    </a:cubicBezTo>
                    <a:cubicBezTo>
                      <a:pt x="9374" y="2004"/>
                      <a:pt x="6205" y="3738"/>
                      <a:pt x="3103" y="5506"/>
                    </a:cubicBezTo>
                    <a:cubicBezTo>
                      <a:pt x="2102" y="6040"/>
                      <a:pt x="1168" y="6607"/>
                      <a:pt x="134" y="7207"/>
                    </a:cubicBezTo>
                    <a:cubicBezTo>
                      <a:pt x="34" y="7307"/>
                      <a:pt x="1" y="7474"/>
                      <a:pt x="134" y="7641"/>
                    </a:cubicBezTo>
                    <a:cubicBezTo>
                      <a:pt x="191" y="7740"/>
                      <a:pt x="260" y="7773"/>
                      <a:pt x="333" y="7773"/>
                    </a:cubicBezTo>
                    <a:cubicBezTo>
                      <a:pt x="432" y="7773"/>
                      <a:pt x="539" y="7713"/>
                      <a:pt x="635" y="7674"/>
                    </a:cubicBezTo>
                    <a:cubicBezTo>
                      <a:pt x="1202" y="7341"/>
                      <a:pt x="1769" y="7041"/>
                      <a:pt x="2336" y="6707"/>
                    </a:cubicBezTo>
                    <a:cubicBezTo>
                      <a:pt x="5838" y="4739"/>
                      <a:pt x="9341" y="2771"/>
                      <a:pt x="12843" y="769"/>
                    </a:cubicBezTo>
                    <a:cubicBezTo>
                      <a:pt x="13043" y="669"/>
                      <a:pt x="13444" y="569"/>
                      <a:pt x="13210" y="169"/>
                    </a:cubicBezTo>
                    <a:cubicBezTo>
                      <a:pt x="13120" y="45"/>
                      <a:pt x="13034" y="1"/>
                      <a:pt x="129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8"/>
              <p:cNvSpPr/>
              <p:nvPr/>
            </p:nvSpPr>
            <p:spPr>
              <a:xfrm>
                <a:off x="9804508" y="2140860"/>
                <a:ext cx="570643" cy="327201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7766" extrusionOk="0">
                    <a:moveTo>
                      <a:pt x="13017" y="0"/>
                    </a:moveTo>
                    <a:cubicBezTo>
                      <a:pt x="12834" y="0"/>
                      <a:pt x="12688" y="196"/>
                      <a:pt x="12543" y="268"/>
                    </a:cubicBezTo>
                    <a:cubicBezTo>
                      <a:pt x="8607" y="2470"/>
                      <a:pt x="4671" y="4671"/>
                      <a:pt x="768" y="6906"/>
                    </a:cubicBezTo>
                    <a:cubicBezTo>
                      <a:pt x="501" y="7040"/>
                      <a:pt x="1" y="7173"/>
                      <a:pt x="234" y="7607"/>
                    </a:cubicBezTo>
                    <a:cubicBezTo>
                      <a:pt x="308" y="7723"/>
                      <a:pt x="392" y="7765"/>
                      <a:pt x="479" y="7765"/>
                    </a:cubicBezTo>
                    <a:cubicBezTo>
                      <a:pt x="669" y="7765"/>
                      <a:pt x="875" y="7565"/>
                      <a:pt x="1035" y="7473"/>
                    </a:cubicBezTo>
                    <a:cubicBezTo>
                      <a:pt x="3403" y="6139"/>
                      <a:pt x="5772" y="4838"/>
                      <a:pt x="8107" y="3504"/>
                    </a:cubicBezTo>
                    <a:cubicBezTo>
                      <a:pt x="9674" y="2603"/>
                      <a:pt x="11276" y="1736"/>
                      <a:pt x="12810" y="835"/>
                    </a:cubicBezTo>
                    <a:cubicBezTo>
                      <a:pt x="13077" y="702"/>
                      <a:pt x="13544" y="635"/>
                      <a:pt x="13244" y="101"/>
                    </a:cubicBezTo>
                    <a:cubicBezTo>
                      <a:pt x="13161" y="28"/>
                      <a:pt x="13086" y="0"/>
                      <a:pt x="130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8"/>
              <p:cNvSpPr/>
              <p:nvPr/>
            </p:nvSpPr>
            <p:spPr>
              <a:xfrm>
                <a:off x="9676636" y="1968749"/>
                <a:ext cx="493329" cy="27175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6450" extrusionOk="0">
                    <a:moveTo>
                      <a:pt x="10968" y="1"/>
                    </a:moveTo>
                    <a:cubicBezTo>
                      <a:pt x="10835" y="1"/>
                      <a:pt x="10703" y="15"/>
                      <a:pt x="10575" y="50"/>
                    </a:cubicBezTo>
                    <a:cubicBezTo>
                      <a:pt x="7272" y="1918"/>
                      <a:pt x="3970" y="3786"/>
                      <a:pt x="668" y="5654"/>
                    </a:cubicBezTo>
                    <a:cubicBezTo>
                      <a:pt x="434" y="5788"/>
                      <a:pt x="0" y="5888"/>
                      <a:pt x="234" y="6288"/>
                    </a:cubicBezTo>
                    <a:cubicBezTo>
                      <a:pt x="293" y="6406"/>
                      <a:pt x="373" y="6449"/>
                      <a:pt x="461" y="6449"/>
                    </a:cubicBezTo>
                    <a:cubicBezTo>
                      <a:pt x="621" y="6449"/>
                      <a:pt x="805" y="6307"/>
                      <a:pt x="934" y="6221"/>
                    </a:cubicBezTo>
                    <a:cubicBezTo>
                      <a:pt x="4537" y="4186"/>
                      <a:pt x="8140" y="2152"/>
                      <a:pt x="11709" y="117"/>
                    </a:cubicBezTo>
                    <a:cubicBezTo>
                      <a:pt x="11470" y="52"/>
                      <a:pt x="11217" y="1"/>
                      <a:pt x="1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8"/>
              <p:cNvSpPr/>
              <p:nvPr/>
            </p:nvSpPr>
            <p:spPr>
              <a:xfrm>
                <a:off x="9631639" y="1907615"/>
                <a:ext cx="438557" cy="259831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6167" extrusionOk="0">
                    <a:moveTo>
                      <a:pt x="10041" y="0"/>
                    </a:moveTo>
                    <a:cubicBezTo>
                      <a:pt x="8107" y="1101"/>
                      <a:pt x="6205" y="2202"/>
                      <a:pt x="4304" y="3302"/>
                    </a:cubicBezTo>
                    <a:cubicBezTo>
                      <a:pt x="3036" y="4003"/>
                      <a:pt x="1769" y="4737"/>
                      <a:pt x="501" y="5437"/>
                    </a:cubicBezTo>
                    <a:cubicBezTo>
                      <a:pt x="268" y="5571"/>
                      <a:pt x="1" y="5671"/>
                      <a:pt x="201" y="6004"/>
                    </a:cubicBezTo>
                    <a:cubicBezTo>
                      <a:pt x="273" y="6125"/>
                      <a:pt x="346" y="6167"/>
                      <a:pt x="419" y="6167"/>
                    </a:cubicBezTo>
                    <a:cubicBezTo>
                      <a:pt x="550" y="6167"/>
                      <a:pt x="686" y="6035"/>
                      <a:pt x="835" y="5971"/>
                    </a:cubicBezTo>
                    <a:cubicBezTo>
                      <a:pt x="1068" y="5838"/>
                      <a:pt x="1302" y="5704"/>
                      <a:pt x="1569" y="5571"/>
                    </a:cubicBezTo>
                    <a:lnTo>
                      <a:pt x="10408" y="634"/>
                    </a:lnTo>
                    <a:cubicBezTo>
                      <a:pt x="10275" y="434"/>
                      <a:pt x="10142" y="234"/>
                      <a:pt x="10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8"/>
              <p:cNvSpPr/>
              <p:nvPr/>
            </p:nvSpPr>
            <p:spPr>
              <a:xfrm>
                <a:off x="9418027" y="1532341"/>
                <a:ext cx="437125" cy="25865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9" extrusionOk="0">
                    <a:moveTo>
                      <a:pt x="10075" y="1"/>
                    </a:moveTo>
                    <a:cubicBezTo>
                      <a:pt x="6906" y="1769"/>
                      <a:pt x="3737" y="3570"/>
                      <a:pt x="601" y="5338"/>
                    </a:cubicBezTo>
                    <a:cubicBezTo>
                      <a:pt x="368" y="5471"/>
                      <a:pt x="1" y="5571"/>
                      <a:pt x="234" y="5938"/>
                    </a:cubicBezTo>
                    <a:cubicBezTo>
                      <a:pt x="321" y="6087"/>
                      <a:pt x="407" y="6139"/>
                      <a:pt x="494" y="6139"/>
                    </a:cubicBezTo>
                    <a:cubicBezTo>
                      <a:pt x="641" y="6139"/>
                      <a:pt x="788" y="5989"/>
                      <a:pt x="935" y="5905"/>
                    </a:cubicBezTo>
                    <a:cubicBezTo>
                      <a:pt x="4070" y="4104"/>
                      <a:pt x="7239" y="2336"/>
                      <a:pt x="10375" y="534"/>
                    </a:cubicBezTo>
                    <a:cubicBezTo>
                      <a:pt x="10275" y="368"/>
                      <a:pt x="10175" y="167"/>
                      <a:pt x="100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88"/>
              <p:cNvSpPr/>
              <p:nvPr/>
            </p:nvSpPr>
            <p:spPr>
              <a:xfrm>
                <a:off x="9547331" y="1758634"/>
                <a:ext cx="437125" cy="255997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076" extrusionOk="0">
                    <a:moveTo>
                      <a:pt x="10041" y="0"/>
                    </a:moveTo>
                    <a:cubicBezTo>
                      <a:pt x="6905" y="1768"/>
                      <a:pt x="3770" y="3536"/>
                      <a:pt x="634" y="5304"/>
                    </a:cubicBezTo>
                    <a:cubicBezTo>
                      <a:pt x="401" y="5437"/>
                      <a:pt x="1" y="5538"/>
                      <a:pt x="234" y="5904"/>
                    </a:cubicBezTo>
                    <a:cubicBezTo>
                      <a:pt x="310" y="6031"/>
                      <a:pt x="400" y="6076"/>
                      <a:pt x="495" y="6076"/>
                    </a:cubicBezTo>
                    <a:cubicBezTo>
                      <a:pt x="652" y="6076"/>
                      <a:pt x="823" y="5954"/>
                      <a:pt x="968" y="5871"/>
                    </a:cubicBezTo>
                    <a:cubicBezTo>
                      <a:pt x="4103" y="4070"/>
                      <a:pt x="7239" y="2335"/>
                      <a:pt x="10375" y="567"/>
                    </a:cubicBezTo>
                    <a:lnTo>
                      <a:pt x="10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88"/>
              <p:cNvSpPr/>
              <p:nvPr/>
            </p:nvSpPr>
            <p:spPr>
              <a:xfrm>
                <a:off x="9460201" y="1606831"/>
                <a:ext cx="437125" cy="258314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1" extrusionOk="0">
                    <a:moveTo>
                      <a:pt x="10041" y="1"/>
                    </a:moveTo>
                    <a:cubicBezTo>
                      <a:pt x="8807" y="701"/>
                      <a:pt x="7572" y="1402"/>
                      <a:pt x="6338" y="2102"/>
                    </a:cubicBezTo>
                    <a:cubicBezTo>
                      <a:pt x="4437" y="3170"/>
                      <a:pt x="2502" y="4270"/>
                      <a:pt x="601" y="5338"/>
                    </a:cubicBezTo>
                    <a:cubicBezTo>
                      <a:pt x="401" y="5471"/>
                      <a:pt x="0" y="5571"/>
                      <a:pt x="234" y="5938"/>
                    </a:cubicBezTo>
                    <a:cubicBezTo>
                      <a:pt x="317" y="6081"/>
                      <a:pt x="400" y="6130"/>
                      <a:pt x="484" y="6130"/>
                    </a:cubicBezTo>
                    <a:cubicBezTo>
                      <a:pt x="634" y="6130"/>
                      <a:pt x="784" y="5969"/>
                      <a:pt x="934" y="5905"/>
                    </a:cubicBezTo>
                    <a:cubicBezTo>
                      <a:pt x="1535" y="5571"/>
                      <a:pt x="2169" y="5238"/>
                      <a:pt x="2802" y="4871"/>
                    </a:cubicBezTo>
                    <a:cubicBezTo>
                      <a:pt x="5304" y="3436"/>
                      <a:pt x="7839" y="1969"/>
                      <a:pt x="10374" y="534"/>
                    </a:cubicBezTo>
                    <a:cubicBezTo>
                      <a:pt x="10241" y="334"/>
                      <a:pt x="10141" y="167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8"/>
              <p:cNvSpPr/>
              <p:nvPr/>
            </p:nvSpPr>
            <p:spPr>
              <a:xfrm>
                <a:off x="9506589" y="1681321"/>
                <a:ext cx="435692" cy="257219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6105" extrusionOk="0">
                    <a:moveTo>
                      <a:pt x="9941" y="1"/>
                    </a:moveTo>
                    <a:cubicBezTo>
                      <a:pt x="9807" y="67"/>
                      <a:pt x="9707" y="167"/>
                      <a:pt x="9574" y="234"/>
                    </a:cubicBezTo>
                    <a:cubicBezTo>
                      <a:pt x="6605" y="1935"/>
                      <a:pt x="3636" y="3603"/>
                      <a:pt x="701" y="5304"/>
                    </a:cubicBezTo>
                    <a:cubicBezTo>
                      <a:pt x="434" y="5438"/>
                      <a:pt x="0" y="5571"/>
                      <a:pt x="234" y="5938"/>
                    </a:cubicBezTo>
                    <a:cubicBezTo>
                      <a:pt x="312" y="6060"/>
                      <a:pt x="397" y="6105"/>
                      <a:pt x="486" y="6105"/>
                    </a:cubicBezTo>
                    <a:cubicBezTo>
                      <a:pt x="664" y="6105"/>
                      <a:pt x="856" y="5927"/>
                      <a:pt x="1034" y="5838"/>
                    </a:cubicBezTo>
                    <a:cubicBezTo>
                      <a:pt x="4136" y="4103"/>
                      <a:pt x="7239" y="2369"/>
                      <a:pt x="10341" y="634"/>
                    </a:cubicBezTo>
                    <a:lnTo>
                      <a:pt x="9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8"/>
              <p:cNvSpPr/>
              <p:nvPr/>
            </p:nvSpPr>
            <p:spPr>
              <a:xfrm>
                <a:off x="9588074" y="1833124"/>
                <a:ext cx="437125" cy="25991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69" extrusionOk="0">
                    <a:moveTo>
                      <a:pt x="10075" y="0"/>
                    </a:moveTo>
                    <a:cubicBezTo>
                      <a:pt x="9574" y="300"/>
                      <a:pt x="9107" y="567"/>
                      <a:pt x="8607" y="834"/>
                    </a:cubicBezTo>
                    <a:cubicBezTo>
                      <a:pt x="5972" y="2335"/>
                      <a:pt x="3337" y="3836"/>
                      <a:pt x="701" y="5337"/>
                    </a:cubicBezTo>
                    <a:cubicBezTo>
                      <a:pt x="468" y="5471"/>
                      <a:pt x="1" y="5537"/>
                      <a:pt x="234" y="5971"/>
                    </a:cubicBezTo>
                    <a:cubicBezTo>
                      <a:pt x="314" y="6117"/>
                      <a:pt x="399" y="6168"/>
                      <a:pt x="485" y="6168"/>
                    </a:cubicBezTo>
                    <a:cubicBezTo>
                      <a:pt x="615" y="6168"/>
                      <a:pt x="748" y="6051"/>
                      <a:pt x="868" y="5971"/>
                    </a:cubicBezTo>
                    <a:lnTo>
                      <a:pt x="10375" y="567"/>
                    </a:lnTo>
                    <a:lnTo>
                      <a:pt x="10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8"/>
              <p:cNvSpPr/>
              <p:nvPr/>
            </p:nvSpPr>
            <p:spPr>
              <a:xfrm>
                <a:off x="9375852" y="1471754"/>
                <a:ext cx="413236" cy="244621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5806" extrusionOk="0">
                    <a:moveTo>
                      <a:pt x="9392" y="0"/>
                    </a:moveTo>
                    <a:cubicBezTo>
                      <a:pt x="9206" y="0"/>
                      <a:pt x="9010" y="237"/>
                      <a:pt x="8874" y="305"/>
                    </a:cubicBezTo>
                    <a:cubicBezTo>
                      <a:pt x="6339" y="1739"/>
                      <a:pt x="3804" y="3140"/>
                      <a:pt x="1269" y="4574"/>
                    </a:cubicBezTo>
                    <a:cubicBezTo>
                      <a:pt x="902" y="4774"/>
                      <a:pt x="568" y="5008"/>
                      <a:pt x="234" y="5208"/>
                    </a:cubicBezTo>
                    <a:cubicBezTo>
                      <a:pt x="1" y="5341"/>
                      <a:pt x="68" y="5508"/>
                      <a:pt x="201" y="5675"/>
                    </a:cubicBezTo>
                    <a:cubicBezTo>
                      <a:pt x="275" y="5770"/>
                      <a:pt x="346" y="5805"/>
                      <a:pt x="414" y="5805"/>
                    </a:cubicBezTo>
                    <a:cubicBezTo>
                      <a:pt x="562" y="5805"/>
                      <a:pt x="698" y="5643"/>
                      <a:pt x="835" y="5575"/>
                    </a:cubicBezTo>
                    <a:cubicBezTo>
                      <a:pt x="3604" y="4007"/>
                      <a:pt x="6406" y="2439"/>
                      <a:pt x="9174" y="905"/>
                    </a:cubicBezTo>
                    <a:cubicBezTo>
                      <a:pt x="9441" y="738"/>
                      <a:pt x="9808" y="571"/>
                      <a:pt x="9641" y="204"/>
                    </a:cubicBezTo>
                    <a:cubicBezTo>
                      <a:pt x="9566" y="54"/>
                      <a:pt x="9480" y="0"/>
                      <a:pt x="9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8"/>
              <p:cNvSpPr/>
              <p:nvPr/>
            </p:nvSpPr>
            <p:spPr>
              <a:xfrm>
                <a:off x="9699135" y="1217526"/>
                <a:ext cx="520041" cy="76529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8164" extrusionOk="0">
                    <a:moveTo>
                      <a:pt x="2268" y="1"/>
                    </a:moveTo>
                    <a:cubicBezTo>
                      <a:pt x="1468" y="368"/>
                      <a:pt x="701" y="768"/>
                      <a:pt x="0" y="1302"/>
                    </a:cubicBezTo>
                    <a:cubicBezTo>
                      <a:pt x="1668" y="4737"/>
                      <a:pt x="3536" y="8307"/>
                      <a:pt x="5704" y="12009"/>
                    </a:cubicBezTo>
                    <a:cubicBezTo>
                      <a:pt x="6772" y="13777"/>
                      <a:pt x="7806" y="15512"/>
                      <a:pt x="8873" y="17146"/>
                    </a:cubicBezTo>
                    <a:cubicBezTo>
                      <a:pt x="9040" y="17346"/>
                      <a:pt x="9574" y="17947"/>
                      <a:pt x="10541" y="18114"/>
                    </a:cubicBezTo>
                    <a:cubicBezTo>
                      <a:pt x="10730" y="18149"/>
                      <a:pt x="10911" y="18163"/>
                      <a:pt x="11079" y="18163"/>
                    </a:cubicBezTo>
                    <a:cubicBezTo>
                      <a:pt x="11714" y="18163"/>
                      <a:pt x="12184" y="17959"/>
                      <a:pt x="12342" y="17880"/>
                    </a:cubicBezTo>
                    <a:cubicBezTo>
                      <a:pt x="8973" y="11909"/>
                      <a:pt x="5604" y="5972"/>
                      <a:pt x="2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88"/>
            <p:cNvGrpSpPr/>
            <p:nvPr/>
          </p:nvGrpSpPr>
          <p:grpSpPr>
            <a:xfrm>
              <a:off x="698860" y="590214"/>
              <a:ext cx="1836805" cy="1745020"/>
              <a:chOff x="8902593" y="2650043"/>
              <a:chExt cx="2316565" cy="2200807"/>
            </a:xfrm>
          </p:grpSpPr>
          <p:sp>
            <p:nvSpPr>
              <p:cNvPr id="1821" name="Google Shape;1821;p88"/>
              <p:cNvSpPr/>
              <p:nvPr/>
            </p:nvSpPr>
            <p:spPr>
              <a:xfrm>
                <a:off x="9214495" y="2650043"/>
                <a:ext cx="1819797" cy="1724954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35793" extrusionOk="0">
                    <a:moveTo>
                      <a:pt x="12303" y="1"/>
                    </a:moveTo>
                    <a:cubicBezTo>
                      <a:pt x="11948" y="1"/>
                      <a:pt x="11639" y="246"/>
                      <a:pt x="11275" y="667"/>
                    </a:cubicBezTo>
                    <a:cubicBezTo>
                      <a:pt x="9173" y="3169"/>
                      <a:pt x="7005" y="5638"/>
                      <a:pt x="4904" y="8139"/>
                    </a:cubicBezTo>
                    <a:cubicBezTo>
                      <a:pt x="3236" y="10074"/>
                      <a:pt x="1401" y="11809"/>
                      <a:pt x="0" y="13944"/>
                    </a:cubicBezTo>
                    <a:cubicBezTo>
                      <a:pt x="400" y="14978"/>
                      <a:pt x="1334" y="15545"/>
                      <a:pt x="2102" y="16212"/>
                    </a:cubicBezTo>
                    <a:cubicBezTo>
                      <a:pt x="9507" y="22383"/>
                      <a:pt x="16846" y="28688"/>
                      <a:pt x="24251" y="34859"/>
                    </a:cubicBezTo>
                    <a:cubicBezTo>
                      <a:pt x="24718" y="35125"/>
                      <a:pt x="24985" y="35659"/>
                      <a:pt x="25518" y="35793"/>
                    </a:cubicBezTo>
                    <a:cubicBezTo>
                      <a:pt x="26085" y="35726"/>
                      <a:pt x="26352" y="35292"/>
                      <a:pt x="26686" y="34925"/>
                    </a:cubicBezTo>
                    <a:cubicBezTo>
                      <a:pt x="29354" y="31957"/>
                      <a:pt x="31956" y="28888"/>
                      <a:pt x="34558" y="25852"/>
                    </a:cubicBezTo>
                    <a:cubicBezTo>
                      <a:pt x="35626" y="24618"/>
                      <a:pt x="36960" y="23584"/>
                      <a:pt x="37527" y="21983"/>
                    </a:cubicBezTo>
                    <a:cubicBezTo>
                      <a:pt x="37760" y="21382"/>
                      <a:pt x="37527" y="20982"/>
                      <a:pt x="37060" y="20582"/>
                    </a:cubicBezTo>
                    <a:cubicBezTo>
                      <a:pt x="29088" y="13877"/>
                      <a:pt x="21149" y="7139"/>
                      <a:pt x="13210" y="434"/>
                    </a:cubicBezTo>
                    <a:cubicBezTo>
                      <a:pt x="12854" y="136"/>
                      <a:pt x="12566" y="1"/>
                      <a:pt x="123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8"/>
              <p:cNvSpPr/>
              <p:nvPr/>
            </p:nvSpPr>
            <p:spPr>
              <a:xfrm>
                <a:off x="8902593" y="3321991"/>
                <a:ext cx="1507943" cy="1417920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29422" extrusionOk="0">
                    <a:moveTo>
                      <a:pt x="6472" y="1"/>
                    </a:moveTo>
                    <a:cubicBezTo>
                      <a:pt x="6239" y="201"/>
                      <a:pt x="5938" y="368"/>
                      <a:pt x="5738" y="601"/>
                    </a:cubicBezTo>
                    <a:cubicBezTo>
                      <a:pt x="4337" y="2202"/>
                      <a:pt x="3070" y="3903"/>
                      <a:pt x="1602" y="5404"/>
                    </a:cubicBezTo>
                    <a:cubicBezTo>
                      <a:pt x="1" y="7072"/>
                      <a:pt x="134" y="8140"/>
                      <a:pt x="1836" y="9674"/>
                    </a:cubicBezTo>
                    <a:cubicBezTo>
                      <a:pt x="2903" y="10608"/>
                      <a:pt x="4004" y="11476"/>
                      <a:pt x="5071" y="12376"/>
                    </a:cubicBezTo>
                    <a:cubicBezTo>
                      <a:pt x="7573" y="14478"/>
                      <a:pt x="10108" y="16546"/>
                      <a:pt x="12543" y="18681"/>
                    </a:cubicBezTo>
                    <a:cubicBezTo>
                      <a:pt x="14378" y="20315"/>
                      <a:pt x="16346" y="21816"/>
                      <a:pt x="18181" y="23384"/>
                    </a:cubicBezTo>
                    <a:cubicBezTo>
                      <a:pt x="20582" y="25452"/>
                      <a:pt x="22884" y="27587"/>
                      <a:pt x="25486" y="29422"/>
                    </a:cubicBezTo>
                    <a:cubicBezTo>
                      <a:pt x="25853" y="27520"/>
                      <a:pt x="27020" y="26086"/>
                      <a:pt x="28354" y="24785"/>
                    </a:cubicBezTo>
                    <a:cubicBezTo>
                      <a:pt x="29255" y="23918"/>
                      <a:pt x="29922" y="22884"/>
                      <a:pt x="30689" y="21916"/>
                    </a:cubicBezTo>
                    <a:cubicBezTo>
                      <a:pt x="30990" y="21583"/>
                      <a:pt x="31290" y="21216"/>
                      <a:pt x="30990" y="20715"/>
                    </a:cubicBezTo>
                    <a:cubicBezTo>
                      <a:pt x="26153" y="16579"/>
                      <a:pt x="21316" y="12476"/>
                      <a:pt x="16479" y="8373"/>
                    </a:cubicBezTo>
                    <a:cubicBezTo>
                      <a:pt x="13144" y="5571"/>
                      <a:pt x="9808" y="2803"/>
                      <a:pt x="64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8"/>
              <p:cNvSpPr/>
              <p:nvPr/>
            </p:nvSpPr>
            <p:spPr>
              <a:xfrm>
                <a:off x="10154923" y="3709411"/>
                <a:ext cx="1015994" cy="109763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22776" extrusionOk="0">
                    <a:moveTo>
                      <a:pt x="18013" y="1"/>
                    </a:moveTo>
                    <a:cubicBezTo>
                      <a:pt x="17713" y="268"/>
                      <a:pt x="17413" y="534"/>
                      <a:pt x="17146" y="835"/>
                    </a:cubicBezTo>
                    <a:cubicBezTo>
                      <a:pt x="13410" y="5104"/>
                      <a:pt x="9707" y="9407"/>
                      <a:pt x="6004" y="13677"/>
                    </a:cubicBezTo>
                    <a:cubicBezTo>
                      <a:pt x="5979" y="13675"/>
                      <a:pt x="5953" y="13674"/>
                      <a:pt x="5928" y="13674"/>
                    </a:cubicBezTo>
                    <a:cubicBezTo>
                      <a:pt x="5566" y="13674"/>
                      <a:pt x="5289" y="13894"/>
                      <a:pt x="5070" y="14144"/>
                    </a:cubicBezTo>
                    <a:cubicBezTo>
                      <a:pt x="3669" y="15745"/>
                      <a:pt x="2202" y="17313"/>
                      <a:pt x="867" y="18981"/>
                    </a:cubicBezTo>
                    <a:cubicBezTo>
                      <a:pt x="0" y="20082"/>
                      <a:pt x="134" y="21082"/>
                      <a:pt x="1201" y="22083"/>
                    </a:cubicBezTo>
                    <a:cubicBezTo>
                      <a:pt x="1725" y="22542"/>
                      <a:pt x="2226" y="22776"/>
                      <a:pt x="2730" y="22776"/>
                    </a:cubicBezTo>
                    <a:cubicBezTo>
                      <a:pt x="3251" y="22776"/>
                      <a:pt x="3777" y="22525"/>
                      <a:pt x="4337" y="22016"/>
                    </a:cubicBezTo>
                    <a:cubicBezTo>
                      <a:pt x="4670" y="21716"/>
                      <a:pt x="4970" y="21383"/>
                      <a:pt x="5170" y="20949"/>
                    </a:cubicBezTo>
                    <a:cubicBezTo>
                      <a:pt x="5271" y="20682"/>
                      <a:pt x="5237" y="20382"/>
                      <a:pt x="5037" y="20182"/>
                    </a:cubicBezTo>
                    <a:cubicBezTo>
                      <a:pt x="4337" y="19481"/>
                      <a:pt x="4670" y="18948"/>
                      <a:pt x="5170" y="18314"/>
                    </a:cubicBezTo>
                    <a:cubicBezTo>
                      <a:pt x="5492" y="17912"/>
                      <a:pt x="5813" y="17704"/>
                      <a:pt x="6171" y="17704"/>
                    </a:cubicBezTo>
                    <a:cubicBezTo>
                      <a:pt x="6408" y="17704"/>
                      <a:pt x="6660" y="17795"/>
                      <a:pt x="6938" y="17980"/>
                    </a:cubicBezTo>
                    <a:cubicBezTo>
                      <a:pt x="7030" y="18035"/>
                      <a:pt x="7152" y="18060"/>
                      <a:pt x="7277" y="18060"/>
                    </a:cubicBezTo>
                    <a:cubicBezTo>
                      <a:pt x="7379" y="18060"/>
                      <a:pt x="7482" y="18044"/>
                      <a:pt x="7572" y="18014"/>
                    </a:cubicBezTo>
                    <a:cubicBezTo>
                      <a:pt x="8339" y="17580"/>
                      <a:pt x="8773" y="16779"/>
                      <a:pt x="9407" y="16246"/>
                    </a:cubicBezTo>
                    <a:cubicBezTo>
                      <a:pt x="12976" y="12109"/>
                      <a:pt x="16545" y="8006"/>
                      <a:pt x="20148" y="3870"/>
                    </a:cubicBezTo>
                    <a:cubicBezTo>
                      <a:pt x="20481" y="3470"/>
                      <a:pt x="21082" y="3103"/>
                      <a:pt x="20782" y="2369"/>
                    </a:cubicBezTo>
                    <a:cubicBezTo>
                      <a:pt x="19848" y="1568"/>
                      <a:pt x="18914" y="801"/>
                      <a:pt x="18013" y="1"/>
                    </a:cubicBezTo>
                    <a:close/>
                  </a:path>
                </a:pathLst>
              </a:custGeom>
              <a:solidFill>
                <a:srgbClr val="F7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8"/>
              <p:cNvSpPr/>
              <p:nvPr/>
            </p:nvSpPr>
            <p:spPr>
              <a:xfrm>
                <a:off x="10593764" y="3813025"/>
                <a:ext cx="625394" cy="701876"/>
              </a:xfrm>
              <a:custGeom>
                <a:avLst/>
                <a:gdLst/>
                <a:ahLst/>
                <a:cxnLst/>
                <a:rect l="l" t="t" r="r" b="b"/>
                <a:pathLst>
                  <a:path w="12977" h="14564" extrusionOk="0">
                    <a:moveTo>
                      <a:pt x="12340" y="1"/>
                    </a:moveTo>
                    <a:cubicBezTo>
                      <a:pt x="12125" y="1"/>
                      <a:pt x="11895" y="139"/>
                      <a:pt x="11676" y="219"/>
                    </a:cubicBezTo>
                    <a:cubicBezTo>
                      <a:pt x="11008" y="1020"/>
                      <a:pt x="10375" y="1854"/>
                      <a:pt x="9708" y="2654"/>
                    </a:cubicBezTo>
                    <a:cubicBezTo>
                      <a:pt x="6472" y="6390"/>
                      <a:pt x="3236" y="10126"/>
                      <a:pt x="1" y="13896"/>
                    </a:cubicBezTo>
                    <a:cubicBezTo>
                      <a:pt x="56" y="14309"/>
                      <a:pt x="225" y="14563"/>
                      <a:pt x="584" y="14563"/>
                    </a:cubicBezTo>
                    <a:cubicBezTo>
                      <a:pt x="659" y="14563"/>
                      <a:pt x="742" y="14552"/>
                      <a:pt x="835" y="14529"/>
                    </a:cubicBezTo>
                    <a:cubicBezTo>
                      <a:pt x="4671" y="10126"/>
                      <a:pt x="8507" y="5723"/>
                      <a:pt x="12343" y="1320"/>
                    </a:cubicBezTo>
                    <a:cubicBezTo>
                      <a:pt x="12610" y="1020"/>
                      <a:pt x="12977" y="686"/>
                      <a:pt x="12743" y="252"/>
                    </a:cubicBezTo>
                    <a:cubicBezTo>
                      <a:pt x="12622" y="64"/>
                      <a:pt x="12485" y="1"/>
                      <a:pt x="1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8"/>
              <p:cNvSpPr/>
              <p:nvPr/>
            </p:nvSpPr>
            <p:spPr>
              <a:xfrm>
                <a:off x="10103454" y="4320299"/>
                <a:ext cx="340866" cy="530551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1009" extrusionOk="0">
                    <a:moveTo>
                      <a:pt x="6072" y="0"/>
                    </a:moveTo>
                    <a:cubicBezTo>
                      <a:pt x="4938" y="1768"/>
                      <a:pt x="3537" y="3370"/>
                      <a:pt x="2102" y="4937"/>
                    </a:cubicBezTo>
                    <a:cubicBezTo>
                      <a:pt x="1135" y="5971"/>
                      <a:pt x="1" y="7039"/>
                      <a:pt x="568" y="8707"/>
                    </a:cubicBezTo>
                    <a:cubicBezTo>
                      <a:pt x="1035" y="9174"/>
                      <a:pt x="1535" y="9674"/>
                      <a:pt x="2035" y="10108"/>
                    </a:cubicBezTo>
                    <a:cubicBezTo>
                      <a:pt x="2701" y="10709"/>
                      <a:pt x="3320" y="11009"/>
                      <a:pt x="3925" y="11009"/>
                    </a:cubicBezTo>
                    <a:cubicBezTo>
                      <a:pt x="4564" y="11009"/>
                      <a:pt x="5188" y="10675"/>
                      <a:pt x="5838" y="10008"/>
                    </a:cubicBezTo>
                    <a:cubicBezTo>
                      <a:pt x="6272" y="9607"/>
                      <a:pt x="6605" y="9107"/>
                      <a:pt x="6972" y="8673"/>
                    </a:cubicBezTo>
                    <a:cubicBezTo>
                      <a:pt x="7030" y="8124"/>
                      <a:pt x="6763" y="7926"/>
                      <a:pt x="6343" y="7926"/>
                    </a:cubicBezTo>
                    <a:cubicBezTo>
                      <a:pt x="6278" y="7926"/>
                      <a:pt x="6210" y="7931"/>
                      <a:pt x="6138" y="7939"/>
                    </a:cubicBezTo>
                    <a:cubicBezTo>
                      <a:pt x="5805" y="8306"/>
                      <a:pt x="5438" y="8673"/>
                      <a:pt x="5138" y="9040"/>
                    </a:cubicBezTo>
                    <a:cubicBezTo>
                      <a:pt x="4721" y="9557"/>
                      <a:pt x="4312" y="9791"/>
                      <a:pt x="3895" y="9791"/>
                    </a:cubicBezTo>
                    <a:cubicBezTo>
                      <a:pt x="3478" y="9791"/>
                      <a:pt x="3053" y="9557"/>
                      <a:pt x="2603" y="9140"/>
                    </a:cubicBezTo>
                    <a:cubicBezTo>
                      <a:pt x="1468" y="8106"/>
                      <a:pt x="1368" y="7639"/>
                      <a:pt x="2269" y="6538"/>
                    </a:cubicBezTo>
                    <a:cubicBezTo>
                      <a:pt x="3870" y="4704"/>
                      <a:pt x="5471" y="2836"/>
                      <a:pt x="7072" y="1001"/>
                    </a:cubicBezTo>
                    <a:cubicBezTo>
                      <a:pt x="6839" y="534"/>
                      <a:pt x="6539" y="201"/>
                      <a:pt x="6072" y="0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8"/>
              <p:cNvSpPr/>
              <p:nvPr/>
            </p:nvSpPr>
            <p:spPr>
              <a:xfrm>
                <a:off x="10334970" y="4535575"/>
                <a:ext cx="282938" cy="307227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6375" extrusionOk="0">
                    <a:moveTo>
                      <a:pt x="2341" y="1"/>
                    </a:moveTo>
                    <a:cubicBezTo>
                      <a:pt x="1807" y="1"/>
                      <a:pt x="1333" y="401"/>
                      <a:pt x="901" y="1171"/>
                    </a:cubicBezTo>
                    <a:cubicBezTo>
                      <a:pt x="834" y="1304"/>
                      <a:pt x="734" y="1404"/>
                      <a:pt x="634" y="1471"/>
                    </a:cubicBezTo>
                    <a:cubicBezTo>
                      <a:pt x="0" y="2005"/>
                      <a:pt x="0" y="2472"/>
                      <a:pt x="767" y="2939"/>
                    </a:cubicBezTo>
                    <a:cubicBezTo>
                      <a:pt x="1001" y="3072"/>
                      <a:pt x="1134" y="3306"/>
                      <a:pt x="1334" y="3506"/>
                    </a:cubicBezTo>
                    <a:cubicBezTo>
                      <a:pt x="1668" y="3639"/>
                      <a:pt x="2002" y="3839"/>
                      <a:pt x="2168" y="4206"/>
                    </a:cubicBezTo>
                    <a:cubicBezTo>
                      <a:pt x="3136" y="4907"/>
                      <a:pt x="4103" y="5607"/>
                      <a:pt x="5170" y="6375"/>
                    </a:cubicBezTo>
                    <a:cubicBezTo>
                      <a:pt x="5271" y="5607"/>
                      <a:pt x="5337" y="5040"/>
                      <a:pt x="5437" y="4473"/>
                    </a:cubicBezTo>
                    <a:cubicBezTo>
                      <a:pt x="5604" y="3372"/>
                      <a:pt x="5871" y="2238"/>
                      <a:pt x="4637" y="1504"/>
                    </a:cubicBezTo>
                    <a:cubicBezTo>
                      <a:pt x="4603" y="904"/>
                      <a:pt x="4170" y="804"/>
                      <a:pt x="3703" y="737"/>
                    </a:cubicBezTo>
                    <a:cubicBezTo>
                      <a:pt x="3207" y="242"/>
                      <a:pt x="2756" y="1"/>
                      <a:pt x="2341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8"/>
              <p:cNvSpPr/>
              <p:nvPr/>
            </p:nvSpPr>
            <p:spPr>
              <a:xfrm>
                <a:off x="10513379" y="4482660"/>
                <a:ext cx="120626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603" extrusionOk="0">
                    <a:moveTo>
                      <a:pt x="1669" y="1"/>
                    </a:moveTo>
                    <a:cubicBezTo>
                      <a:pt x="1135" y="601"/>
                      <a:pt x="568" y="1235"/>
                      <a:pt x="1" y="1835"/>
                    </a:cubicBezTo>
                    <a:cubicBezTo>
                      <a:pt x="334" y="2069"/>
                      <a:pt x="635" y="2336"/>
                      <a:pt x="935" y="2602"/>
                    </a:cubicBezTo>
                    <a:cubicBezTo>
                      <a:pt x="1468" y="1935"/>
                      <a:pt x="2002" y="1268"/>
                      <a:pt x="2503" y="634"/>
                    </a:cubicBezTo>
                    <a:cubicBezTo>
                      <a:pt x="2236" y="401"/>
                      <a:pt x="1969" y="201"/>
                      <a:pt x="1669" y="1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8" name="Google Shape;1828;p88"/>
          <p:cNvGrpSpPr/>
          <p:nvPr/>
        </p:nvGrpSpPr>
        <p:grpSpPr>
          <a:xfrm>
            <a:off x="5646509" y="2879420"/>
            <a:ext cx="2701293" cy="1816812"/>
            <a:chOff x="5646509" y="2879420"/>
            <a:chExt cx="2701293" cy="1816812"/>
          </a:xfrm>
        </p:grpSpPr>
        <p:grpSp>
          <p:nvGrpSpPr>
            <p:cNvPr id="1829" name="Google Shape;1829;p88"/>
            <p:cNvGrpSpPr/>
            <p:nvPr/>
          </p:nvGrpSpPr>
          <p:grpSpPr>
            <a:xfrm>
              <a:off x="7346386" y="3660380"/>
              <a:ext cx="1001416" cy="1035852"/>
              <a:chOff x="9691384" y="2511531"/>
              <a:chExt cx="1853788" cy="1917534"/>
            </a:xfrm>
          </p:grpSpPr>
          <p:sp>
            <p:nvSpPr>
              <p:cNvPr id="1830" name="Google Shape;1830;p88"/>
              <p:cNvSpPr/>
              <p:nvPr/>
            </p:nvSpPr>
            <p:spPr>
              <a:xfrm>
                <a:off x="10014624" y="2615346"/>
                <a:ext cx="1530547" cy="1635710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38823" extrusionOk="0">
                    <a:moveTo>
                      <a:pt x="10908" y="14956"/>
                    </a:moveTo>
                    <a:cubicBezTo>
                      <a:pt x="11364" y="14956"/>
                      <a:pt x="11889" y="15389"/>
                      <a:pt x="12909" y="16218"/>
                    </a:cubicBezTo>
                    <a:cubicBezTo>
                      <a:pt x="13386" y="16599"/>
                      <a:pt x="13803" y="17223"/>
                      <a:pt x="14562" y="17223"/>
                    </a:cubicBezTo>
                    <a:cubicBezTo>
                      <a:pt x="14600" y="17223"/>
                      <a:pt x="14638" y="17222"/>
                      <a:pt x="14677" y="17219"/>
                    </a:cubicBezTo>
                    <a:cubicBezTo>
                      <a:pt x="14711" y="17852"/>
                      <a:pt x="15211" y="18153"/>
                      <a:pt x="15645" y="18486"/>
                    </a:cubicBezTo>
                    <a:cubicBezTo>
                      <a:pt x="18113" y="20488"/>
                      <a:pt x="20548" y="22522"/>
                      <a:pt x="23017" y="24524"/>
                    </a:cubicBezTo>
                    <a:cubicBezTo>
                      <a:pt x="23717" y="25091"/>
                      <a:pt x="23884" y="25591"/>
                      <a:pt x="23283" y="26359"/>
                    </a:cubicBezTo>
                    <a:cubicBezTo>
                      <a:pt x="22249" y="27626"/>
                      <a:pt x="21282" y="28994"/>
                      <a:pt x="20315" y="30361"/>
                    </a:cubicBezTo>
                    <a:cubicBezTo>
                      <a:pt x="19864" y="30992"/>
                      <a:pt x="19628" y="31292"/>
                      <a:pt x="19327" y="31292"/>
                    </a:cubicBezTo>
                    <a:cubicBezTo>
                      <a:pt x="19071" y="31292"/>
                      <a:pt x="18768" y="31075"/>
                      <a:pt x="18247" y="30662"/>
                    </a:cubicBezTo>
                    <a:cubicBezTo>
                      <a:pt x="15978" y="28860"/>
                      <a:pt x="13743" y="27026"/>
                      <a:pt x="11442" y="25191"/>
                    </a:cubicBezTo>
                    <a:cubicBezTo>
                      <a:pt x="10941" y="24757"/>
                      <a:pt x="10441" y="24257"/>
                      <a:pt x="9740" y="24090"/>
                    </a:cubicBezTo>
                    <a:cubicBezTo>
                      <a:pt x="9707" y="23690"/>
                      <a:pt x="9340" y="23490"/>
                      <a:pt x="9107" y="23256"/>
                    </a:cubicBezTo>
                    <a:cubicBezTo>
                      <a:pt x="8339" y="22556"/>
                      <a:pt x="7506" y="21955"/>
                      <a:pt x="6705" y="21322"/>
                    </a:cubicBezTo>
                    <a:cubicBezTo>
                      <a:pt x="6105" y="20821"/>
                      <a:pt x="6004" y="20354"/>
                      <a:pt x="6572" y="19754"/>
                    </a:cubicBezTo>
                    <a:cubicBezTo>
                      <a:pt x="7439" y="18720"/>
                      <a:pt x="8239" y="17586"/>
                      <a:pt x="9107" y="16551"/>
                    </a:cubicBezTo>
                    <a:cubicBezTo>
                      <a:pt x="9995" y="15472"/>
                      <a:pt x="10410" y="14956"/>
                      <a:pt x="10908" y="14956"/>
                    </a:cubicBezTo>
                    <a:close/>
                    <a:moveTo>
                      <a:pt x="19215" y="1"/>
                    </a:moveTo>
                    <a:cubicBezTo>
                      <a:pt x="18848" y="1"/>
                      <a:pt x="18703" y="397"/>
                      <a:pt x="18513" y="640"/>
                    </a:cubicBezTo>
                    <a:cubicBezTo>
                      <a:pt x="16078" y="3709"/>
                      <a:pt x="13677" y="6744"/>
                      <a:pt x="11242" y="9813"/>
                    </a:cubicBezTo>
                    <a:cubicBezTo>
                      <a:pt x="7739" y="14250"/>
                      <a:pt x="4303" y="18686"/>
                      <a:pt x="767" y="23056"/>
                    </a:cubicBezTo>
                    <a:cubicBezTo>
                      <a:pt x="400" y="23490"/>
                      <a:pt x="0" y="23890"/>
                      <a:pt x="67" y="24524"/>
                    </a:cubicBezTo>
                    <a:cubicBezTo>
                      <a:pt x="100" y="24691"/>
                      <a:pt x="200" y="24891"/>
                      <a:pt x="334" y="24991"/>
                    </a:cubicBezTo>
                    <a:cubicBezTo>
                      <a:pt x="1801" y="26292"/>
                      <a:pt x="3336" y="27559"/>
                      <a:pt x="4937" y="28727"/>
                    </a:cubicBezTo>
                    <a:cubicBezTo>
                      <a:pt x="5094" y="28858"/>
                      <a:pt x="5272" y="28948"/>
                      <a:pt x="5455" y="28948"/>
                    </a:cubicBezTo>
                    <a:cubicBezTo>
                      <a:pt x="5504" y="28948"/>
                      <a:pt x="5554" y="28941"/>
                      <a:pt x="5604" y="28927"/>
                    </a:cubicBezTo>
                    <a:cubicBezTo>
                      <a:pt x="5704" y="29427"/>
                      <a:pt x="6105" y="29761"/>
                      <a:pt x="6471" y="30061"/>
                    </a:cubicBezTo>
                    <a:cubicBezTo>
                      <a:pt x="9907" y="32863"/>
                      <a:pt x="13343" y="35632"/>
                      <a:pt x="16779" y="38400"/>
                    </a:cubicBezTo>
                    <a:cubicBezTo>
                      <a:pt x="17035" y="38599"/>
                      <a:pt x="17266" y="38822"/>
                      <a:pt x="17576" y="38822"/>
                    </a:cubicBezTo>
                    <a:cubicBezTo>
                      <a:pt x="17630" y="38822"/>
                      <a:pt x="17687" y="38816"/>
                      <a:pt x="17746" y="38801"/>
                    </a:cubicBezTo>
                    <a:cubicBezTo>
                      <a:pt x="23784" y="30762"/>
                      <a:pt x="29822" y="22689"/>
                      <a:pt x="35893" y="14650"/>
                    </a:cubicBezTo>
                    <a:cubicBezTo>
                      <a:pt x="36326" y="14083"/>
                      <a:pt x="36193" y="13683"/>
                      <a:pt x="35692" y="13249"/>
                    </a:cubicBezTo>
                    <a:cubicBezTo>
                      <a:pt x="32123" y="10347"/>
                      <a:pt x="28554" y="7412"/>
                      <a:pt x="24985" y="4510"/>
                    </a:cubicBezTo>
                    <a:cubicBezTo>
                      <a:pt x="23217" y="2975"/>
                      <a:pt x="21415" y="1441"/>
                      <a:pt x="19514" y="73"/>
                    </a:cubicBezTo>
                    <a:cubicBezTo>
                      <a:pt x="19400" y="22"/>
                      <a:pt x="19302" y="1"/>
                      <a:pt x="19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8"/>
              <p:cNvSpPr/>
              <p:nvPr/>
            </p:nvSpPr>
            <p:spPr>
              <a:xfrm>
                <a:off x="9820646" y="2511531"/>
                <a:ext cx="1016194" cy="1135682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26955" extrusionOk="0">
                    <a:moveTo>
                      <a:pt x="20268" y="1"/>
                    </a:moveTo>
                    <a:cubicBezTo>
                      <a:pt x="19518" y="1"/>
                      <a:pt x="18847" y="536"/>
                      <a:pt x="17980" y="1636"/>
                    </a:cubicBezTo>
                    <a:cubicBezTo>
                      <a:pt x="15779" y="4405"/>
                      <a:pt x="13577" y="7174"/>
                      <a:pt x="11409" y="9942"/>
                    </a:cubicBezTo>
                    <a:cubicBezTo>
                      <a:pt x="7606" y="14779"/>
                      <a:pt x="3804" y="19616"/>
                      <a:pt x="1" y="24453"/>
                    </a:cubicBezTo>
                    <a:cubicBezTo>
                      <a:pt x="1" y="24686"/>
                      <a:pt x="134" y="24820"/>
                      <a:pt x="334" y="24820"/>
                    </a:cubicBezTo>
                    <a:cubicBezTo>
                      <a:pt x="362" y="24819"/>
                      <a:pt x="390" y="24818"/>
                      <a:pt x="418" y="24818"/>
                    </a:cubicBezTo>
                    <a:cubicBezTo>
                      <a:pt x="1478" y="24818"/>
                      <a:pt x="2294" y="25430"/>
                      <a:pt x="3237" y="25820"/>
                    </a:cubicBezTo>
                    <a:cubicBezTo>
                      <a:pt x="3259" y="25831"/>
                      <a:pt x="3281" y="25835"/>
                      <a:pt x="3303" y="25835"/>
                    </a:cubicBezTo>
                    <a:cubicBezTo>
                      <a:pt x="3348" y="25835"/>
                      <a:pt x="3392" y="25820"/>
                      <a:pt x="3437" y="25820"/>
                    </a:cubicBezTo>
                    <a:cubicBezTo>
                      <a:pt x="3837" y="26254"/>
                      <a:pt x="4404" y="26521"/>
                      <a:pt x="4804" y="26954"/>
                    </a:cubicBezTo>
                    <a:cubicBezTo>
                      <a:pt x="7106" y="24019"/>
                      <a:pt x="9374" y="21117"/>
                      <a:pt x="11676" y="18182"/>
                    </a:cubicBezTo>
                    <a:cubicBezTo>
                      <a:pt x="13444" y="15947"/>
                      <a:pt x="15212" y="13712"/>
                      <a:pt x="16980" y="11443"/>
                    </a:cubicBezTo>
                    <a:cubicBezTo>
                      <a:pt x="19348" y="8475"/>
                      <a:pt x="21750" y="5506"/>
                      <a:pt x="24118" y="2537"/>
                    </a:cubicBezTo>
                    <a:cubicBezTo>
                      <a:pt x="23818" y="2137"/>
                      <a:pt x="23451" y="1837"/>
                      <a:pt x="22984" y="1603"/>
                    </a:cubicBezTo>
                    <a:cubicBezTo>
                      <a:pt x="22851" y="1470"/>
                      <a:pt x="22684" y="1303"/>
                      <a:pt x="22517" y="1136"/>
                    </a:cubicBezTo>
                    <a:cubicBezTo>
                      <a:pt x="21598" y="386"/>
                      <a:pt x="20905" y="1"/>
                      <a:pt x="20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8"/>
              <p:cNvSpPr/>
              <p:nvPr/>
            </p:nvSpPr>
            <p:spPr>
              <a:xfrm>
                <a:off x="9747588" y="3590250"/>
                <a:ext cx="962728" cy="79887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18961" extrusionOk="0">
                    <a:moveTo>
                      <a:pt x="2680" y="0"/>
                    </a:moveTo>
                    <a:cubicBezTo>
                      <a:pt x="2411" y="0"/>
                      <a:pt x="2160" y="125"/>
                      <a:pt x="1935" y="384"/>
                    </a:cubicBezTo>
                    <a:cubicBezTo>
                      <a:pt x="1835" y="384"/>
                      <a:pt x="1735" y="417"/>
                      <a:pt x="1635" y="451"/>
                    </a:cubicBezTo>
                    <a:cubicBezTo>
                      <a:pt x="100" y="1452"/>
                      <a:pt x="0" y="2619"/>
                      <a:pt x="1335" y="3820"/>
                    </a:cubicBezTo>
                    <a:cubicBezTo>
                      <a:pt x="2435" y="4754"/>
                      <a:pt x="3603" y="5621"/>
                      <a:pt x="4704" y="6522"/>
                    </a:cubicBezTo>
                    <a:cubicBezTo>
                      <a:pt x="9474" y="10425"/>
                      <a:pt x="14244" y="14294"/>
                      <a:pt x="19047" y="18164"/>
                    </a:cubicBezTo>
                    <a:cubicBezTo>
                      <a:pt x="19457" y="18485"/>
                      <a:pt x="19815" y="18961"/>
                      <a:pt x="20414" y="18961"/>
                    </a:cubicBezTo>
                    <a:cubicBezTo>
                      <a:pt x="20498" y="18961"/>
                      <a:pt x="20587" y="18951"/>
                      <a:pt x="20682" y="18931"/>
                    </a:cubicBezTo>
                    <a:cubicBezTo>
                      <a:pt x="21182" y="18230"/>
                      <a:pt x="21716" y="17530"/>
                      <a:pt x="22250" y="16829"/>
                    </a:cubicBezTo>
                    <a:cubicBezTo>
                      <a:pt x="22450" y="16596"/>
                      <a:pt x="22650" y="16362"/>
                      <a:pt x="22850" y="16095"/>
                    </a:cubicBezTo>
                    <a:cubicBezTo>
                      <a:pt x="16412" y="10825"/>
                      <a:pt x="9941" y="5555"/>
                      <a:pt x="3469" y="317"/>
                    </a:cubicBezTo>
                    <a:cubicBezTo>
                      <a:pt x="3196" y="108"/>
                      <a:pt x="2930" y="0"/>
                      <a:pt x="2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8"/>
              <p:cNvSpPr/>
              <p:nvPr/>
            </p:nvSpPr>
            <p:spPr>
              <a:xfrm>
                <a:off x="10243699" y="3215313"/>
                <a:ext cx="799717" cy="743386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7644" extrusionOk="0">
                    <a:moveTo>
                      <a:pt x="5374" y="0"/>
                    </a:moveTo>
                    <a:cubicBezTo>
                      <a:pt x="5105" y="0"/>
                      <a:pt x="4851" y="175"/>
                      <a:pt x="4570" y="544"/>
                    </a:cubicBezTo>
                    <a:cubicBezTo>
                      <a:pt x="3236" y="2311"/>
                      <a:pt x="1835" y="4013"/>
                      <a:pt x="467" y="5714"/>
                    </a:cubicBezTo>
                    <a:cubicBezTo>
                      <a:pt x="0" y="6281"/>
                      <a:pt x="134" y="6648"/>
                      <a:pt x="668" y="7082"/>
                    </a:cubicBezTo>
                    <a:cubicBezTo>
                      <a:pt x="1868" y="8049"/>
                      <a:pt x="3069" y="9083"/>
                      <a:pt x="4270" y="10084"/>
                    </a:cubicBezTo>
                    <a:cubicBezTo>
                      <a:pt x="7272" y="12485"/>
                      <a:pt x="10274" y="14854"/>
                      <a:pt x="13243" y="17256"/>
                    </a:cubicBezTo>
                    <a:cubicBezTo>
                      <a:pt x="13531" y="17492"/>
                      <a:pt x="13750" y="17643"/>
                      <a:pt x="13961" y="17643"/>
                    </a:cubicBezTo>
                    <a:cubicBezTo>
                      <a:pt x="14166" y="17643"/>
                      <a:pt x="14364" y="17501"/>
                      <a:pt x="14611" y="17155"/>
                    </a:cubicBezTo>
                    <a:cubicBezTo>
                      <a:pt x="15845" y="15321"/>
                      <a:pt x="17179" y="13553"/>
                      <a:pt x="18514" y="11818"/>
                    </a:cubicBezTo>
                    <a:cubicBezTo>
                      <a:pt x="18947" y="11251"/>
                      <a:pt x="18981" y="10918"/>
                      <a:pt x="18347" y="10417"/>
                    </a:cubicBezTo>
                    <a:cubicBezTo>
                      <a:pt x="15311" y="7982"/>
                      <a:pt x="12309" y="5447"/>
                      <a:pt x="9307" y="2979"/>
                    </a:cubicBezTo>
                    <a:cubicBezTo>
                      <a:pt x="8273" y="2145"/>
                      <a:pt x="7172" y="1311"/>
                      <a:pt x="6171" y="410"/>
                    </a:cubicBezTo>
                    <a:cubicBezTo>
                      <a:pt x="5871" y="142"/>
                      <a:pt x="5616" y="0"/>
                      <a:pt x="5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8"/>
              <p:cNvSpPr/>
              <p:nvPr/>
            </p:nvSpPr>
            <p:spPr>
              <a:xfrm>
                <a:off x="9691384" y="3543483"/>
                <a:ext cx="1063930" cy="885583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21019" extrusionOk="0">
                    <a:moveTo>
                      <a:pt x="4012" y="0"/>
                    </a:moveTo>
                    <a:cubicBezTo>
                      <a:pt x="2434" y="0"/>
                      <a:pt x="1252" y="1791"/>
                      <a:pt x="934" y="3329"/>
                    </a:cubicBezTo>
                    <a:cubicBezTo>
                      <a:pt x="801" y="5264"/>
                      <a:pt x="6271" y="8566"/>
                      <a:pt x="8039" y="10300"/>
                    </a:cubicBezTo>
                    <a:cubicBezTo>
                      <a:pt x="7797" y="10573"/>
                      <a:pt x="19927" y="21019"/>
                      <a:pt x="21989" y="21019"/>
                    </a:cubicBezTo>
                    <a:cubicBezTo>
                      <a:pt x="22199" y="21019"/>
                      <a:pt x="22304" y="20911"/>
                      <a:pt x="22283" y="20675"/>
                    </a:cubicBezTo>
                    <a:cubicBezTo>
                      <a:pt x="17246" y="15604"/>
                      <a:pt x="11175" y="11635"/>
                      <a:pt x="5571" y="6798"/>
                    </a:cubicBezTo>
                    <a:cubicBezTo>
                      <a:pt x="3970" y="5197"/>
                      <a:pt x="0" y="3596"/>
                      <a:pt x="3402" y="1594"/>
                    </a:cubicBezTo>
                    <a:cubicBezTo>
                      <a:pt x="3574" y="1532"/>
                      <a:pt x="3734" y="1504"/>
                      <a:pt x="3886" y="1504"/>
                    </a:cubicBezTo>
                    <a:cubicBezTo>
                      <a:pt x="4704" y="1504"/>
                      <a:pt x="5257" y="2311"/>
                      <a:pt x="5904" y="2762"/>
                    </a:cubicBezTo>
                    <a:cubicBezTo>
                      <a:pt x="10141" y="6198"/>
                      <a:pt x="14177" y="9467"/>
                      <a:pt x="18413" y="12902"/>
                    </a:cubicBezTo>
                    <a:cubicBezTo>
                      <a:pt x="19592" y="13403"/>
                      <a:pt x="22699" y="17291"/>
                      <a:pt x="24580" y="17291"/>
                    </a:cubicBezTo>
                    <a:cubicBezTo>
                      <a:pt x="24827" y="17291"/>
                      <a:pt x="25054" y="17223"/>
                      <a:pt x="25251" y="17072"/>
                    </a:cubicBezTo>
                    <a:cubicBezTo>
                      <a:pt x="22616" y="13503"/>
                      <a:pt x="17713" y="10968"/>
                      <a:pt x="14143" y="7498"/>
                    </a:cubicBezTo>
                    <a:cubicBezTo>
                      <a:pt x="10941" y="5097"/>
                      <a:pt x="8506" y="2461"/>
                      <a:pt x="5304" y="393"/>
                    </a:cubicBezTo>
                    <a:cubicBezTo>
                      <a:pt x="4852" y="120"/>
                      <a:pt x="4419" y="0"/>
                      <a:pt x="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88"/>
            <p:cNvGrpSpPr/>
            <p:nvPr/>
          </p:nvGrpSpPr>
          <p:grpSpPr>
            <a:xfrm rot="-940235">
              <a:off x="5829104" y="3015570"/>
              <a:ext cx="1217225" cy="1519532"/>
              <a:chOff x="10460319" y="1226100"/>
              <a:chExt cx="1562642" cy="1950736"/>
            </a:xfrm>
          </p:grpSpPr>
          <p:sp>
            <p:nvSpPr>
              <p:cNvPr id="1836" name="Google Shape;1836;p88"/>
              <p:cNvSpPr/>
              <p:nvPr/>
            </p:nvSpPr>
            <p:spPr>
              <a:xfrm>
                <a:off x="11521325" y="2172600"/>
                <a:ext cx="170457" cy="178457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703" extrusionOk="0">
                    <a:moveTo>
                      <a:pt x="1435" y="0"/>
                    </a:moveTo>
                    <a:cubicBezTo>
                      <a:pt x="1368" y="901"/>
                      <a:pt x="935" y="1501"/>
                      <a:pt x="1" y="1668"/>
                    </a:cubicBezTo>
                    <a:cubicBezTo>
                      <a:pt x="34" y="1768"/>
                      <a:pt x="67" y="1868"/>
                      <a:pt x="67" y="2002"/>
                    </a:cubicBezTo>
                    <a:cubicBezTo>
                      <a:pt x="701" y="2068"/>
                      <a:pt x="1068" y="2469"/>
                      <a:pt x="1235" y="3036"/>
                    </a:cubicBezTo>
                    <a:lnTo>
                      <a:pt x="1235" y="3069"/>
                    </a:lnTo>
                    <a:cubicBezTo>
                      <a:pt x="1268" y="3136"/>
                      <a:pt x="1335" y="3236"/>
                      <a:pt x="1368" y="3336"/>
                    </a:cubicBezTo>
                    <a:cubicBezTo>
                      <a:pt x="1402" y="3469"/>
                      <a:pt x="1402" y="3569"/>
                      <a:pt x="1435" y="3703"/>
                    </a:cubicBezTo>
                    <a:cubicBezTo>
                      <a:pt x="2069" y="3136"/>
                      <a:pt x="2269" y="2135"/>
                      <a:pt x="3537" y="1802"/>
                    </a:cubicBezTo>
                    <a:cubicBezTo>
                      <a:pt x="2236" y="1535"/>
                      <a:pt x="2102" y="501"/>
                      <a:pt x="1435" y="34"/>
                    </a:cubicBez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8"/>
              <p:cNvSpPr/>
              <p:nvPr/>
            </p:nvSpPr>
            <p:spPr>
              <a:xfrm>
                <a:off x="10696655" y="1226100"/>
                <a:ext cx="255661" cy="32925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832" extrusionOk="0">
                    <a:moveTo>
                      <a:pt x="3384" y="0"/>
                    </a:moveTo>
                    <a:cubicBezTo>
                      <a:pt x="3062" y="0"/>
                      <a:pt x="2736" y="60"/>
                      <a:pt x="2402" y="226"/>
                    </a:cubicBezTo>
                    <a:cubicBezTo>
                      <a:pt x="1468" y="393"/>
                      <a:pt x="934" y="1094"/>
                      <a:pt x="768" y="1827"/>
                    </a:cubicBezTo>
                    <a:cubicBezTo>
                      <a:pt x="334" y="3462"/>
                      <a:pt x="0" y="5130"/>
                      <a:pt x="0" y="6831"/>
                    </a:cubicBezTo>
                    <a:cubicBezTo>
                      <a:pt x="634" y="6397"/>
                      <a:pt x="1268" y="5964"/>
                      <a:pt x="1602" y="5263"/>
                    </a:cubicBezTo>
                    <a:cubicBezTo>
                      <a:pt x="2132" y="5538"/>
                      <a:pt x="2674" y="5686"/>
                      <a:pt x="3228" y="5686"/>
                    </a:cubicBezTo>
                    <a:cubicBezTo>
                      <a:pt x="3614" y="5686"/>
                      <a:pt x="4006" y="5614"/>
                      <a:pt x="4404" y="5463"/>
                    </a:cubicBezTo>
                    <a:cubicBezTo>
                      <a:pt x="4704" y="3762"/>
                      <a:pt x="5004" y="2028"/>
                      <a:pt x="5304" y="326"/>
                    </a:cubicBezTo>
                    <a:cubicBezTo>
                      <a:pt x="4659" y="237"/>
                      <a:pt x="4029" y="0"/>
                      <a:pt x="3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8"/>
              <p:cNvSpPr/>
              <p:nvPr/>
            </p:nvSpPr>
            <p:spPr>
              <a:xfrm>
                <a:off x="10502150" y="2468406"/>
                <a:ext cx="249203" cy="31349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505" extrusionOk="0">
                    <a:moveTo>
                      <a:pt x="3468" y="0"/>
                    </a:moveTo>
                    <a:cubicBezTo>
                      <a:pt x="3094" y="0"/>
                      <a:pt x="2717" y="62"/>
                      <a:pt x="2335" y="233"/>
                    </a:cubicBezTo>
                    <a:cubicBezTo>
                      <a:pt x="1568" y="400"/>
                      <a:pt x="1201" y="967"/>
                      <a:pt x="801" y="1568"/>
                    </a:cubicBezTo>
                    <a:cubicBezTo>
                      <a:pt x="334" y="3169"/>
                      <a:pt x="34" y="4803"/>
                      <a:pt x="0" y="6505"/>
                    </a:cubicBezTo>
                    <a:cubicBezTo>
                      <a:pt x="367" y="5704"/>
                      <a:pt x="1068" y="5304"/>
                      <a:pt x="1802" y="4937"/>
                    </a:cubicBezTo>
                    <a:cubicBezTo>
                      <a:pt x="2005" y="4892"/>
                      <a:pt x="2206" y="4874"/>
                      <a:pt x="2407" y="4874"/>
                    </a:cubicBezTo>
                    <a:cubicBezTo>
                      <a:pt x="3094" y="4874"/>
                      <a:pt x="3765" y="5085"/>
                      <a:pt x="4437" y="5137"/>
                    </a:cubicBezTo>
                    <a:cubicBezTo>
                      <a:pt x="4670" y="3502"/>
                      <a:pt x="4937" y="1868"/>
                      <a:pt x="5171" y="267"/>
                    </a:cubicBezTo>
                    <a:cubicBezTo>
                      <a:pt x="4605" y="146"/>
                      <a:pt x="4040" y="0"/>
                      <a:pt x="3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8"/>
              <p:cNvSpPr/>
              <p:nvPr/>
            </p:nvSpPr>
            <p:spPr>
              <a:xfrm>
                <a:off x="10651643" y="1552363"/>
                <a:ext cx="246023" cy="285878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5932" extrusionOk="0">
                    <a:moveTo>
                      <a:pt x="3296" y="0"/>
                    </a:moveTo>
                    <a:cubicBezTo>
                      <a:pt x="2965" y="0"/>
                      <a:pt x="2633" y="43"/>
                      <a:pt x="2302" y="161"/>
                    </a:cubicBezTo>
                    <a:cubicBezTo>
                      <a:pt x="1568" y="428"/>
                      <a:pt x="1068" y="895"/>
                      <a:pt x="701" y="1562"/>
                    </a:cubicBezTo>
                    <a:cubicBezTo>
                      <a:pt x="267" y="2996"/>
                      <a:pt x="34" y="4431"/>
                      <a:pt x="0" y="5932"/>
                    </a:cubicBezTo>
                    <a:cubicBezTo>
                      <a:pt x="401" y="5065"/>
                      <a:pt x="1101" y="4531"/>
                      <a:pt x="2035" y="4264"/>
                    </a:cubicBezTo>
                    <a:cubicBezTo>
                      <a:pt x="2162" y="4259"/>
                      <a:pt x="2289" y="4256"/>
                      <a:pt x="2415" y="4256"/>
                    </a:cubicBezTo>
                    <a:cubicBezTo>
                      <a:pt x="3088" y="4256"/>
                      <a:pt x="3758" y="4334"/>
                      <a:pt x="4404" y="4531"/>
                    </a:cubicBezTo>
                    <a:cubicBezTo>
                      <a:pt x="4637" y="3097"/>
                      <a:pt x="4871" y="1662"/>
                      <a:pt x="5104" y="228"/>
                    </a:cubicBezTo>
                    <a:cubicBezTo>
                      <a:pt x="4501" y="142"/>
                      <a:pt x="3899" y="0"/>
                      <a:pt x="3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8"/>
              <p:cNvSpPr/>
              <p:nvPr/>
            </p:nvSpPr>
            <p:spPr>
              <a:xfrm>
                <a:off x="10701474" y="1241810"/>
                <a:ext cx="1321487" cy="1657918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4402" extrusionOk="0">
                    <a:moveTo>
                      <a:pt x="5204" y="0"/>
                    </a:moveTo>
                    <a:cubicBezTo>
                      <a:pt x="4837" y="234"/>
                      <a:pt x="4671" y="601"/>
                      <a:pt x="4604" y="1001"/>
                    </a:cubicBezTo>
                    <a:cubicBezTo>
                      <a:pt x="4404" y="2335"/>
                      <a:pt x="4103" y="3703"/>
                      <a:pt x="4003" y="5071"/>
                    </a:cubicBezTo>
                    <a:cubicBezTo>
                      <a:pt x="3870" y="5571"/>
                      <a:pt x="3803" y="6105"/>
                      <a:pt x="3770" y="6638"/>
                    </a:cubicBezTo>
                    <a:cubicBezTo>
                      <a:pt x="3436" y="8039"/>
                      <a:pt x="3236" y="9440"/>
                      <a:pt x="3103" y="10875"/>
                    </a:cubicBezTo>
                    <a:cubicBezTo>
                      <a:pt x="2602" y="12976"/>
                      <a:pt x="2369" y="15078"/>
                      <a:pt x="2035" y="17213"/>
                    </a:cubicBezTo>
                    <a:cubicBezTo>
                      <a:pt x="1602" y="19981"/>
                      <a:pt x="1068" y="22750"/>
                      <a:pt x="768" y="25552"/>
                    </a:cubicBezTo>
                    <a:cubicBezTo>
                      <a:pt x="401" y="26920"/>
                      <a:pt x="267" y="28321"/>
                      <a:pt x="67" y="29688"/>
                    </a:cubicBezTo>
                    <a:cubicBezTo>
                      <a:pt x="1" y="30022"/>
                      <a:pt x="34" y="30355"/>
                      <a:pt x="234" y="30656"/>
                    </a:cubicBezTo>
                    <a:cubicBezTo>
                      <a:pt x="634" y="31056"/>
                      <a:pt x="1168" y="31089"/>
                      <a:pt x="1702" y="31189"/>
                    </a:cubicBezTo>
                    <a:cubicBezTo>
                      <a:pt x="8273" y="32223"/>
                      <a:pt x="14844" y="33291"/>
                      <a:pt x="21449" y="34325"/>
                    </a:cubicBezTo>
                    <a:cubicBezTo>
                      <a:pt x="21661" y="34363"/>
                      <a:pt x="21873" y="34402"/>
                      <a:pt x="22085" y="34402"/>
                    </a:cubicBezTo>
                    <a:cubicBezTo>
                      <a:pt x="22240" y="34402"/>
                      <a:pt x="22395" y="34381"/>
                      <a:pt x="22550" y="34325"/>
                    </a:cubicBezTo>
                    <a:cubicBezTo>
                      <a:pt x="24118" y="24385"/>
                      <a:pt x="25719" y="14444"/>
                      <a:pt x="27320" y="4504"/>
                    </a:cubicBezTo>
                    <a:cubicBezTo>
                      <a:pt x="27420" y="3803"/>
                      <a:pt x="27220" y="3470"/>
                      <a:pt x="26486" y="3336"/>
                    </a:cubicBezTo>
                    <a:cubicBezTo>
                      <a:pt x="19414" y="2235"/>
                      <a:pt x="12309" y="1135"/>
                      <a:pt x="5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8"/>
              <p:cNvSpPr/>
              <p:nvPr/>
            </p:nvSpPr>
            <p:spPr>
              <a:xfrm>
                <a:off x="10537524" y="1740121"/>
                <a:ext cx="327950" cy="1016042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21083" extrusionOk="0">
                    <a:moveTo>
                      <a:pt x="5197" y="0"/>
                    </a:moveTo>
                    <a:cubicBezTo>
                      <a:pt x="4197" y="0"/>
                      <a:pt x="3104" y="481"/>
                      <a:pt x="2635" y="1235"/>
                    </a:cubicBezTo>
                    <a:cubicBezTo>
                      <a:pt x="1234" y="6372"/>
                      <a:pt x="867" y="11276"/>
                      <a:pt x="0" y="16380"/>
                    </a:cubicBezTo>
                    <a:cubicBezTo>
                      <a:pt x="6305" y="13277"/>
                      <a:pt x="3269" y="21083"/>
                      <a:pt x="6805" y="635"/>
                    </a:cubicBezTo>
                    <a:cubicBezTo>
                      <a:pt x="6429" y="194"/>
                      <a:pt x="5832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8"/>
              <p:cNvSpPr/>
              <p:nvPr/>
            </p:nvSpPr>
            <p:spPr>
              <a:xfrm>
                <a:off x="10460319" y="2688790"/>
                <a:ext cx="1327896" cy="488045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10127" extrusionOk="0">
                    <a:moveTo>
                      <a:pt x="3689" y="1"/>
                    </a:moveTo>
                    <a:cubicBezTo>
                      <a:pt x="3400" y="1"/>
                      <a:pt x="3103" y="30"/>
                      <a:pt x="2803" y="64"/>
                    </a:cubicBezTo>
                    <a:cubicBezTo>
                      <a:pt x="1936" y="464"/>
                      <a:pt x="968" y="731"/>
                      <a:pt x="868" y="1932"/>
                    </a:cubicBezTo>
                    <a:cubicBezTo>
                      <a:pt x="1" y="4066"/>
                      <a:pt x="835" y="6101"/>
                      <a:pt x="2803" y="6435"/>
                    </a:cubicBezTo>
                    <a:cubicBezTo>
                      <a:pt x="10475" y="7669"/>
                      <a:pt x="18147" y="8870"/>
                      <a:pt x="25819" y="10104"/>
                    </a:cubicBezTo>
                    <a:cubicBezTo>
                      <a:pt x="25919" y="10119"/>
                      <a:pt x="26009" y="10127"/>
                      <a:pt x="26091" y="10127"/>
                    </a:cubicBezTo>
                    <a:cubicBezTo>
                      <a:pt x="26560" y="10127"/>
                      <a:pt x="26753" y="9881"/>
                      <a:pt x="26753" y="9370"/>
                    </a:cubicBezTo>
                    <a:cubicBezTo>
                      <a:pt x="26520" y="9003"/>
                      <a:pt x="26420" y="8536"/>
                      <a:pt x="25986" y="8336"/>
                    </a:cubicBezTo>
                    <a:cubicBezTo>
                      <a:pt x="25886" y="8370"/>
                      <a:pt x="25819" y="8403"/>
                      <a:pt x="25753" y="8470"/>
                    </a:cubicBezTo>
                    <a:cubicBezTo>
                      <a:pt x="25605" y="8636"/>
                      <a:pt x="25436" y="8679"/>
                      <a:pt x="25259" y="8679"/>
                    </a:cubicBezTo>
                    <a:cubicBezTo>
                      <a:pt x="25116" y="8679"/>
                      <a:pt x="24967" y="8651"/>
                      <a:pt x="24819" y="8636"/>
                    </a:cubicBezTo>
                    <a:cubicBezTo>
                      <a:pt x="24352" y="8603"/>
                      <a:pt x="23885" y="8436"/>
                      <a:pt x="23418" y="8436"/>
                    </a:cubicBezTo>
                    <a:cubicBezTo>
                      <a:pt x="18314" y="7669"/>
                      <a:pt x="13244" y="6802"/>
                      <a:pt x="8140" y="6068"/>
                    </a:cubicBezTo>
                    <a:cubicBezTo>
                      <a:pt x="8023" y="6156"/>
                      <a:pt x="7921" y="6191"/>
                      <a:pt x="7831" y="6191"/>
                    </a:cubicBezTo>
                    <a:cubicBezTo>
                      <a:pt x="7509" y="6191"/>
                      <a:pt x="7318" y="5753"/>
                      <a:pt x="7006" y="5701"/>
                    </a:cubicBezTo>
                    <a:cubicBezTo>
                      <a:pt x="6572" y="5568"/>
                      <a:pt x="6105" y="5501"/>
                      <a:pt x="5638" y="5467"/>
                    </a:cubicBezTo>
                    <a:cubicBezTo>
                      <a:pt x="5394" y="5486"/>
                      <a:pt x="5150" y="5579"/>
                      <a:pt x="4917" y="5579"/>
                    </a:cubicBezTo>
                    <a:cubicBezTo>
                      <a:pt x="4737" y="5579"/>
                      <a:pt x="4564" y="5523"/>
                      <a:pt x="4404" y="5334"/>
                    </a:cubicBezTo>
                    <a:cubicBezTo>
                      <a:pt x="4071" y="5134"/>
                      <a:pt x="3670" y="5134"/>
                      <a:pt x="3303" y="5067"/>
                    </a:cubicBezTo>
                    <a:cubicBezTo>
                      <a:pt x="2236" y="4900"/>
                      <a:pt x="1702" y="3933"/>
                      <a:pt x="2069" y="2899"/>
                    </a:cubicBezTo>
                    <a:cubicBezTo>
                      <a:pt x="2169" y="2599"/>
                      <a:pt x="2403" y="2365"/>
                      <a:pt x="2569" y="2098"/>
                    </a:cubicBezTo>
                    <a:cubicBezTo>
                      <a:pt x="2841" y="1807"/>
                      <a:pt x="3147" y="1731"/>
                      <a:pt x="3473" y="1731"/>
                    </a:cubicBezTo>
                    <a:cubicBezTo>
                      <a:pt x="3708" y="1731"/>
                      <a:pt x="3953" y="1770"/>
                      <a:pt x="4204" y="1798"/>
                    </a:cubicBezTo>
                    <a:cubicBezTo>
                      <a:pt x="11576" y="2966"/>
                      <a:pt x="18948" y="4167"/>
                      <a:pt x="26320" y="5334"/>
                    </a:cubicBezTo>
                    <a:cubicBezTo>
                      <a:pt x="26449" y="5364"/>
                      <a:pt x="26575" y="5382"/>
                      <a:pt x="26696" y="5382"/>
                    </a:cubicBezTo>
                    <a:cubicBezTo>
                      <a:pt x="26983" y="5382"/>
                      <a:pt x="27243" y="5282"/>
                      <a:pt x="27454" y="5000"/>
                    </a:cubicBezTo>
                    <a:cubicBezTo>
                      <a:pt x="27487" y="4767"/>
                      <a:pt x="27521" y="4533"/>
                      <a:pt x="27554" y="4300"/>
                    </a:cubicBezTo>
                    <a:cubicBezTo>
                      <a:pt x="27220" y="4000"/>
                      <a:pt x="26753" y="3966"/>
                      <a:pt x="26320" y="3900"/>
                    </a:cubicBezTo>
                    <a:cubicBezTo>
                      <a:pt x="19315" y="2799"/>
                      <a:pt x="12310" y="1665"/>
                      <a:pt x="5305" y="564"/>
                    </a:cubicBezTo>
                    <a:cubicBezTo>
                      <a:pt x="4815" y="119"/>
                      <a:pt x="4267" y="1"/>
                      <a:pt x="3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8"/>
              <p:cNvSpPr/>
              <p:nvPr/>
            </p:nvSpPr>
            <p:spPr>
              <a:xfrm>
                <a:off x="10677378" y="1477664"/>
                <a:ext cx="231517" cy="14149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936" extrusionOk="0">
                    <a:moveTo>
                      <a:pt x="3149" y="1"/>
                    </a:moveTo>
                    <a:cubicBezTo>
                      <a:pt x="1903" y="1"/>
                      <a:pt x="870" y="483"/>
                      <a:pt x="400" y="1611"/>
                    </a:cubicBezTo>
                    <a:cubicBezTo>
                      <a:pt x="200" y="2111"/>
                      <a:pt x="0" y="2812"/>
                      <a:pt x="200" y="2912"/>
                    </a:cubicBezTo>
                    <a:cubicBezTo>
                      <a:pt x="222" y="2928"/>
                      <a:pt x="249" y="2936"/>
                      <a:pt x="279" y="2936"/>
                    </a:cubicBezTo>
                    <a:cubicBezTo>
                      <a:pt x="431" y="2936"/>
                      <a:pt x="672" y="2746"/>
                      <a:pt x="867" y="2578"/>
                    </a:cubicBezTo>
                    <a:cubicBezTo>
                      <a:pt x="1268" y="2078"/>
                      <a:pt x="1835" y="1544"/>
                      <a:pt x="2569" y="1511"/>
                    </a:cubicBezTo>
                    <a:cubicBezTo>
                      <a:pt x="2594" y="1510"/>
                      <a:pt x="2618" y="1509"/>
                      <a:pt x="2643" y="1509"/>
                    </a:cubicBezTo>
                    <a:cubicBezTo>
                      <a:pt x="3224" y="1509"/>
                      <a:pt x="3630" y="1807"/>
                      <a:pt x="4001" y="1807"/>
                    </a:cubicBezTo>
                    <a:cubicBezTo>
                      <a:pt x="4092" y="1807"/>
                      <a:pt x="4181" y="1789"/>
                      <a:pt x="4270" y="1744"/>
                    </a:cubicBezTo>
                    <a:cubicBezTo>
                      <a:pt x="4537" y="1611"/>
                      <a:pt x="4804" y="1244"/>
                      <a:pt x="4804" y="243"/>
                    </a:cubicBezTo>
                    <a:cubicBezTo>
                      <a:pt x="4232" y="86"/>
                      <a:pt x="3672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8"/>
              <p:cNvSpPr/>
              <p:nvPr/>
            </p:nvSpPr>
            <p:spPr>
              <a:xfrm>
                <a:off x="11703011" y="2929753"/>
                <a:ext cx="80385" cy="20901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337" extrusionOk="0">
                    <a:moveTo>
                      <a:pt x="1668" y="0"/>
                    </a:moveTo>
                    <a:cubicBezTo>
                      <a:pt x="1368" y="34"/>
                      <a:pt x="1034" y="67"/>
                      <a:pt x="734" y="101"/>
                    </a:cubicBezTo>
                    <a:cubicBezTo>
                      <a:pt x="467" y="201"/>
                      <a:pt x="367" y="434"/>
                      <a:pt x="334" y="701"/>
                    </a:cubicBezTo>
                    <a:cubicBezTo>
                      <a:pt x="267" y="834"/>
                      <a:pt x="267" y="968"/>
                      <a:pt x="234" y="1135"/>
                    </a:cubicBezTo>
                    <a:cubicBezTo>
                      <a:pt x="200" y="1301"/>
                      <a:pt x="167" y="1502"/>
                      <a:pt x="167" y="1702"/>
                    </a:cubicBezTo>
                    <a:cubicBezTo>
                      <a:pt x="100" y="1902"/>
                      <a:pt x="100" y="2069"/>
                      <a:pt x="67" y="2269"/>
                    </a:cubicBezTo>
                    <a:cubicBezTo>
                      <a:pt x="0" y="2469"/>
                      <a:pt x="0" y="2669"/>
                      <a:pt x="0" y="2869"/>
                    </a:cubicBezTo>
                    <a:cubicBezTo>
                      <a:pt x="0" y="3103"/>
                      <a:pt x="33" y="3303"/>
                      <a:pt x="234" y="3403"/>
                    </a:cubicBezTo>
                    <a:cubicBezTo>
                      <a:pt x="100" y="4003"/>
                      <a:pt x="500" y="4203"/>
                      <a:pt x="967" y="4337"/>
                    </a:cubicBezTo>
                    <a:cubicBezTo>
                      <a:pt x="1201" y="2903"/>
                      <a:pt x="1434" y="1468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8"/>
              <p:cNvSpPr/>
              <p:nvPr/>
            </p:nvSpPr>
            <p:spPr>
              <a:xfrm>
                <a:off x="10987642" y="1813518"/>
                <a:ext cx="725056" cy="792622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6447" extrusionOk="0">
                    <a:moveTo>
                      <a:pt x="3161" y="0"/>
                    </a:moveTo>
                    <a:cubicBezTo>
                      <a:pt x="2467" y="0"/>
                      <a:pt x="2172" y="342"/>
                      <a:pt x="2035" y="1247"/>
                    </a:cubicBezTo>
                    <a:cubicBezTo>
                      <a:pt x="1701" y="3248"/>
                      <a:pt x="1401" y="5250"/>
                      <a:pt x="1068" y="7251"/>
                    </a:cubicBezTo>
                    <a:cubicBezTo>
                      <a:pt x="767" y="9286"/>
                      <a:pt x="434" y="11287"/>
                      <a:pt x="134" y="13322"/>
                    </a:cubicBezTo>
                    <a:cubicBezTo>
                      <a:pt x="0" y="14023"/>
                      <a:pt x="134" y="14590"/>
                      <a:pt x="934" y="14723"/>
                    </a:cubicBezTo>
                    <a:cubicBezTo>
                      <a:pt x="4537" y="15290"/>
                      <a:pt x="8106" y="15857"/>
                      <a:pt x="11708" y="16424"/>
                    </a:cubicBezTo>
                    <a:cubicBezTo>
                      <a:pt x="11793" y="16439"/>
                      <a:pt x="11874" y="16447"/>
                      <a:pt x="11950" y="16447"/>
                    </a:cubicBezTo>
                    <a:cubicBezTo>
                      <a:pt x="12389" y="16447"/>
                      <a:pt x="12696" y="16201"/>
                      <a:pt x="12809" y="15690"/>
                    </a:cubicBezTo>
                    <a:cubicBezTo>
                      <a:pt x="12909" y="15357"/>
                      <a:pt x="13009" y="14990"/>
                      <a:pt x="13076" y="14623"/>
                    </a:cubicBezTo>
                    <a:cubicBezTo>
                      <a:pt x="13677" y="10954"/>
                      <a:pt x="14244" y="7251"/>
                      <a:pt x="14844" y="3582"/>
                    </a:cubicBezTo>
                    <a:cubicBezTo>
                      <a:pt x="15044" y="2181"/>
                      <a:pt x="14777" y="1814"/>
                      <a:pt x="13443" y="1580"/>
                    </a:cubicBezTo>
                    <a:cubicBezTo>
                      <a:pt x="10174" y="1047"/>
                      <a:pt x="6938" y="546"/>
                      <a:pt x="3669" y="46"/>
                    </a:cubicBezTo>
                    <a:cubicBezTo>
                      <a:pt x="3480" y="16"/>
                      <a:pt x="3311" y="0"/>
                      <a:pt x="3161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8"/>
              <p:cNvSpPr/>
              <p:nvPr/>
            </p:nvSpPr>
            <p:spPr>
              <a:xfrm>
                <a:off x="11124267" y="1531303"/>
                <a:ext cx="638261" cy="161686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3355" extrusionOk="0">
                    <a:moveTo>
                      <a:pt x="913" y="1"/>
                    </a:moveTo>
                    <a:cubicBezTo>
                      <a:pt x="487" y="1"/>
                      <a:pt x="148" y="182"/>
                      <a:pt x="67" y="665"/>
                    </a:cubicBezTo>
                    <a:cubicBezTo>
                      <a:pt x="0" y="1299"/>
                      <a:pt x="467" y="1499"/>
                      <a:pt x="1001" y="1565"/>
                    </a:cubicBezTo>
                    <a:cubicBezTo>
                      <a:pt x="2869" y="1866"/>
                      <a:pt x="4704" y="2166"/>
                      <a:pt x="6538" y="2433"/>
                    </a:cubicBezTo>
                    <a:cubicBezTo>
                      <a:pt x="8340" y="2733"/>
                      <a:pt x="10174" y="3000"/>
                      <a:pt x="11976" y="3300"/>
                    </a:cubicBezTo>
                    <a:cubicBezTo>
                      <a:pt x="12136" y="3330"/>
                      <a:pt x="12293" y="3354"/>
                      <a:pt x="12438" y="3354"/>
                    </a:cubicBezTo>
                    <a:cubicBezTo>
                      <a:pt x="12777" y="3354"/>
                      <a:pt x="13050" y="3223"/>
                      <a:pt x="13143" y="2733"/>
                    </a:cubicBezTo>
                    <a:cubicBezTo>
                      <a:pt x="13243" y="2066"/>
                      <a:pt x="12843" y="1866"/>
                      <a:pt x="12276" y="1799"/>
                    </a:cubicBezTo>
                    <a:cubicBezTo>
                      <a:pt x="8573" y="1199"/>
                      <a:pt x="4904" y="631"/>
                      <a:pt x="1235" y="31"/>
                    </a:cubicBezTo>
                    <a:cubicBezTo>
                      <a:pt x="1124" y="12"/>
                      <a:pt x="1016" y="1"/>
                      <a:pt x="91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8"/>
              <p:cNvSpPr/>
              <p:nvPr/>
            </p:nvSpPr>
            <p:spPr>
              <a:xfrm>
                <a:off x="10666101" y="2828404"/>
                <a:ext cx="196192" cy="17354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601" extrusionOk="0">
                    <a:moveTo>
                      <a:pt x="1298" y="1"/>
                    </a:moveTo>
                    <a:cubicBezTo>
                      <a:pt x="1090" y="1"/>
                      <a:pt x="880" y="21"/>
                      <a:pt x="668" y="69"/>
                    </a:cubicBezTo>
                    <a:cubicBezTo>
                      <a:pt x="501" y="135"/>
                      <a:pt x="401" y="235"/>
                      <a:pt x="334" y="369"/>
                    </a:cubicBezTo>
                    <a:cubicBezTo>
                      <a:pt x="268" y="569"/>
                      <a:pt x="234" y="769"/>
                      <a:pt x="201" y="969"/>
                    </a:cubicBezTo>
                    <a:cubicBezTo>
                      <a:pt x="167" y="1136"/>
                      <a:pt x="134" y="1336"/>
                      <a:pt x="101" y="1536"/>
                    </a:cubicBezTo>
                    <a:cubicBezTo>
                      <a:pt x="67" y="1737"/>
                      <a:pt x="34" y="1937"/>
                      <a:pt x="34" y="2137"/>
                    </a:cubicBezTo>
                    <a:cubicBezTo>
                      <a:pt x="1" y="2337"/>
                      <a:pt x="134" y="2504"/>
                      <a:pt x="201" y="2704"/>
                    </a:cubicBezTo>
                    <a:cubicBezTo>
                      <a:pt x="256" y="3071"/>
                      <a:pt x="345" y="3189"/>
                      <a:pt x="449" y="3189"/>
                    </a:cubicBezTo>
                    <a:cubicBezTo>
                      <a:pt x="639" y="3189"/>
                      <a:pt x="878" y="2793"/>
                      <a:pt x="1054" y="2793"/>
                    </a:cubicBezTo>
                    <a:cubicBezTo>
                      <a:pt x="1070" y="2793"/>
                      <a:pt x="1086" y="2796"/>
                      <a:pt x="1101" y="2804"/>
                    </a:cubicBezTo>
                    <a:cubicBezTo>
                      <a:pt x="1323" y="2676"/>
                      <a:pt x="1533" y="2621"/>
                      <a:pt x="1734" y="2621"/>
                    </a:cubicBezTo>
                    <a:cubicBezTo>
                      <a:pt x="2109" y="2621"/>
                      <a:pt x="2456" y="2811"/>
                      <a:pt x="2803" y="3071"/>
                    </a:cubicBezTo>
                    <a:cubicBezTo>
                      <a:pt x="2808" y="3070"/>
                      <a:pt x="2812" y="3070"/>
                      <a:pt x="2817" y="3070"/>
                    </a:cubicBezTo>
                    <a:cubicBezTo>
                      <a:pt x="3028" y="3070"/>
                      <a:pt x="3052" y="3601"/>
                      <a:pt x="3280" y="3601"/>
                    </a:cubicBezTo>
                    <a:cubicBezTo>
                      <a:pt x="3358" y="3601"/>
                      <a:pt x="3461" y="3539"/>
                      <a:pt x="3603" y="3371"/>
                    </a:cubicBezTo>
                    <a:cubicBezTo>
                      <a:pt x="3703" y="2604"/>
                      <a:pt x="3803" y="1837"/>
                      <a:pt x="3903" y="1069"/>
                    </a:cubicBezTo>
                    <a:cubicBezTo>
                      <a:pt x="3937" y="803"/>
                      <a:pt x="4070" y="436"/>
                      <a:pt x="3670" y="402"/>
                    </a:cubicBezTo>
                    <a:cubicBezTo>
                      <a:pt x="2875" y="296"/>
                      <a:pt x="2101" y="1"/>
                      <a:pt x="1298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8"/>
              <p:cNvSpPr/>
              <p:nvPr/>
            </p:nvSpPr>
            <p:spPr>
              <a:xfrm>
                <a:off x="10719161" y="2938427"/>
                <a:ext cx="82024" cy="37976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88" extrusionOk="0">
                    <a:moveTo>
                      <a:pt x="889" y="0"/>
                    </a:moveTo>
                    <a:cubicBezTo>
                      <a:pt x="687" y="0"/>
                      <a:pt x="447" y="182"/>
                      <a:pt x="0" y="521"/>
                    </a:cubicBezTo>
                    <a:cubicBezTo>
                      <a:pt x="568" y="621"/>
                      <a:pt x="1135" y="688"/>
                      <a:pt x="1702" y="788"/>
                    </a:cubicBezTo>
                    <a:cubicBezTo>
                      <a:pt x="1306" y="249"/>
                      <a:pt x="1124" y="0"/>
                      <a:pt x="889" y="0"/>
                    </a:cubicBezTo>
                    <a:close/>
                  </a:path>
                </a:pathLst>
              </a:custGeom>
              <a:solidFill>
                <a:srgbClr val="E4EA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8"/>
              <p:cNvSpPr/>
              <p:nvPr/>
            </p:nvSpPr>
            <p:spPr>
              <a:xfrm>
                <a:off x="10511789" y="2757898"/>
                <a:ext cx="122659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7595" extrusionOk="0">
                    <a:moveTo>
                      <a:pt x="2295" y="1"/>
                    </a:moveTo>
                    <a:cubicBezTo>
                      <a:pt x="1790" y="1"/>
                      <a:pt x="1364" y="186"/>
                      <a:pt x="1068" y="698"/>
                    </a:cubicBezTo>
                    <a:cubicBezTo>
                      <a:pt x="0" y="2232"/>
                      <a:pt x="567" y="3700"/>
                      <a:pt x="2402" y="4000"/>
                    </a:cubicBezTo>
                    <a:cubicBezTo>
                      <a:pt x="2736" y="4033"/>
                      <a:pt x="3069" y="4100"/>
                      <a:pt x="3403" y="4167"/>
                    </a:cubicBezTo>
                    <a:cubicBezTo>
                      <a:pt x="3436" y="3967"/>
                      <a:pt x="3470" y="3767"/>
                      <a:pt x="3503" y="3566"/>
                    </a:cubicBezTo>
                    <a:cubicBezTo>
                      <a:pt x="3536" y="3366"/>
                      <a:pt x="3570" y="3200"/>
                      <a:pt x="3603" y="2999"/>
                    </a:cubicBezTo>
                    <a:cubicBezTo>
                      <a:pt x="3603" y="2833"/>
                      <a:pt x="3636" y="2632"/>
                      <a:pt x="3670" y="2466"/>
                    </a:cubicBezTo>
                    <a:cubicBezTo>
                      <a:pt x="3703" y="2266"/>
                      <a:pt x="3736" y="2099"/>
                      <a:pt x="3770" y="1899"/>
                    </a:cubicBezTo>
                    <a:cubicBezTo>
                      <a:pt x="3770" y="1832"/>
                      <a:pt x="3803" y="1799"/>
                      <a:pt x="3803" y="1732"/>
                    </a:cubicBezTo>
                    <a:cubicBezTo>
                      <a:pt x="4370" y="1832"/>
                      <a:pt x="4937" y="1865"/>
                      <a:pt x="5504" y="1965"/>
                    </a:cubicBezTo>
                    <a:cubicBezTo>
                      <a:pt x="6739" y="2165"/>
                      <a:pt x="6739" y="2165"/>
                      <a:pt x="6605" y="3366"/>
                    </a:cubicBezTo>
                    <a:cubicBezTo>
                      <a:pt x="6538" y="3867"/>
                      <a:pt x="6272" y="4434"/>
                      <a:pt x="6805" y="4834"/>
                    </a:cubicBezTo>
                    <a:cubicBezTo>
                      <a:pt x="7172" y="4901"/>
                      <a:pt x="7539" y="4934"/>
                      <a:pt x="7906" y="5001"/>
                    </a:cubicBezTo>
                    <a:cubicBezTo>
                      <a:pt x="12776" y="5768"/>
                      <a:pt x="17646" y="6535"/>
                      <a:pt x="22550" y="7302"/>
                    </a:cubicBezTo>
                    <a:cubicBezTo>
                      <a:pt x="23084" y="7369"/>
                      <a:pt x="23651" y="7469"/>
                      <a:pt x="24184" y="7569"/>
                    </a:cubicBezTo>
                    <a:cubicBezTo>
                      <a:pt x="24268" y="7586"/>
                      <a:pt x="24344" y="7595"/>
                      <a:pt x="24412" y="7595"/>
                    </a:cubicBezTo>
                    <a:cubicBezTo>
                      <a:pt x="24745" y="7595"/>
                      <a:pt x="24879" y="7391"/>
                      <a:pt x="24851" y="7002"/>
                    </a:cubicBezTo>
                    <a:lnTo>
                      <a:pt x="24952" y="6969"/>
                    </a:lnTo>
                    <a:cubicBezTo>
                      <a:pt x="24952" y="6802"/>
                      <a:pt x="24985" y="6602"/>
                      <a:pt x="24985" y="6402"/>
                    </a:cubicBezTo>
                    <a:cubicBezTo>
                      <a:pt x="25018" y="6235"/>
                      <a:pt x="25052" y="6035"/>
                      <a:pt x="25052" y="5835"/>
                    </a:cubicBezTo>
                    <a:cubicBezTo>
                      <a:pt x="25085" y="5668"/>
                      <a:pt x="25118" y="5468"/>
                      <a:pt x="25152" y="5301"/>
                    </a:cubicBezTo>
                    <a:cubicBezTo>
                      <a:pt x="25185" y="5101"/>
                      <a:pt x="25218" y="4934"/>
                      <a:pt x="25252" y="4734"/>
                    </a:cubicBezTo>
                    <a:cubicBezTo>
                      <a:pt x="25252" y="4601"/>
                      <a:pt x="25285" y="4500"/>
                      <a:pt x="25285" y="4367"/>
                    </a:cubicBezTo>
                    <a:cubicBezTo>
                      <a:pt x="25352" y="4134"/>
                      <a:pt x="25419" y="3900"/>
                      <a:pt x="25452" y="3667"/>
                    </a:cubicBezTo>
                    <a:cubicBezTo>
                      <a:pt x="17880" y="2466"/>
                      <a:pt x="10274" y="1231"/>
                      <a:pt x="2669" y="31"/>
                    </a:cubicBezTo>
                    <a:cubicBezTo>
                      <a:pt x="2540" y="11"/>
                      <a:pt x="2415" y="1"/>
                      <a:pt x="2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4" name="Google Shape;1794;p88"/>
          <p:cNvSpPr txBox="1">
            <a:spLocks noGrp="1"/>
          </p:cNvSpPr>
          <p:nvPr>
            <p:ph type="title"/>
          </p:nvPr>
        </p:nvSpPr>
        <p:spPr>
          <a:xfrm>
            <a:off x="840776" y="2837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E’tiboringiz uchun </a:t>
            </a:r>
            <a:br>
              <a:rPr lang="en" dirty="0"/>
            </a:br>
            <a:r>
              <a:rPr lang="en" dirty="0"/>
              <a:t>raxmat!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Kerakli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o'rnatish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yangilash</a:t>
            </a:r>
            <a:endParaRPr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854013" y="1095935"/>
            <a:ext cx="7576112" cy="1797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Biz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o’tkan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darslarimizda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tushunchalarini olgan edik. 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Edilikda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biz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o’rnatishni hamda uni yangilashni ko’rib chiqamiz. Windowsda kerakli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driverlarni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o'rnatish va yangilash uchun quyidagi qadamlarni bajarishingiz mumkin: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oching.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Buni qidirish maydoniga 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yozib topishingiz mumkin yoki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Panel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ichidan ham ochishingiz mumkin.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z-Cyrl-UZ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BC5E7E-D1CA-886E-6ACC-F6D9AA00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34" y="2963855"/>
            <a:ext cx="1914792" cy="14480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E1A52-3178-70CA-4E00-7217F3B3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7" y="2963856"/>
            <a:ext cx="1914792" cy="1448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D973844-4A39-BC35-CB3F-EC01D7ED395A}"/>
              </a:ext>
            </a:extLst>
          </p:cNvPr>
          <p:cNvSpPr txBox="1"/>
          <p:nvPr/>
        </p:nvSpPr>
        <p:spPr>
          <a:xfrm>
            <a:off x="1492623" y="3731558"/>
            <a:ext cx="6158753" cy="86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Latn-U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Kerakli qurilma uchun </a:t>
            </a:r>
            <a:r>
              <a:rPr lang="uz-Latn-UZ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driverni</a:t>
            </a:r>
            <a:r>
              <a:rPr lang="uz-Latn-U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toping (masalan, video kartasi, printer va hokazo). Agar uning oldida xato belgisi (!) bo'lsa, demak </a:t>
            </a:r>
            <a:r>
              <a:rPr lang="uz-Latn-UZ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no'to'g'ri</a:t>
            </a:r>
            <a:r>
              <a:rPr lang="uz-Latn-U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o'rnatilgan yoki umuman o'rnatilmagan.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C277B68-11BE-CAB6-4513-41275263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2" y="255493"/>
            <a:ext cx="4182646" cy="330797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9B47562-04E1-E186-9B46-973D33D92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65" y="255493"/>
            <a:ext cx="4182646" cy="3254189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84F994A6-5FE7-DB5E-7C10-B760CB1E1161}"/>
              </a:ext>
            </a:extLst>
          </p:cNvPr>
          <p:cNvCxnSpPr/>
          <p:nvPr/>
        </p:nvCxnSpPr>
        <p:spPr>
          <a:xfrm flipH="1" flipV="1">
            <a:off x="5883088" y="2339788"/>
            <a:ext cx="753036" cy="336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69"/>
          <p:cNvGrpSpPr/>
          <p:nvPr/>
        </p:nvGrpSpPr>
        <p:grpSpPr>
          <a:xfrm>
            <a:off x="557942" y="3355850"/>
            <a:ext cx="2471976" cy="1696605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69">
            <a:hlinkClick r:id="rId4" action="ppaction://hlinksldjump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9">
            <a:hlinkClick r:id="" action="ppaction://noaction"/>
          </p:cNvPr>
          <p:cNvSpPr/>
          <p:nvPr/>
        </p:nvSpPr>
        <p:spPr>
          <a:xfrm>
            <a:off x="84283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" action="ppaction://noaction"/>
          </p:cNvPr>
          <p:cNvSpPr/>
          <p:nvPr/>
        </p:nvSpPr>
        <p:spPr>
          <a:xfrm flipH="1">
            <a:off x="39117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" action="ppaction://noaction"/>
          </p:cNvPr>
          <p:cNvSpPr/>
          <p:nvPr/>
        </p:nvSpPr>
        <p:spPr>
          <a:xfrm>
            <a:off x="84282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9">
            <a:hlinkClick r:id="" action="ppaction://noaction"/>
          </p:cNvPr>
          <p:cNvSpPr/>
          <p:nvPr/>
        </p:nvSpPr>
        <p:spPr>
          <a:xfrm rot="5400000">
            <a:off x="4408905" y="4445507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5F97BE-71F4-5DBB-00A3-A0463B3346A3}"/>
              </a:ext>
            </a:extLst>
          </p:cNvPr>
          <p:cNvSpPr txBox="1"/>
          <p:nvPr/>
        </p:nvSpPr>
        <p:spPr>
          <a:xfrm>
            <a:off x="3213689" y="3170135"/>
            <a:ext cx="4645959" cy="190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Qurilma ustiga o'ng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tugmacha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bosib, "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tugmasini bosing.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Keyin tizim avtomatik ravishda yangilangan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driverlarni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internetdan qidiradi. Agar topa olmasa, siz "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tugmasini bosib, oldindan yuklab olingan </a:t>
            </a:r>
            <a:r>
              <a:rPr lang="uz-Latn-U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faylini ko'rsatishingiz mumkin.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1AE4269-B9D9-2E77-2AB3-D49BA7F5B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794" y="421657"/>
            <a:ext cx="4139645" cy="2654189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EE43C9E-8A72-01CB-6CAC-A7EEE4A364F9}"/>
              </a:ext>
            </a:extLst>
          </p:cNvPr>
          <p:cNvCxnSpPr/>
          <p:nvPr/>
        </p:nvCxnSpPr>
        <p:spPr>
          <a:xfrm flipV="1">
            <a:off x="2350349" y="1869141"/>
            <a:ext cx="910563" cy="275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3B986A3-BC40-A104-DC83-C0E0DB86D103}"/>
              </a:ext>
            </a:extLst>
          </p:cNvPr>
          <p:cNvCxnSpPr/>
          <p:nvPr/>
        </p:nvCxnSpPr>
        <p:spPr>
          <a:xfrm flipH="1" flipV="1">
            <a:off x="3859306" y="1865099"/>
            <a:ext cx="1001806" cy="82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83189" y="1495786"/>
            <a:ext cx="5428666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Tizim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o'rnatadi. Ba'zan qayta ishga tushirish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 qilinishi mumkin.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Shunday qilib,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ishlatib Windowsda har qanday qurilma uchun kerakli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driverlarni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osonlik bilan o'rnatish va yangilash mumkin. Qiyinchilik bo'lganda texnik yordamga murojaat qilishingiz mumkin. 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Eslatma: Bu usul Windowsning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pullic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versiyalarida mavjud.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71"/>
          <p:cNvGrpSpPr/>
          <p:nvPr/>
        </p:nvGrpSpPr>
        <p:grpSpPr>
          <a:xfrm>
            <a:off x="229403" y="389965"/>
            <a:ext cx="1329317" cy="1457348"/>
            <a:chOff x="492759" y="390576"/>
            <a:chExt cx="4383086" cy="4362347"/>
          </a:xfrm>
        </p:grpSpPr>
        <p:sp>
          <p:nvSpPr>
            <p:cNvPr id="856" name="Google Shape;856;p7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1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1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1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1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1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1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1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1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1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1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71"/>
          <p:cNvSpPr txBox="1">
            <a:spLocks noGrp="1"/>
          </p:cNvSpPr>
          <p:nvPr>
            <p:ph type="subTitle" idx="1"/>
          </p:nvPr>
        </p:nvSpPr>
        <p:spPr>
          <a:xfrm>
            <a:off x="1613501" y="750795"/>
            <a:ext cx="7006662" cy="3339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</a:pP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faqat puli borlar ishlatar ekanda desangiz adashasiz.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Kampyuter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mamurlari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Driverini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yangilash uchun alohida dasturlar ishlab chiqilgan ulardan biri </a:t>
            </a:r>
            <a:r>
              <a:rPr lang="uz-Latn-UZ" sz="1800" b="1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Driver</a:t>
            </a:r>
            <a:r>
              <a:rPr lang="uz-Latn-UZ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uz-Latn-UZ" sz="1800" b="1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Booster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dasturi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orqali yangilashimiz mumkin. Agarda bizda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priner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yokida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o’yin uchun ishlab chiqilgan pult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o’rnatilinmagan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bo’lsachi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(yoki shunga o’xshash qo’shimcha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qutilmalar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)? Bunday xollarda bizga Brauzer yordam beradi ya’ni Qidiruv tizimiga biz qurilma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To’lliq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nomi misol uchun aytaylik Printer qurilmasining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to’lliq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nomi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Epson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L800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hamda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yuklab olish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 yozamiz (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Epson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L800 </a:t>
            </a:r>
            <a:r>
              <a:rPr lang="uz-Latn-U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uz-Latn-U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Yuklab olish).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Qidiruv tizimidan saytga tashrif yuramiz hamda </a:t>
            </a:r>
            <a:r>
              <a:rPr lang="uz-Latn-U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Driverni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yuklab olamiz. Oddiy dasturni o’rgan kabi bu dasturni ham o’rnatamiz.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14" name="Google Shape;914;p71"/>
          <p:cNvGrpSpPr/>
          <p:nvPr/>
        </p:nvGrpSpPr>
        <p:grpSpPr>
          <a:xfrm>
            <a:off x="2775903" y="3731755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54CF65E-0455-2688-899A-2BA31FBC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" y="208428"/>
            <a:ext cx="8202705" cy="4719919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50A0DA-453E-D1EE-815B-1AD8F9A8659F}"/>
              </a:ext>
            </a:extLst>
          </p:cNvPr>
          <p:cNvCxnSpPr/>
          <p:nvPr/>
        </p:nvCxnSpPr>
        <p:spPr>
          <a:xfrm>
            <a:off x="2891118" y="3260912"/>
            <a:ext cx="672353" cy="28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46D707-9C63-AC0B-2BCA-CDCDF93CDA55}"/>
              </a:ext>
            </a:extLst>
          </p:cNvPr>
          <p:cNvCxnSpPr/>
          <p:nvPr/>
        </p:nvCxnSpPr>
        <p:spPr>
          <a:xfrm flipV="1">
            <a:off x="3516406" y="3677771"/>
            <a:ext cx="396688" cy="47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50A0DA-453E-D1EE-815B-1AD8F9A8659F}"/>
              </a:ext>
            </a:extLst>
          </p:cNvPr>
          <p:cNvCxnSpPr/>
          <p:nvPr/>
        </p:nvCxnSpPr>
        <p:spPr>
          <a:xfrm>
            <a:off x="2891118" y="3260912"/>
            <a:ext cx="672353" cy="2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46D707-9C63-AC0B-2BCA-CDCDF93CDA55}"/>
              </a:ext>
            </a:extLst>
          </p:cNvPr>
          <p:cNvCxnSpPr/>
          <p:nvPr/>
        </p:nvCxnSpPr>
        <p:spPr>
          <a:xfrm flipV="1">
            <a:off x="3516406" y="3677771"/>
            <a:ext cx="396688" cy="4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D7B26-119C-464E-60F4-638563B8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8" y="228600"/>
            <a:ext cx="8162364" cy="46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50A0DA-453E-D1EE-815B-1AD8F9A8659F}"/>
              </a:ext>
            </a:extLst>
          </p:cNvPr>
          <p:cNvCxnSpPr/>
          <p:nvPr/>
        </p:nvCxnSpPr>
        <p:spPr>
          <a:xfrm>
            <a:off x="2891118" y="3260912"/>
            <a:ext cx="672353" cy="2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46D707-9C63-AC0B-2BCA-CDCDF93CDA55}"/>
              </a:ext>
            </a:extLst>
          </p:cNvPr>
          <p:cNvCxnSpPr/>
          <p:nvPr/>
        </p:nvCxnSpPr>
        <p:spPr>
          <a:xfrm flipV="1">
            <a:off x="3516406" y="3677771"/>
            <a:ext cx="396688" cy="4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8E7BC-7218-1724-CF90-09D5801E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228600"/>
            <a:ext cx="8169088" cy="46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563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Экран (16:9)</PresentationFormat>
  <Paragraphs>35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Libre Baskerville</vt:lpstr>
      <vt:lpstr>Roboto</vt:lpstr>
      <vt:lpstr>Roboto Condensed Light</vt:lpstr>
      <vt:lpstr>Times New Roman</vt:lpstr>
      <vt:lpstr>Generation of '27 by Slidesgo</vt:lpstr>
      <vt:lpstr>Kerakli Driverlarni o'rnatish hamda yangilash. Microsoft Office dasturi turli versiyalarini bir biridan farqi. Microsoft Word dasturi bilan tanishuv. Wordda dastur uchun ishlatish mumkin bo'lgan kotkeyslarni chiqarish.</vt:lpstr>
      <vt:lpstr>Kerakli Driverlarni o'rnatish hamda yangilash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 raxmat!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Kerakli Driverlarni o'rnatish hamda yangilash. Microsoft Office dasturi turli versiyalarini bir biridan farqi. Microsoft Word dasturi bilan tanishuv. Wordda dastur uchun ishlatish mumkin bo'lgan kotkeyslarni chiqarish.</dc:title>
  <dc:creator>MBin Dev</dc:creator>
  <cp:lastModifiedBy>MBin Dev</cp:lastModifiedBy>
  <cp:revision>1</cp:revision>
  <dcterms:modified xsi:type="dcterms:W3CDTF">2024-01-25T17:17:30Z</dcterms:modified>
</cp:coreProperties>
</file>