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57" r:id="rId3"/>
    <p:sldId id="258" r:id="rId4"/>
    <p:sldId id="259" r:id="rId5"/>
    <p:sldId id="260" r:id="rId6"/>
    <p:sldId id="302" r:id="rId7"/>
    <p:sldId id="261" r:id="rId8"/>
    <p:sldId id="262" r:id="rId9"/>
    <p:sldId id="304" r:id="rId10"/>
    <p:sldId id="264" r:id="rId11"/>
    <p:sldId id="265" r:id="rId12"/>
    <p:sldId id="266" r:id="rId13"/>
    <p:sldId id="267" r:id="rId14"/>
    <p:sldId id="303" r:id="rId15"/>
    <p:sldId id="268" r:id="rId16"/>
    <p:sldId id="270" r:id="rId17"/>
    <p:sldId id="263" r:id="rId18"/>
  </p:sldIdLst>
  <p:sldSz cx="9144000" cy="5143500" type="screen16x9"/>
  <p:notesSz cx="6858000" cy="9144000"/>
  <p:embeddedFontLst>
    <p:embeddedFont>
      <p:font typeface="Montserrat Black" panose="020B0604020202020204" charset="-52"/>
      <p:bold r:id="rId20"/>
      <p:boldItalic r:id="rId21"/>
    </p:embeddedFont>
    <p:embeddedFont>
      <p:font typeface="Calibri" panose="020F0502020204030204" pitchFamily="34" charset="0"/>
      <p:regular r:id="rId22"/>
      <p:bold r:id="rId23"/>
      <p:italic r:id="rId24"/>
      <p:boldItalic r:id="rId25"/>
    </p:embeddedFont>
    <p:embeddedFont>
      <p:font typeface="Montserrat" panose="020B0604020202020204" charset="-52"/>
      <p:regular r:id="rId26"/>
      <p:bold r:id="rId27"/>
      <p:italic r:id="rId28"/>
      <p:boldItalic r:id="rId29"/>
    </p:embeddedFont>
    <p:embeddedFont>
      <p:font typeface="Bebas Neue" panose="020B0604020202020204" charset="0"/>
      <p:regular r:id="rId30"/>
    </p:embeddedFont>
    <p:embeddedFont>
      <p:font typeface="Segoe UI" panose="020B0502040204020203" pitchFamily="34" charset="0"/>
      <p:regular r:id="rId31"/>
      <p:bold r:id="rId32"/>
      <p:italic r:id="rId33"/>
      <p:boldItalic r:id="rId34"/>
    </p:embeddedFont>
    <p:embeddedFont>
      <p:font typeface="Montserrat Medium" panose="020B0604020202020204" charset="-52"/>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217FA1-CB11-4C88-A5AC-523B7A88DB7B}">
  <a:tblStyle styleId="{81217FA1-CB11-4C88-A5AC-523B7A88DB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4639e6eab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4639e6eab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578fe0731a_1_2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1578fe0731a_1_2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18ee7e5f6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18ee7e5f6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ff065f5d78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ff065f5d78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18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4957916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4957916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578fe0731a_1_3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578fe0731a_1_3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578fe0731a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578fe0731a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78fe073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78fe073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9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78fe0731a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78fe0731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87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TITLE_ONLY_7">
    <p:spTree>
      <p:nvGrpSpPr>
        <p:cNvPr id="1" name="Shape 120"/>
        <p:cNvGrpSpPr/>
        <p:nvPr/>
      </p:nvGrpSpPr>
      <p:grpSpPr>
        <a:xfrm>
          <a:off x="0" y="0"/>
          <a:ext cx="0" cy="0"/>
          <a:chOff x="0" y="0"/>
          <a:chExt cx="0" cy="0"/>
        </a:xfrm>
      </p:grpSpPr>
      <p:sp>
        <p:nvSpPr>
          <p:cNvPr id="121" name="Google Shape;121;p17"/>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7"/>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TITLE_ONLY_8">
    <p:spTree>
      <p:nvGrpSpPr>
        <p:cNvPr id="1" name="Shape 126"/>
        <p:cNvGrpSpPr/>
        <p:nvPr/>
      </p:nvGrpSpPr>
      <p:grpSpPr>
        <a:xfrm>
          <a:off x="0" y="0"/>
          <a:ext cx="0" cy="0"/>
          <a:chOff x="0" y="0"/>
          <a:chExt cx="0" cy="0"/>
        </a:xfrm>
      </p:grpSpPr>
      <p:sp>
        <p:nvSpPr>
          <p:cNvPr id="127" name="Google Shape;127;p18"/>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 name="Google Shape;130;p18"/>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TITLE_ONLY_6_2">
    <p:spTree>
      <p:nvGrpSpPr>
        <p:cNvPr id="1" name="Shape 131"/>
        <p:cNvGrpSpPr/>
        <p:nvPr/>
      </p:nvGrpSpPr>
      <p:grpSpPr>
        <a:xfrm>
          <a:off x="0" y="0"/>
          <a:ext cx="0" cy="0"/>
          <a:chOff x="0" y="0"/>
          <a:chExt cx="0" cy="0"/>
        </a:xfrm>
      </p:grpSpPr>
      <p:sp>
        <p:nvSpPr>
          <p:cNvPr id="132" name="Google Shape;132;p1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9"/>
          <p:cNvSpPr/>
          <p:nvPr/>
        </p:nvSpPr>
        <p:spPr>
          <a:xfrm rot="-5400000" flipH="1">
            <a:off x="164157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_2">
    <p:spTree>
      <p:nvGrpSpPr>
        <p:cNvPr id="1" name="Shape 166"/>
        <p:cNvGrpSpPr/>
        <p:nvPr/>
      </p:nvGrpSpPr>
      <p:grpSpPr>
        <a:xfrm>
          <a:off x="0" y="0"/>
          <a:ext cx="0" cy="0"/>
          <a:chOff x="0" y="0"/>
          <a:chExt cx="0" cy="0"/>
        </a:xfrm>
      </p:grpSpPr>
      <p:sp>
        <p:nvSpPr>
          <p:cNvPr id="167" name="Google Shape;167;p24"/>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flipH="1">
            <a:off x="7597553" y="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txBox="1">
            <a:spLocks noGrp="1"/>
          </p:cNvSpPr>
          <p:nvPr>
            <p:ph type="title"/>
          </p:nvPr>
        </p:nvSpPr>
        <p:spPr>
          <a:xfrm>
            <a:off x="720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 name="Google Shape;170;p24"/>
          <p:cNvSpPr txBox="1">
            <a:spLocks noGrp="1"/>
          </p:cNvSpPr>
          <p:nvPr>
            <p:ph type="subTitle" idx="1"/>
          </p:nvPr>
        </p:nvSpPr>
        <p:spPr>
          <a:xfrm>
            <a:off x="720000" y="3158821"/>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1" name="Google Shape;171;p24"/>
          <p:cNvSpPr txBox="1">
            <a:spLocks noGrp="1"/>
          </p:cNvSpPr>
          <p:nvPr>
            <p:ph type="title" idx="2"/>
          </p:nvPr>
        </p:nvSpPr>
        <p:spPr>
          <a:xfrm>
            <a:off x="6084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24"/>
          <p:cNvSpPr txBox="1">
            <a:spLocks noGrp="1"/>
          </p:cNvSpPr>
          <p:nvPr>
            <p:ph type="subTitle" idx="3"/>
          </p:nvPr>
        </p:nvSpPr>
        <p:spPr>
          <a:xfrm>
            <a:off x="6084000" y="3158821"/>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3" name="Google Shape;173;p24"/>
          <p:cNvSpPr txBox="1">
            <a:spLocks noGrp="1"/>
          </p:cNvSpPr>
          <p:nvPr>
            <p:ph type="title" idx="4"/>
          </p:nvPr>
        </p:nvSpPr>
        <p:spPr>
          <a:xfrm>
            <a:off x="3402000" y="2680921"/>
            <a:ext cx="234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4" name="Google Shape;174;p24"/>
          <p:cNvSpPr txBox="1">
            <a:spLocks noGrp="1"/>
          </p:cNvSpPr>
          <p:nvPr>
            <p:ph type="subTitle" idx="5"/>
          </p:nvPr>
        </p:nvSpPr>
        <p:spPr>
          <a:xfrm>
            <a:off x="3402000" y="3158829"/>
            <a:ext cx="2340000" cy="72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75" name="Google Shape;175;p24"/>
          <p:cNvSpPr txBox="1">
            <a:spLocks noGrp="1"/>
          </p:cNvSpPr>
          <p:nvPr>
            <p:ph type="title" idx="6"/>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76"/>
        <p:cNvGrpSpPr/>
        <p:nvPr/>
      </p:nvGrpSpPr>
      <p:grpSpPr>
        <a:xfrm>
          <a:off x="0" y="0"/>
          <a:ext cx="0" cy="0"/>
          <a:chOff x="0" y="0"/>
          <a:chExt cx="0" cy="0"/>
        </a:xfrm>
      </p:grpSpPr>
      <p:sp>
        <p:nvSpPr>
          <p:cNvPr id="177" name="Google Shape;177;p25"/>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txBox="1">
            <a:spLocks noGrp="1"/>
          </p:cNvSpPr>
          <p:nvPr>
            <p:ph type="title"/>
          </p:nvPr>
        </p:nvSpPr>
        <p:spPr>
          <a:xfrm>
            <a:off x="1791600" y="1860600"/>
            <a:ext cx="2246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5"/>
          <p:cNvSpPr txBox="1">
            <a:spLocks noGrp="1"/>
          </p:cNvSpPr>
          <p:nvPr>
            <p:ph type="subTitle" idx="1"/>
          </p:nvPr>
        </p:nvSpPr>
        <p:spPr>
          <a:xfrm>
            <a:off x="1791600" y="2338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81" name="Google Shape;181;p25"/>
          <p:cNvSpPr txBox="1">
            <a:spLocks noGrp="1"/>
          </p:cNvSpPr>
          <p:nvPr>
            <p:ph type="title" idx="2"/>
          </p:nvPr>
        </p:nvSpPr>
        <p:spPr>
          <a:xfrm>
            <a:off x="5109600" y="1860600"/>
            <a:ext cx="2246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5"/>
          <p:cNvSpPr txBox="1">
            <a:spLocks noGrp="1"/>
          </p:cNvSpPr>
          <p:nvPr>
            <p:ph type="subTitle" idx="3"/>
          </p:nvPr>
        </p:nvSpPr>
        <p:spPr>
          <a:xfrm>
            <a:off x="5109600" y="2338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83" name="Google Shape;183;p25"/>
          <p:cNvSpPr txBox="1">
            <a:spLocks noGrp="1"/>
          </p:cNvSpPr>
          <p:nvPr>
            <p:ph type="title" idx="4"/>
          </p:nvPr>
        </p:nvSpPr>
        <p:spPr>
          <a:xfrm>
            <a:off x="1791600" y="3617275"/>
            <a:ext cx="2246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5"/>
          <p:cNvSpPr txBox="1">
            <a:spLocks noGrp="1"/>
          </p:cNvSpPr>
          <p:nvPr>
            <p:ph type="subTitle" idx="5"/>
          </p:nvPr>
        </p:nvSpPr>
        <p:spPr>
          <a:xfrm>
            <a:off x="1791600" y="4095175"/>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85" name="Google Shape;185;p25"/>
          <p:cNvSpPr txBox="1">
            <a:spLocks noGrp="1"/>
          </p:cNvSpPr>
          <p:nvPr>
            <p:ph type="title" idx="6"/>
          </p:nvPr>
        </p:nvSpPr>
        <p:spPr>
          <a:xfrm>
            <a:off x="5109600" y="3617275"/>
            <a:ext cx="22464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6" name="Google Shape;186;p25"/>
          <p:cNvSpPr txBox="1">
            <a:spLocks noGrp="1"/>
          </p:cNvSpPr>
          <p:nvPr>
            <p:ph type="subTitle" idx="7"/>
          </p:nvPr>
        </p:nvSpPr>
        <p:spPr>
          <a:xfrm>
            <a:off x="5109600" y="4095175"/>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87" name="Google Shape;187;p25"/>
          <p:cNvSpPr txBox="1">
            <a:spLocks noGrp="1"/>
          </p:cNvSpPr>
          <p:nvPr>
            <p:ph type="title" idx="8"/>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188"/>
        <p:cNvGrpSpPr/>
        <p:nvPr/>
      </p:nvGrpSpPr>
      <p:grpSpPr>
        <a:xfrm>
          <a:off x="0" y="0"/>
          <a:ext cx="0" cy="0"/>
          <a:chOff x="0" y="0"/>
          <a:chExt cx="0" cy="0"/>
        </a:xfrm>
      </p:grpSpPr>
      <p:sp>
        <p:nvSpPr>
          <p:cNvPr id="189" name="Google Shape;189;p26"/>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txBox="1">
            <a:spLocks noGrp="1"/>
          </p:cNvSpPr>
          <p:nvPr>
            <p:ph type="title"/>
          </p:nvPr>
        </p:nvSpPr>
        <p:spPr>
          <a:xfrm>
            <a:off x="1984200" y="12786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2" name="Google Shape;192;p26"/>
          <p:cNvSpPr txBox="1">
            <a:spLocks noGrp="1"/>
          </p:cNvSpPr>
          <p:nvPr>
            <p:ph type="subTitle" idx="1"/>
          </p:nvPr>
        </p:nvSpPr>
        <p:spPr>
          <a:xfrm>
            <a:off x="1984200" y="17565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3" name="Google Shape;193;p26"/>
          <p:cNvSpPr txBox="1">
            <a:spLocks noGrp="1"/>
          </p:cNvSpPr>
          <p:nvPr>
            <p:ph type="title" idx="2"/>
          </p:nvPr>
        </p:nvSpPr>
        <p:spPr>
          <a:xfrm>
            <a:off x="5494200" y="12789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4" name="Google Shape;194;p26"/>
          <p:cNvSpPr txBox="1">
            <a:spLocks noGrp="1"/>
          </p:cNvSpPr>
          <p:nvPr>
            <p:ph type="subTitle" idx="3"/>
          </p:nvPr>
        </p:nvSpPr>
        <p:spPr>
          <a:xfrm>
            <a:off x="5494200" y="17568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5" name="Google Shape;195;p26"/>
          <p:cNvSpPr txBox="1">
            <a:spLocks noGrp="1"/>
          </p:cNvSpPr>
          <p:nvPr>
            <p:ph type="title" idx="4"/>
          </p:nvPr>
        </p:nvSpPr>
        <p:spPr>
          <a:xfrm>
            <a:off x="1984200" y="24486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6" name="Google Shape;196;p26"/>
          <p:cNvSpPr txBox="1">
            <a:spLocks noGrp="1"/>
          </p:cNvSpPr>
          <p:nvPr>
            <p:ph type="subTitle" idx="5"/>
          </p:nvPr>
        </p:nvSpPr>
        <p:spPr>
          <a:xfrm>
            <a:off x="1984200" y="29265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7" name="Google Shape;197;p26"/>
          <p:cNvSpPr txBox="1">
            <a:spLocks noGrp="1"/>
          </p:cNvSpPr>
          <p:nvPr>
            <p:ph type="title" idx="6"/>
          </p:nvPr>
        </p:nvSpPr>
        <p:spPr>
          <a:xfrm>
            <a:off x="1984200" y="36189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8" name="Google Shape;198;p26"/>
          <p:cNvSpPr txBox="1">
            <a:spLocks noGrp="1"/>
          </p:cNvSpPr>
          <p:nvPr>
            <p:ph type="subTitle" idx="7"/>
          </p:nvPr>
        </p:nvSpPr>
        <p:spPr>
          <a:xfrm>
            <a:off x="1984200" y="40968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99" name="Google Shape;199;p26"/>
          <p:cNvSpPr txBox="1">
            <a:spLocks noGrp="1"/>
          </p:cNvSpPr>
          <p:nvPr>
            <p:ph type="title" idx="8"/>
          </p:nvPr>
        </p:nvSpPr>
        <p:spPr>
          <a:xfrm>
            <a:off x="5494200" y="24486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0" name="Google Shape;200;p26"/>
          <p:cNvSpPr txBox="1">
            <a:spLocks noGrp="1"/>
          </p:cNvSpPr>
          <p:nvPr>
            <p:ph type="subTitle" idx="9"/>
          </p:nvPr>
        </p:nvSpPr>
        <p:spPr>
          <a:xfrm>
            <a:off x="5494200" y="29265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01" name="Google Shape;201;p26"/>
          <p:cNvSpPr txBox="1">
            <a:spLocks noGrp="1"/>
          </p:cNvSpPr>
          <p:nvPr>
            <p:ph type="title" idx="13"/>
          </p:nvPr>
        </p:nvSpPr>
        <p:spPr>
          <a:xfrm>
            <a:off x="5494200" y="3618900"/>
            <a:ext cx="22464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2" name="Google Shape;202;p26"/>
          <p:cNvSpPr txBox="1">
            <a:spLocks noGrp="1"/>
          </p:cNvSpPr>
          <p:nvPr>
            <p:ph type="subTitle" idx="14"/>
          </p:nvPr>
        </p:nvSpPr>
        <p:spPr>
          <a:xfrm>
            <a:off x="5494200" y="4096800"/>
            <a:ext cx="2246400" cy="504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203" name="Google Shape;203;p26"/>
          <p:cNvSpPr txBox="1">
            <a:spLocks noGrp="1"/>
          </p:cNvSpPr>
          <p:nvPr>
            <p:ph type="title" idx="15"/>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5"/>
          <p:cNvSpPr txBox="1">
            <a:spLocks noGrp="1"/>
          </p:cNvSpPr>
          <p:nvPr>
            <p:ph type="title" idx="2"/>
          </p:nvPr>
        </p:nvSpPr>
        <p:spPr>
          <a:xfrm>
            <a:off x="1368000" y="2648389"/>
            <a:ext cx="288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 name="Google Shape;37;p5"/>
          <p:cNvSpPr txBox="1">
            <a:spLocks noGrp="1"/>
          </p:cNvSpPr>
          <p:nvPr>
            <p:ph type="subTitle" idx="1"/>
          </p:nvPr>
        </p:nvSpPr>
        <p:spPr>
          <a:xfrm>
            <a:off x="1368000" y="3126289"/>
            <a:ext cx="2880000" cy="93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8" name="Google Shape;38;p5"/>
          <p:cNvSpPr txBox="1">
            <a:spLocks noGrp="1"/>
          </p:cNvSpPr>
          <p:nvPr>
            <p:ph type="title" idx="3"/>
          </p:nvPr>
        </p:nvSpPr>
        <p:spPr>
          <a:xfrm>
            <a:off x="4896000" y="2648389"/>
            <a:ext cx="288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 name="Google Shape;39;p5"/>
          <p:cNvSpPr txBox="1">
            <a:spLocks noGrp="1"/>
          </p:cNvSpPr>
          <p:nvPr>
            <p:ph type="subTitle" idx="4"/>
          </p:nvPr>
        </p:nvSpPr>
        <p:spPr>
          <a:xfrm>
            <a:off x="4896000" y="3126289"/>
            <a:ext cx="2880000" cy="93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p:nvPr/>
        </p:nvSpPr>
        <p:spPr>
          <a:xfrm>
            <a:off x="6347525" y="1636751"/>
            <a:ext cx="2796434" cy="3502398"/>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txBox="1">
            <a:spLocks noGrp="1"/>
          </p:cNvSpPr>
          <p:nvPr>
            <p:ph type="subTitle" idx="1"/>
          </p:nvPr>
        </p:nvSpPr>
        <p:spPr>
          <a:xfrm>
            <a:off x="720000" y="3056550"/>
            <a:ext cx="3924000" cy="831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7" name="Google Shape;47;p7"/>
          <p:cNvSpPr txBox="1">
            <a:spLocks noGrp="1"/>
          </p:cNvSpPr>
          <p:nvPr>
            <p:ph type="title"/>
          </p:nvPr>
        </p:nvSpPr>
        <p:spPr>
          <a:xfrm>
            <a:off x="720000" y="1255650"/>
            <a:ext cx="3924000" cy="18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a:spLocks noGrp="1"/>
          </p:cNvSpPr>
          <p:nvPr>
            <p:ph type="pic" idx="2"/>
          </p:nvPr>
        </p:nvSpPr>
        <p:spPr>
          <a:xfrm>
            <a:off x="4824000" y="771750"/>
            <a:ext cx="3600000" cy="3600000"/>
          </a:xfrm>
          <a:prstGeom prst="ellipse">
            <a:avLst/>
          </a:prstGeom>
          <a:noFill/>
          <a:ln>
            <a:noFill/>
          </a:ln>
        </p:spPr>
      </p:sp>
      <p:sp>
        <p:nvSpPr>
          <p:cNvPr id="49" name="Google Shape;49;p7"/>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46000" y="3591000"/>
            <a:ext cx="4068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400">
                <a:solidFill>
                  <a:schemeClr val="accent5"/>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 name="Google Shape;73;p10"/>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rot="5400000">
            <a:off x="-1385450" y="16473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5400000">
            <a:off x="-1210600" y="121677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04"/>
        <p:cNvGrpSpPr/>
        <p:nvPr/>
      </p:nvGrpSpPr>
      <p:grpSpPr>
        <a:xfrm>
          <a:off x="0" y="0"/>
          <a:ext cx="0" cy="0"/>
          <a:chOff x="0" y="0"/>
          <a:chExt cx="0" cy="0"/>
        </a:xfrm>
      </p:grpSpPr>
      <p:sp>
        <p:nvSpPr>
          <p:cNvPr id="105" name="Google Shape;105;p14"/>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txBox="1">
            <a:spLocks noGrp="1"/>
          </p:cNvSpPr>
          <p:nvPr>
            <p:ph type="title"/>
          </p:nvPr>
        </p:nvSpPr>
        <p:spPr>
          <a:xfrm>
            <a:off x="2898000" y="3325200"/>
            <a:ext cx="55260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4"/>
          <p:cNvSpPr txBox="1">
            <a:spLocks noGrp="1"/>
          </p:cNvSpPr>
          <p:nvPr>
            <p:ph type="subTitle" idx="1"/>
          </p:nvPr>
        </p:nvSpPr>
        <p:spPr>
          <a:xfrm>
            <a:off x="2898000" y="1264200"/>
            <a:ext cx="5526000" cy="190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500"/>
              <a:buFont typeface="Montserrat Medium"/>
              <a:buNone/>
              <a:defRPr sz="2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59" r:id="rId8"/>
    <p:sldLayoutId id="2147483660" r:id="rId9"/>
    <p:sldLayoutId id="2147483663" r:id="rId10"/>
    <p:sldLayoutId id="2147483664" r:id="rId11"/>
    <p:sldLayoutId id="2147483665" r:id="rId12"/>
    <p:sldLayoutId id="2147483670" r:id="rId13"/>
    <p:sldLayoutId id="2147483671" r:id="rId14"/>
    <p:sldLayoutId id="2147483672" r:id="rId15"/>
    <p:sldLayoutId id="2147483675" r:id="rId16"/>
    <p:sldLayoutId id="214748367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720000" y="540000"/>
            <a:ext cx="5505600" cy="23703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sz="4900" b="1" dirty="0" smtClean="0">
                <a:solidFill>
                  <a:schemeClr val="dk2"/>
                </a:solidFill>
                <a:latin typeface="Montserrat"/>
                <a:ea typeface="Montserrat"/>
                <a:cs typeface="Montserrat"/>
                <a:sym typeface="Montserrat"/>
              </a:rPr>
              <a:t>Python dars 13</a:t>
            </a:r>
            <a:endParaRPr sz="4400" dirty="0"/>
          </a:p>
        </p:txBody>
      </p:sp>
      <p:sp>
        <p:nvSpPr>
          <p:cNvPr id="247" name="Google Shape;247;p34"/>
          <p:cNvSpPr txBox="1">
            <a:spLocks noGrp="1"/>
          </p:cNvSpPr>
          <p:nvPr>
            <p:ph type="subTitle" idx="1"/>
          </p:nvPr>
        </p:nvSpPr>
        <p:spPr>
          <a:xfrm>
            <a:off x="720000" y="2910300"/>
            <a:ext cx="5505600" cy="4617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US" dirty="0" smtClean="0"/>
              <a:t>Mentor: </a:t>
            </a:r>
            <a:r>
              <a:rPr lang="en-US" dirty="0" err="1" smtClean="0"/>
              <a:t>Suyunov</a:t>
            </a:r>
            <a:r>
              <a:rPr lang="en-US" dirty="0" smtClean="0"/>
              <a:t> </a:t>
            </a:r>
            <a:r>
              <a:rPr lang="en-US" dirty="0" err="1" smtClean="0"/>
              <a:t>Husan</a:t>
            </a:r>
            <a:endParaRPr dirty="0"/>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2" name="Google Shape;642;p42"/>
          <p:cNvSpPr txBox="1">
            <a:spLocks noGrp="1"/>
          </p:cNvSpPr>
          <p:nvPr>
            <p:ph type="subTitle" idx="1"/>
          </p:nvPr>
        </p:nvSpPr>
        <p:spPr>
          <a:xfrm>
            <a:off x="981000" y="1697127"/>
            <a:ext cx="6788739" cy="720000"/>
          </a:xfrm>
          <a:prstGeom prst="rect">
            <a:avLst/>
          </a:prstGeom>
        </p:spPr>
        <p:txBody>
          <a:bodyPr spcFirstLastPara="1" wrap="square" lIns="90000" tIns="91425" rIns="90000" bIns="91425" anchor="t" anchorCtr="0">
            <a:noAutofit/>
          </a:bodyPr>
          <a:lstStyle/>
          <a:p>
            <a:r>
              <a:rPr lang="uz-Latn-UZ" sz="2000" dirty="0"/>
              <a:t>Biz nesting usulidan foydalangan holda lu’gat turdagi malumotni ro’yxat ko’rinishida olishimiz mumkin. Ya’ni </a:t>
            </a:r>
            <a:r>
              <a:rPr lang="uz-Latn-UZ" sz="2000" b="1" dirty="0"/>
              <a:t>cars = [car0,car1,car2]</a:t>
            </a:r>
            <a:r>
              <a:rPr lang="uz-Latn-UZ" sz="2000" dirty="0"/>
              <a:t> ko’rinishda olishimiz mumkin. Nesting usulini tushunarli qilib aytganda &lt;class ‘dict’&gt;</a:t>
            </a:r>
            <a:r>
              <a:rPr lang="uz-Latn-UZ" sz="2000" b="1" dirty="0"/>
              <a:t> dan &lt;class ‘list’&gt;  ga yoki aksincha.</a:t>
            </a:r>
            <a:endParaRPr lang="en-US" sz="2000" dirty="0"/>
          </a:p>
        </p:txBody>
      </p:sp>
      <p:sp>
        <p:nvSpPr>
          <p:cNvPr id="643" name="Google Shape;643;p42"/>
          <p:cNvSpPr txBox="1">
            <a:spLocks noGrp="1"/>
          </p:cNvSpPr>
          <p:nvPr>
            <p:ph type="title" idx="6"/>
          </p:nvPr>
        </p:nvSpPr>
        <p:spPr>
          <a:xfrm>
            <a:off x="718032" y="-97321"/>
            <a:ext cx="7704000" cy="676800"/>
          </a:xfrm>
          <a:prstGeom prst="rect">
            <a:avLst/>
          </a:prstGeom>
        </p:spPr>
        <p:txBody>
          <a:bodyPr spcFirstLastPara="1" wrap="square" lIns="90000" tIns="91425" rIns="90000" bIns="91425" anchor="t" anchorCtr="0">
            <a:noAutofit/>
          </a:bodyPr>
          <a:lstStyle/>
          <a:p>
            <a:r>
              <a:rPr lang="uz-Latn-UZ" b="1" dirty="0"/>
              <a:t> LUG'ATLAR RO'YXATI</a:t>
            </a:r>
            <a:endParaRPr lang="en-US" dirty="0">
              <a:effectLst/>
            </a:endParaRPr>
          </a:p>
        </p:txBody>
      </p:sp>
      <p:sp>
        <p:nvSpPr>
          <p:cNvPr id="648" name="Google Shape;648;p42"/>
          <p:cNvSpPr/>
          <p:nvPr/>
        </p:nvSpPr>
        <p:spPr>
          <a:xfrm>
            <a:off x="100288" y="2158641"/>
            <a:ext cx="864000" cy="86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9" name="Google Shape;649;p42"/>
          <p:cNvSpPr/>
          <p:nvPr/>
        </p:nvSpPr>
        <p:spPr>
          <a:xfrm>
            <a:off x="117000" y="3874796"/>
            <a:ext cx="864000" cy="86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0" name="Google Shape;650;p42"/>
          <p:cNvSpPr/>
          <p:nvPr/>
        </p:nvSpPr>
        <p:spPr>
          <a:xfrm>
            <a:off x="100288" y="3021440"/>
            <a:ext cx="864000" cy="86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51" name="Google Shape;651;p42"/>
          <p:cNvGrpSpPr/>
          <p:nvPr/>
        </p:nvGrpSpPr>
        <p:grpSpPr>
          <a:xfrm>
            <a:off x="76190" y="76211"/>
            <a:ext cx="1399466" cy="1919431"/>
            <a:chOff x="76190" y="76211"/>
            <a:chExt cx="1399466" cy="1919431"/>
          </a:xfrm>
        </p:grpSpPr>
        <p:sp>
          <p:nvSpPr>
            <p:cNvPr id="652" name="Google Shape;652;p42"/>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2"/>
            <p:cNvGrpSpPr/>
            <p:nvPr/>
          </p:nvGrpSpPr>
          <p:grpSpPr>
            <a:xfrm>
              <a:off x="228600" y="228600"/>
              <a:ext cx="1023557" cy="1199891"/>
              <a:chOff x="112075" y="-185574"/>
              <a:chExt cx="1023557" cy="1199891"/>
            </a:xfrm>
          </p:grpSpPr>
          <p:sp>
            <p:nvSpPr>
              <p:cNvPr id="654" name="Google Shape;654;p42"/>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42"/>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2"/>
          <p:cNvSpPr/>
          <p:nvPr/>
        </p:nvSpPr>
        <p:spPr>
          <a:xfrm>
            <a:off x="285685" y="2398450"/>
            <a:ext cx="493207" cy="383181"/>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a:off x="302393" y="4059596"/>
            <a:ext cx="493214" cy="493199"/>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42"/>
          <p:cNvGrpSpPr/>
          <p:nvPr/>
        </p:nvGrpSpPr>
        <p:grpSpPr>
          <a:xfrm>
            <a:off x="285691" y="3210036"/>
            <a:ext cx="493193" cy="485608"/>
            <a:chOff x="3133425" y="3955025"/>
            <a:chExt cx="297750" cy="295400"/>
          </a:xfrm>
        </p:grpSpPr>
        <p:sp>
          <p:nvSpPr>
            <p:cNvPr id="670" name="Google Shape;670;p42"/>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42"/>
          <p:cNvGrpSpPr/>
          <p:nvPr/>
        </p:nvGrpSpPr>
        <p:grpSpPr>
          <a:xfrm>
            <a:off x="7382910" y="24106"/>
            <a:ext cx="1934291" cy="1739805"/>
            <a:chOff x="7133528" y="76211"/>
            <a:chExt cx="1934291" cy="1739805"/>
          </a:xfrm>
        </p:grpSpPr>
        <p:sp>
          <p:nvSpPr>
            <p:cNvPr id="674" name="Google Shape;674;p42"/>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42"/>
            <p:cNvGrpSpPr/>
            <p:nvPr/>
          </p:nvGrpSpPr>
          <p:grpSpPr>
            <a:xfrm>
              <a:off x="7370564" y="228600"/>
              <a:ext cx="1322552" cy="1020264"/>
              <a:chOff x="7370564" y="228600"/>
              <a:chExt cx="1322552" cy="1020264"/>
            </a:xfrm>
          </p:grpSpPr>
          <p:sp>
            <p:nvSpPr>
              <p:cNvPr id="676" name="Google Shape;676;p42"/>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42"/>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3"/>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p>
            <a:r>
              <a:rPr lang="uz-Latn-UZ" b="1" dirty="0"/>
              <a:t>Amaliy mashq</a:t>
            </a:r>
            <a:r>
              <a:rPr lang="uz-Latn-UZ" b="1" dirty="0" smtClean="0"/>
              <a:t>!</a:t>
            </a:r>
            <a:endParaRPr lang="en-US" dirty="0"/>
          </a:p>
        </p:txBody>
      </p:sp>
      <p:grpSp>
        <p:nvGrpSpPr>
          <p:cNvPr id="699" name="Google Shape;699;p43"/>
          <p:cNvGrpSpPr/>
          <p:nvPr/>
        </p:nvGrpSpPr>
        <p:grpSpPr>
          <a:xfrm>
            <a:off x="7044200" y="76211"/>
            <a:ext cx="2023619" cy="1907631"/>
            <a:chOff x="7044200" y="76211"/>
            <a:chExt cx="2023619" cy="1907631"/>
          </a:xfrm>
        </p:grpSpPr>
        <p:sp>
          <p:nvSpPr>
            <p:cNvPr id="700" name="Google Shape;700;p43"/>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3"/>
            <p:cNvGrpSpPr/>
            <p:nvPr/>
          </p:nvGrpSpPr>
          <p:grpSpPr>
            <a:xfrm>
              <a:off x="7418027" y="228595"/>
              <a:ext cx="1497384" cy="1264312"/>
              <a:chOff x="5949750" y="3656175"/>
              <a:chExt cx="668475" cy="564425"/>
            </a:xfrm>
          </p:grpSpPr>
          <p:sp>
            <p:nvSpPr>
              <p:cNvPr id="702" name="Google Shape;702;p43"/>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43"/>
            <p:cNvSpPr/>
            <p:nvPr/>
          </p:nvSpPr>
          <p:spPr>
            <a:xfrm>
              <a:off x="8497771" y="16040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7044200"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8879600" y="14167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Прямоугольник 2"/>
          <p:cNvSpPr/>
          <p:nvPr/>
        </p:nvSpPr>
        <p:spPr>
          <a:xfrm>
            <a:off x="42735" y="1712160"/>
            <a:ext cx="7805372" cy="2541721"/>
          </a:xfrm>
          <a:prstGeom prst="rect">
            <a:avLst/>
          </a:prstGeom>
        </p:spPr>
        <p:txBody>
          <a:bodyPr wrap="square">
            <a:spAutoFit/>
          </a:bodyPr>
          <a:lstStyle/>
          <a:p>
            <a:pPr>
              <a:lnSpc>
                <a:spcPts val="1650"/>
              </a:lnSpc>
            </a:pPr>
            <a:r>
              <a:rPr lang="uz-Latn-UZ" sz="1600"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Barcha avtolarni bitta ro'yxatga joylaymiz, va for tsikli yordamida birma-bir konsolga chiqaramiz:	</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cars </a:t>
            </a:r>
            <a:r>
              <a:rPr lang="uz-Latn-UZ" sz="1600" b="1" dirty="0">
                <a:solidFill>
                  <a:srgbClr val="0550AE"/>
                </a:solidFill>
                <a:latin typeface="Courier New" panose="02070309020205020404" pitchFamily="49" charset="0"/>
                <a:ea typeface="Times New Roman" panose="02020603050405020304" pitchFamily="18" charset="0"/>
                <a:cs typeface="Times New Roman" panose="02020603050405020304" pitchFamily="18" charset="0"/>
              </a:rPr>
              <a:t>=</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 [car0, car1,car2]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uz-Latn-UZ" sz="1600"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Endi biz ro'yxat ichidagi istalgan lug'atga indeks bo'yicha murojat qilaveramiz (lug'at nomini yodlab qolish shart emas).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650"/>
              </a:lnSpc>
            </a:pPr>
            <a:r>
              <a:rPr lang="uz-Latn-UZ" sz="1600" b="1" dirty="0">
                <a:solidFill>
                  <a:srgbClr val="CF222E"/>
                </a:solidFill>
                <a:latin typeface="Courier New" panose="02070309020205020404" pitchFamily="49" charset="0"/>
                <a:ea typeface="Times New Roman" panose="02020603050405020304" pitchFamily="18" charset="0"/>
                <a:cs typeface="Times New Roman" panose="02020603050405020304" pitchFamily="18" charset="0"/>
              </a:rPr>
              <a:t>print</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(cars[</a:t>
            </a:r>
            <a:r>
              <a:rPr lang="uz-Latn-UZ" sz="1600" b="1" dirty="0">
                <a:solidFill>
                  <a:srgbClr val="0550AE"/>
                </a:solidFill>
                <a:latin typeface="Courier New" panose="02070309020205020404" pitchFamily="49" charset="0"/>
                <a:ea typeface="Times New Roman" panose="02020603050405020304" pitchFamily="18" charset="0"/>
                <a:cs typeface="Times New Roman" panose="02020603050405020304" pitchFamily="18" charset="0"/>
              </a:rPr>
              <a:t>0</a:t>
            </a:r>
            <a:r>
              <a:rPr lang="uz-Latn-UZ" sz="1600" b="1" dirty="0" smtClean="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smtClean="0">
              <a:solidFill>
                <a:srgbClr val="3B454E"/>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ts val="165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uz-Latn-UZ" sz="1600"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Biror lug'atdagi elementga murojat qilish uchun esa quyidagi usuldan foydalanishimiz mumkin: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650"/>
              </a:lnSpc>
            </a:pPr>
            <a:r>
              <a:rPr lang="uz-Latn-UZ" sz="1600" b="1" dirty="0">
                <a:solidFill>
                  <a:srgbClr val="CF222E"/>
                </a:solidFill>
                <a:latin typeface="Courier New" panose="02070309020205020404" pitchFamily="49" charset="0"/>
                <a:ea typeface="Times New Roman" panose="02020603050405020304" pitchFamily="18" charset="0"/>
                <a:cs typeface="Times New Roman" panose="02020603050405020304" pitchFamily="18" charset="0"/>
              </a:rPr>
              <a:t>print</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(cars[</a:t>
            </a:r>
            <a:r>
              <a:rPr lang="uz-Latn-UZ" sz="1600" b="1" dirty="0">
                <a:solidFill>
                  <a:srgbClr val="0550AE"/>
                </a:solidFill>
                <a:latin typeface="Courier New" panose="02070309020205020404" pitchFamily="49" charset="0"/>
                <a:ea typeface="Times New Roman" panose="02020603050405020304" pitchFamily="18" charset="0"/>
                <a:cs typeface="Times New Roman" panose="02020603050405020304" pitchFamily="18" charset="0"/>
              </a:rPr>
              <a:t>0</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a:t>
            </a:r>
            <a:r>
              <a:rPr lang="uz-Latn-UZ" sz="1600" b="1" dirty="0">
                <a:solidFill>
                  <a:srgbClr val="0A3069"/>
                </a:solidFill>
                <a:latin typeface="Courier New" panose="02070309020205020404" pitchFamily="49" charset="0"/>
                <a:ea typeface="Times New Roman" panose="02020603050405020304" pitchFamily="18" charset="0"/>
                <a:cs typeface="Times New Roman" panose="02020603050405020304" pitchFamily="18" charset="0"/>
              </a:rPr>
              <a:t>'model'</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650"/>
              </a:lnSpc>
            </a:pPr>
            <a:r>
              <a:rPr lang="uz-Latn-UZ" sz="1600" b="1" dirty="0">
                <a:solidFill>
                  <a:srgbClr val="CF222E"/>
                </a:solidFill>
                <a:latin typeface="Courier New" panose="02070309020205020404" pitchFamily="49" charset="0"/>
                <a:ea typeface="Times New Roman" panose="02020603050405020304" pitchFamily="18" charset="0"/>
                <a:cs typeface="Times New Roman" panose="02020603050405020304" pitchFamily="18" charset="0"/>
              </a:rPr>
              <a:t>print</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a:t>
            </a:r>
            <a:r>
              <a:rPr lang="uz-Latn-UZ" sz="1600" b="1" dirty="0">
                <a:solidFill>
                  <a:srgbClr val="0A3069"/>
                </a:solidFill>
                <a:latin typeface="Courier New" panose="02070309020205020404" pitchFamily="49" charset="0"/>
                <a:ea typeface="Times New Roman" panose="02020603050405020304" pitchFamily="18" charset="0"/>
                <a:cs typeface="Times New Roman" panose="02020603050405020304" pitchFamily="18" charset="0"/>
              </a:rPr>
              <a:t>f"</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{cars[</a:t>
            </a:r>
            <a:r>
              <a:rPr lang="uz-Latn-UZ" sz="1600" b="1" dirty="0">
                <a:solidFill>
                  <a:srgbClr val="0550AE"/>
                </a:solidFill>
                <a:latin typeface="Courier New" panose="02070309020205020404" pitchFamily="49" charset="0"/>
                <a:ea typeface="Times New Roman" panose="02020603050405020304" pitchFamily="18" charset="0"/>
                <a:cs typeface="Times New Roman" panose="02020603050405020304" pitchFamily="18" charset="0"/>
              </a:rPr>
              <a:t>2</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a:t>
            </a:r>
            <a:r>
              <a:rPr lang="uz-Latn-UZ" sz="1600" b="1" dirty="0">
                <a:solidFill>
                  <a:srgbClr val="0A3069"/>
                </a:solidFill>
                <a:latin typeface="Courier New" panose="02070309020205020404" pitchFamily="49" charset="0"/>
                <a:ea typeface="Times New Roman" panose="02020603050405020304" pitchFamily="18" charset="0"/>
                <a:cs typeface="Times New Roman" panose="02020603050405020304" pitchFamily="18" charset="0"/>
              </a:rPr>
              <a:t>'rang'</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].title()}</a:t>
            </a:r>
            <a:r>
              <a:rPr lang="uz-Latn-UZ" sz="1600" b="1" dirty="0">
                <a:solidFill>
                  <a:srgbClr val="0A3069"/>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ts val="1650"/>
              </a:lnSpc>
            </a:pP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      </a:t>
            </a:r>
            <a:r>
              <a:rPr lang="uz-Latn-UZ" sz="1600" b="1" dirty="0">
                <a:solidFill>
                  <a:srgbClr val="0A3069"/>
                </a:solidFill>
                <a:latin typeface="Courier New" panose="02070309020205020404" pitchFamily="49" charset="0"/>
                <a:ea typeface="Times New Roman" panose="02020603050405020304" pitchFamily="18" charset="0"/>
                <a:cs typeface="Times New Roman" panose="02020603050405020304" pitchFamily="18" charset="0"/>
              </a:rPr>
              <a:t>f"</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{cars[</a:t>
            </a:r>
            <a:r>
              <a:rPr lang="uz-Latn-UZ" sz="1600" b="1" dirty="0">
                <a:solidFill>
                  <a:srgbClr val="0550AE"/>
                </a:solidFill>
                <a:latin typeface="Courier New" panose="02070309020205020404" pitchFamily="49" charset="0"/>
                <a:ea typeface="Times New Roman" panose="02020603050405020304" pitchFamily="18" charset="0"/>
                <a:cs typeface="Times New Roman" panose="02020603050405020304" pitchFamily="18" charset="0"/>
              </a:rPr>
              <a:t>2</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a:t>
            </a:r>
            <a:r>
              <a:rPr lang="uz-Latn-UZ" sz="1600" b="1" dirty="0">
                <a:solidFill>
                  <a:srgbClr val="0A3069"/>
                </a:solidFill>
                <a:latin typeface="Courier New" panose="02070309020205020404" pitchFamily="49" charset="0"/>
                <a:ea typeface="Times New Roman" panose="02020603050405020304" pitchFamily="18" charset="0"/>
                <a:cs typeface="Times New Roman" panose="02020603050405020304" pitchFamily="18" charset="0"/>
              </a:rPr>
              <a:t>'model'</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a:t>
            </a:r>
            <a:r>
              <a:rPr lang="uz-Latn-UZ" sz="1600" b="1" dirty="0">
                <a:solidFill>
                  <a:srgbClr val="0A3069"/>
                </a:solidFill>
                <a:latin typeface="Courier New" panose="02070309020205020404" pitchFamily="49" charset="0"/>
                <a:ea typeface="Times New Roman" panose="02020603050405020304" pitchFamily="18" charset="0"/>
                <a:cs typeface="Times New Roman" panose="02020603050405020304" pitchFamily="18" charset="0"/>
              </a:rPr>
              <a:t>"</a:t>
            </a:r>
            <a:r>
              <a:rPr lang="uz-Latn-UZ" sz="1600" b="1"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3" name="Google Shape;753;p44"/>
          <p:cNvSpPr/>
          <p:nvPr/>
        </p:nvSpPr>
        <p:spPr>
          <a:xfrm>
            <a:off x="259653" y="2690036"/>
            <a:ext cx="504000" cy="50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7" name="Google Shape;757;p44"/>
          <p:cNvSpPr txBox="1">
            <a:spLocks noGrp="1"/>
          </p:cNvSpPr>
          <p:nvPr>
            <p:ph type="subTitle" idx="9"/>
          </p:nvPr>
        </p:nvSpPr>
        <p:spPr>
          <a:xfrm>
            <a:off x="5719500" y="1019434"/>
            <a:ext cx="2246400" cy="5040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sz="2000" b="1" dirty="0" smtClean="0">
                <a:solidFill>
                  <a:srgbClr val="FF0000"/>
                </a:solidFill>
              </a:rPr>
              <a:t>Kod_3</a:t>
            </a:r>
            <a:endParaRPr b="1" dirty="0">
              <a:solidFill>
                <a:srgbClr val="FF0000"/>
              </a:solidFill>
            </a:endParaRPr>
          </a:p>
        </p:txBody>
      </p:sp>
      <p:sp>
        <p:nvSpPr>
          <p:cNvPr id="766" name="Google Shape;766;p44"/>
          <p:cNvSpPr txBox="1">
            <a:spLocks noGrp="1"/>
          </p:cNvSpPr>
          <p:nvPr>
            <p:ph type="title" idx="15"/>
          </p:nvPr>
        </p:nvSpPr>
        <p:spPr>
          <a:xfrm>
            <a:off x="769161" y="49489"/>
            <a:ext cx="7704000" cy="676800"/>
          </a:xfrm>
          <a:prstGeom prst="rect">
            <a:avLst/>
          </a:prstGeom>
        </p:spPr>
        <p:txBody>
          <a:bodyPr spcFirstLastPara="1" wrap="square" lIns="90000" tIns="91425" rIns="90000" bIns="91425" anchor="t" anchorCtr="0">
            <a:noAutofit/>
          </a:bodyPr>
          <a:lstStyle/>
          <a:p>
            <a:r>
              <a:rPr lang="uz-Latn-UZ" sz="2800" dirty="0"/>
              <a:t>for tsikli yordamida biz bo'sh lug'atlar ro'yxatini ham yaratib olishimiz </a:t>
            </a:r>
            <a:r>
              <a:rPr lang="uz-Latn-UZ" sz="2800" dirty="0" smtClean="0"/>
              <a:t>mumkin</a:t>
            </a:r>
            <a:r>
              <a:rPr lang="en-US" sz="2800" dirty="0" smtClean="0"/>
              <a:t>:</a:t>
            </a:r>
            <a:endParaRPr lang="en-US" sz="2800" dirty="0"/>
          </a:p>
        </p:txBody>
      </p:sp>
      <p:sp>
        <p:nvSpPr>
          <p:cNvPr id="767" name="Google Shape;767;p44"/>
          <p:cNvSpPr/>
          <p:nvPr/>
        </p:nvSpPr>
        <p:spPr>
          <a:xfrm>
            <a:off x="280288" y="2041763"/>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69" name="Google Shape;769;p44"/>
          <p:cNvSpPr/>
          <p:nvPr/>
        </p:nvSpPr>
        <p:spPr>
          <a:xfrm>
            <a:off x="276708" y="3381135"/>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71" name="Google Shape;771;p44"/>
          <p:cNvGrpSpPr/>
          <p:nvPr/>
        </p:nvGrpSpPr>
        <p:grpSpPr>
          <a:xfrm>
            <a:off x="76190" y="76211"/>
            <a:ext cx="1399466" cy="1919431"/>
            <a:chOff x="76190" y="76211"/>
            <a:chExt cx="1399466" cy="1919431"/>
          </a:xfrm>
        </p:grpSpPr>
        <p:sp>
          <p:nvSpPr>
            <p:cNvPr id="772" name="Google Shape;772;p44"/>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44"/>
            <p:cNvGrpSpPr/>
            <p:nvPr/>
          </p:nvGrpSpPr>
          <p:grpSpPr>
            <a:xfrm>
              <a:off x="228600" y="228600"/>
              <a:ext cx="1023557" cy="1199891"/>
              <a:chOff x="112075" y="-185574"/>
              <a:chExt cx="1023557" cy="1199891"/>
            </a:xfrm>
          </p:grpSpPr>
          <p:sp>
            <p:nvSpPr>
              <p:cNvPr id="774" name="Google Shape;774;p44"/>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44"/>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44"/>
          <p:cNvGrpSpPr/>
          <p:nvPr/>
        </p:nvGrpSpPr>
        <p:grpSpPr>
          <a:xfrm>
            <a:off x="7719950" y="3194036"/>
            <a:ext cx="1728859" cy="2254270"/>
            <a:chOff x="7719950" y="3194036"/>
            <a:chExt cx="1728859" cy="2254270"/>
          </a:xfrm>
        </p:grpSpPr>
        <p:sp>
          <p:nvSpPr>
            <p:cNvPr id="788" name="Google Shape;788;p44"/>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44"/>
            <p:cNvGrpSpPr/>
            <p:nvPr/>
          </p:nvGrpSpPr>
          <p:grpSpPr>
            <a:xfrm>
              <a:off x="7908170" y="3794092"/>
              <a:ext cx="1083430" cy="1196998"/>
              <a:chOff x="3659795" y="-1688508"/>
              <a:chExt cx="1083430" cy="1196998"/>
            </a:xfrm>
          </p:grpSpPr>
          <p:sp>
            <p:nvSpPr>
              <p:cNvPr id="790" name="Google Shape;790;p44"/>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44"/>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44"/>
          <p:cNvGrpSpPr/>
          <p:nvPr/>
        </p:nvGrpSpPr>
        <p:grpSpPr>
          <a:xfrm>
            <a:off x="384700" y="3494262"/>
            <a:ext cx="288016" cy="277145"/>
            <a:chOff x="-62890750" y="3747425"/>
            <a:chExt cx="330825" cy="317900"/>
          </a:xfrm>
        </p:grpSpPr>
        <p:sp>
          <p:nvSpPr>
            <p:cNvPr id="812" name="Google Shape;812;p44"/>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44"/>
          <p:cNvGrpSpPr/>
          <p:nvPr/>
        </p:nvGrpSpPr>
        <p:grpSpPr>
          <a:xfrm>
            <a:off x="367656" y="2798037"/>
            <a:ext cx="287993" cy="287997"/>
            <a:chOff x="-60255350" y="3733825"/>
            <a:chExt cx="316650" cy="316550"/>
          </a:xfrm>
        </p:grpSpPr>
        <p:sp>
          <p:nvSpPr>
            <p:cNvPr id="827" name="Google Shape;827;p44"/>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4"/>
          <p:cNvGrpSpPr/>
          <p:nvPr/>
        </p:nvGrpSpPr>
        <p:grpSpPr>
          <a:xfrm>
            <a:off x="388291" y="2149468"/>
            <a:ext cx="287993" cy="287991"/>
            <a:chOff x="-61783350" y="3743950"/>
            <a:chExt cx="316650" cy="317450"/>
          </a:xfrm>
        </p:grpSpPr>
        <p:sp>
          <p:nvSpPr>
            <p:cNvPr id="835" name="Google Shape;835;p44"/>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Прямоугольник 12"/>
          <p:cNvSpPr/>
          <p:nvPr/>
        </p:nvSpPr>
        <p:spPr>
          <a:xfrm>
            <a:off x="1194411" y="1582902"/>
            <a:ext cx="6713759" cy="1247842"/>
          </a:xfrm>
          <a:prstGeom prst="rect">
            <a:avLst/>
          </a:prstGeom>
        </p:spPr>
        <p:txBody>
          <a:bodyPr wrap="square">
            <a:spAutoFit/>
          </a:bodyPr>
          <a:lstStyle/>
          <a:p>
            <a:pPr>
              <a:lnSpc>
                <a:spcPts val="1800"/>
              </a:lnSpc>
            </a:pPr>
            <a:r>
              <a:rPr lang="uz-Latn-UZ" sz="1800"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Yuqoridagi misloda biz 10 ta Malibu mashinasidan iborat ro'yxat tuzdik. E'tibor qiling, </a:t>
            </a:r>
            <a:r>
              <a:rPr lang="uz-Latn-UZ" sz="1800"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'rang'</a:t>
            </a:r>
            <a:r>
              <a:rPr lang="uz-Latn-UZ" sz="1800"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 kalitiga qiymat bermadik va </a:t>
            </a:r>
            <a:r>
              <a:rPr lang="uz-Latn-UZ" sz="1800" dirty="0">
                <a:solidFill>
                  <a:srgbClr val="3B454E"/>
                </a:solidFill>
                <a:latin typeface="Courier New" panose="02070309020205020404" pitchFamily="49" charset="0"/>
                <a:ea typeface="Times New Roman" panose="02020603050405020304" pitchFamily="18" charset="0"/>
                <a:cs typeface="Times New Roman" panose="02020603050405020304" pitchFamily="18" charset="0"/>
              </a:rPr>
              <a:t>None</a:t>
            </a:r>
            <a:r>
              <a:rPr lang="uz-Latn-UZ" sz="1800"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 deb qoldirdik. Endi ishlab chiqarish jarayonida mashinalarga turli ranglarni berishimiz mumkin. Misol uchun birinchi 3 ta mashinaga qizil rang beramiz:</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рямоугольник 14"/>
          <p:cNvSpPr/>
          <p:nvPr/>
        </p:nvSpPr>
        <p:spPr>
          <a:xfrm>
            <a:off x="4436463" y="2584752"/>
            <a:ext cx="6106847" cy="331116"/>
          </a:xfrm>
          <a:prstGeom prst="rect">
            <a:avLst/>
          </a:prstGeom>
        </p:spPr>
        <p:txBody>
          <a:bodyPr wrap="square">
            <a:spAutoFit/>
          </a:bodyPr>
          <a:lstStyle/>
          <a:p>
            <a:pPr>
              <a:lnSpc>
                <a:spcPts val="1800"/>
              </a:lnSpc>
            </a:pPr>
            <a:r>
              <a:rPr lang="en-US" sz="2000" b="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Kod_4</a:t>
            </a:r>
            <a:endParaRPr lang="en-U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Прямоугольник 15"/>
          <p:cNvSpPr/>
          <p:nvPr/>
        </p:nvSpPr>
        <p:spPr>
          <a:xfrm>
            <a:off x="1218379" y="3246355"/>
            <a:ext cx="3803894" cy="323165"/>
          </a:xfrm>
          <a:prstGeom prst="rect">
            <a:avLst/>
          </a:prstGeom>
        </p:spPr>
        <p:txBody>
          <a:bodyPr wrap="square">
            <a:spAutoFit/>
          </a:bodyPr>
          <a:lstStyle/>
          <a:p>
            <a:pPr>
              <a:lnSpc>
                <a:spcPts val="1800"/>
              </a:lnSpc>
            </a:pPr>
            <a:r>
              <a:rPr lang="uz-Latn-UZ" sz="1600"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Keyingi 3 tasiga esa qora</a:t>
            </a:r>
            <a:r>
              <a:rPr lang="uz-Latn-UZ" sz="1600" dirty="0" smtClean="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a:t>
            </a:r>
            <a:r>
              <a:rPr lang="en-US" sz="1600" dirty="0" smtClean="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Kod_5</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45"/>
          <p:cNvSpPr txBox="1">
            <a:spLocks noGrp="1"/>
          </p:cNvSpPr>
          <p:nvPr>
            <p:ph type="subTitle" idx="4"/>
          </p:nvPr>
        </p:nvSpPr>
        <p:spPr>
          <a:xfrm>
            <a:off x="4128655" y="980504"/>
            <a:ext cx="3391646" cy="936000"/>
          </a:xfrm>
          <a:prstGeom prst="rect">
            <a:avLst/>
          </a:prstGeom>
        </p:spPr>
        <p:txBody>
          <a:bodyPr spcFirstLastPara="1" wrap="square" lIns="90000" tIns="91425" rIns="90000" bIns="91425" anchor="t" anchorCtr="0">
            <a:noAutofit/>
          </a:bodyPr>
          <a:lstStyle/>
          <a:p>
            <a:r>
              <a:rPr lang="uz-Latn-UZ" dirty="0"/>
              <a:t>Oxirgi 4 ta avtoni qora, lekin korobkasini mexanika qilamiz</a:t>
            </a:r>
            <a:r>
              <a:rPr lang="uz-Latn-UZ" dirty="0" smtClean="0"/>
              <a:t>:</a:t>
            </a:r>
            <a:endParaRPr lang="en-US" dirty="0" smtClean="0"/>
          </a:p>
          <a:p>
            <a:r>
              <a:rPr lang="en-US" b="1" dirty="0" smtClean="0">
                <a:solidFill>
                  <a:srgbClr val="FF0000"/>
                </a:solidFill>
              </a:rPr>
              <a:t>Kod_7</a:t>
            </a:r>
            <a:endParaRPr lang="en-US" b="1" dirty="0">
              <a:solidFill>
                <a:srgbClr val="FF0000"/>
              </a:solidFill>
            </a:endParaRPr>
          </a:p>
        </p:txBody>
      </p:sp>
      <p:sp>
        <p:nvSpPr>
          <p:cNvPr id="854" name="Google Shape;854;p45"/>
          <p:cNvSpPr txBox="1">
            <a:spLocks noGrp="1"/>
          </p:cNvSpPr>
          <p:nvPr>
            <p:ph type="subTitle" idx="1"/>
          </p:nvPr>
        </p:nvSpPr>
        <p:spPr>
          <a:xfrm>
            <a:off x="201530" y="968245"/>
            <a:ext cx="3556876" cy="936000"/>
          </a:xfrm>
          <a:prstGeom prst="rect">
            <a:avLst/>
          </a:prstGeom>
        </p:spPr>
        <p:txBody>
          <a:bodyPr spcFirstLastPara="1" wrap="square" lIns="90000" tIns="91425" rIns="90000" bIns="91425" anchor="t" anchorCtr="0">
            <a:noAutofit/>
          </a:bodyPr>
          <a:lstStyle/>
          <a:p>
            <a:r>
              <a:rPr lang="uz-Latn-UZ" dirty="0"/>
              <a:t>Oxirgi 4 ta avtoni qora, lekin korobkasini mexanika qilamiz</a:t>
            </a:r>
            <a:r>
              <a:rPr lang="uz-Latn-UZ" dirty="0" smtClean="0"/>
              <a:t>:</a:t>
            </a:r>
            <a:endParaRPr lang="en-US" dirty="0" smtClean="0"/>
          </a:p>
          <a:p>
            <a:r>
              <a:rPr lang="en-US" b="1" dirty="0" smtClean="0">
                <a:solidFill>
                  <a:srgbClr val="FF0000"/>
                </a:solidFill>
              </a:rPr>
              <a:t>Kod_6</a:t>
            </a:r>
            <a:endParaRPr lang="en-US" b="1" dirty="0">
              <a:solidFill>
                <a:srgbClr val="FF0000"/>
              </a:solidFill>
            </a:endParaRPr>
          </a:p>
        </p:txBody>
      </p:sp>
      <p:grpSp>
        <p:nvGrpSpPr>
          <p:cNvPr id="858" name="Google Shape;858;p45"/>
          <p:cNvGrpSpPr/>
          <p:nvPr/>
        </p:nvGrpSpPr>
        <p:grpSpPr>
          <a:xfrm>
            <a:off x="-304800" y="3049236"/>
            <a:ext cx="2066584" cy="2399070"/>
            <a:chOff x="-304800" y="3049236"/>
            <a:chExt cx="2066584" cy="2399070"/>
          </a:xfrm>
        </p:grpSpPr>
        <p:sp>
          <p:nvSpPr>
            <p:cNvPr id="859" name="Google Shape;859;p45"/>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flipH="1">
              <a:off x="297617" y="30492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flipH="1">
              <a:off x="76203" y="34290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5"/>
            <p:cNvGrpSpPr/>
            <p:nvPr/>
          </p:nvGrpSpPr>
          <p:grpSpPr>
            <a:xfrm>
              <a:off x="76202" y="3801695"/>
              <a:ext cx="1497384" cy="1264312"/>
              <a:chOff x="5949750" y="3656175"/>
              <a:chExt cx="668475" cy="564425"/>
            </a:xfrm>
          </p:grpSpPr>
          <p:sp>
            <p:nvSpPr>
              <p:cNvPr id="863" name="Google Shape;863;p45"/>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5"/>
            <p:cNvSpPr/>
            <p:nvPr/>
          </p:nvSpPr>
          <p:spPr>
            <a:xfrm flipH="1">
              <a:off x="1573565" y="48786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5"/>
          <p:cNvGrpSpPr/>
          <p:nvPr/>
        </p:nvGrpSpPr>
        <p:grpSpPr>
          <a:xfrm>
            <a:off x="7133528" y="76211"/>
            <a:ext cx="1934291" cy="1739805"/>
            <a:chOff x="7133528" y="76211"/>
            <a:chExt cx="1934291" cy="1739805"/>
          </a:xfrm>
        </p:grpSpPr>
        <p:sp>
          <p:nvSpPr>
            <p:cNvPr id="886" name="Google Shape;886;p45"/>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7370564" y="228600"/>
              <a:ext cx="1322552" cy="1020264"/>
              <a:chOff x="7370564" y="228600"/>
              <a:chExt cx="1322552" cy="1020264"/>
            </a:xfrm>
          </p:grpSpPr>
          <p:sp>
            <p:nvSpPr>
              <p:cNvPr id="888" name="Google Shape;888;p45"/>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5"/>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Прямоугольник 4"/>
          <p:cNvSpPr/>
          <p:nvPr/>
        </p:nvSpPr>
        <p:spPr>
          <a:xfrm>
            <a:off x="2286000" y="2294751"/>
            <a:ext cx="4572000" cy="794833"/>
          </a:xfrm>
          <a:prstGeom prst="rect">
            <a:avLst/>
          </a:prstGeom>
        </p:spPr>
        <p:txBody>
          <a:bodyPr>
            <a:spAutoFit/>
          </a:bodyPr>
          <a:lstStyle/>
          <a:p>
            <a:pPr algn="ctr">
              <a:lnSpc>
                <a:spcPts val="1800"/>
              </a:lnSpc>
            </a:pPr>
            <a:r>
              <a:rPr lang="uz-Latn-UZ"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Keling endi, mashinalarning korobkasidan chiqqan holda narh belgilaymiz</a:t>
            </a:r>
            <a:r>
              <a:rPr lang="uz-Latn-UZ" dirty="0" smtClean="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a:t>
            </a:r>
            <a:endParaRPr lang="en-US" dirty="0" smtClean="0">
              <a:solidFill>
                <a:srgbClr val="3B454E"/>
              </a:solidFill>
              <a:latin typeface="Segoe UI" panose="020B0502040204020203" pitchFamily="34" charset="0"/>
              <a:ea typeface="Times New Roman" panose="02020603050405020304" pitchFamily="18" charset="0"/>
              <a:cs typeface="Times New Roman" panose="02020603050405020304" pitchFamily="18" charset="0"/>
            </a:endParaRPr>
          </a:p>
          <a:p>
            <a:pPr algn="ctr">
              <a:lnSpc>
                <a:spcPts val="1800"/>
              </a:lnSpc>
            </a:pPr>
            <a:r>
              <a:rPr lang="en-US" sz="2000" b="1" dirty="0" smtClean="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Kod_8</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smtClean="0"/>
              <a:t>04</a:t>
            </a:r>
            <a:endParaRPr dirty="0"/>
          </a:p>
        </p:txBody>
      </p:sp>
      <p:sp>
        <p:nvSpPr>
          <p:cNvPr id="405" name="Google Shape;405;p37"/>
          <p:cNvSpPr txBox="1">
            <a:spLocks noGrp="1"/>
          </p:cNvSpPr>
          <p:nvPr>
            <p:ph type="title"/>
          </p:nvPr>
        </p:nvSpPr>
        <p:spPr>
          <a:xfrm>
            <a:off x="2910326" y="2040256"/>
            <a:ext cx="6483056" cy="1600800"/>
          </a:xfrm>
          <a:prstGeom prst="rect">
            <a:avLst/>
          </a:prstGeom>
        </p:spPr>
        <p:txBody>
          <a:bodyPr spcFirstLastPara="1" wrap="square" lIns="90000" tIns="91425" rIns="90000" bIns="91425" anchor="t" anchorCtr="0">
            <a:noAutofit/>
          </a:bodyPr>
          <a:lstStyle/>
          <a:p>
            <a:r>
              <a:rPr lang="uz-Latn-UZ" b="1" dirty="0"/>
              <a:t>LUG'AT ICHIDA RO'YXAT</a:t>
            </a:r>
            <a:endParaRPr lang="en-US"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448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3" name="Google Shape;923;p46"/>
          <p:cNvSpPr txBox="1">
            <a:spLocks noGrp="1"/>
          </p:cNvSpPr>
          <p:nvPr>
            <p:ph type="title" idx="8"/>
          </p:nvPr>
        </p:nvSpPr>
        <p:spPr>
          <a:xfrm>
            <a:off x="1396414" y="540000"/>
            <a:ext cx="7027585" cy="676800"/>
          </a:xfrm>
          <a:prstGeom prst="rect">
            <a:avLst/>
          </a:prstGeom>
        </p:spPr>
        <p:txBody>
          <a:bodyPr spcFirstLastPara="1" wrap="square" lIns="90000" tIns="91425" rIns="90000" bIns="91425" anchor="t" anchorCtr="0">
            <a:noAutofit/>
          </a:bodyPr>
          <a:lstStyle/>
          <a:p>
            <a:r>
              <a:rPr lang="uz-Latn-UZ" b="1" dirty="0"/>
              <a:t>LUG'AT ICHIDA RO'YXAT</a:t>
            </a:r>
            <a:endParaRPr lang="en-US" dirty="0"/>
          </a:p>
        </p:txBody>
      </p:sp>
      <p:sp>
        <p:nvSpPr>
          <p:cNvPr id="931" name="Google Shape;931;p46"/>
          <p:cNvSpPr/>
          <p:nvPr/>
        </p:nvSpPr>
        <p:spPr>
          <a:xfrm>
            <a:off x="8480550" y="197189"/>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932" name="Google Shape;932;p46"/>
          <p:cNvSpPr/>
          <p:nvPr/>
        </p:nvSpPr>
        <p:spPr>
          <a:xfrm>
            <a:off x="8475136" y="907773"/>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933" name="Google Shape;933;p46"/>
          <p:cNvSpPr/>
          <p:nvPr/>
        </p:nvSpPr>
        <p:spPr>
          <a:xfrm>
            <a:off x="8465967" y="2393237"/>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934" name="Google Shape;934;p46"/>
          <p:cNvSpPr/>
          <p:nvPr/>
        </p:nvSpPr>
        <p:spPr>
          <a:xfrm>
            <a:off x="8475136" y="1650794"/>
            <a:ext cx="504000" cy="503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grpSp>
        <p:nvGrpSpPr>
          <p:cNvPr id="935" name="Google Shape;935;p46"/>
          <p:cNvGrpSpPr/>
          <p:nvPr/>
        </p:nvGrpSpPr>
        <p:grpSpPr>
          <a:xfrm>
            <a:off x="7501615" y="3168387"/>
            <a:ext cx="1947195" cy="2279919"/>
            <a:chOff x="7501615" y="3168387"/>
            <a:chExt cx="1947195" cy="2279919"/>
          </a:xfrm>
        </p:grpSpPr>
        <p:sp>
          <p:nvSpPr>
            <p:cNvPr id="936" name="Google Shape;936;p46"/>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8555238" y="335576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8369442" y="316838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flipH="1">
              <a:off x="7501615"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6"/>
            <p:cNvGrpSpPr/>
            <p:nvPr/>
          </p:nvGrpSpPr>
          <p:grpSpPr>
            <a:xfrm>
              <a:off x="7501625" y="3735518"/>
              <a:ext cx="1489976" cy="1255570"/>
              <a:chOff x="616175" y="1570092"/>
              <a:chExt cx="1489976" cy="1255570"/>
            </a:xfrm>
          </p:grpSpPr>
          <p:sp>
            <p:nvSpPr>
              <p:cNvPr id="941" name="Google Shape;941;p4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3" name="Google Shape;953;p46"/>
          <p:cNvGrpSpPr/>
          <p:nvPr/>
        </p:nvGrpSpPr>
        <p:grpSpPr>
          <a:xfrm>
            <a:off x="76190" y="76211"/>
            <a:ext cx="1880618" cy="2198574"/>
            <a:chOff x="76190" y="76211"/>
            <a:chExt cx="1880618" cy="2198574"/>
          </a:xfrm>
        </p:grpSpPr>
        <p:sp>
          <p:nvSpPr>
            <p:cNvPr id="954" name="Google Shape;954;p46"/>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flipH="1">
              <a:off x="297617" y="189501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flipH="1">
              <a:off x="76203" y="1674711"/>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46"/>
            <p:cNvGrpSpPr/>
            <p:nvPr/>
          </p:nvGrpSpPr>
          <p:grpSpPr>
            <a:xfrm>
              <a:off x="152389" y="152391"/>
              <a:ext cx="1804419" cy="1446116"/>
              <a:chOff x="1000664" y="3512341"/>
              <a:chExt cx="1804419" cy="1446116"/>
            </a:xfrm>
          </p:grpSpPr>
          <p:sp>
            <p:nvSpPr>
              <p:cNvPr id="958" name="Google Shape;958;p4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46"/>
            <p:cNvSpPr/>
            <p:nvPr/>
          </p:nvSpPr>
          <p:spPr>
            <a:xfrm flipH="1">
              <a:off x="1735377" y="228591"/>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6"/>
          <p:cNvGrpSpPr/>
          <p:nvPr/>
        </p:nvGrpSpPr>
        <p:grpSpPr>
          <a:xfrm>
            <a:off x="8588551" y="304892"/>
            <a:ext cx="287994" cy="287993"/>
            <a:chOff x="-62151950" y="4111775"/>
            <a:chExt cx="318225" cy="316650"/>
          </a:xfrm>
        </p:grpSpPr>
        <p:sp>
          <p:nvSpPr>
            <p:cNvPr id="983" name="Google Shape;983;p46"/>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6"/>
          <p:cNvGrpSpPr/>
          <p:nvPr/>
        </p:nvGrpSpPr>
        <p:grpSpPr>
          <a:xfrm>
            <a:off x="8583136" y="1015473"/>
            <a:ext cx="288001" cy="288001"/>
            <a:chOff x="2037825" y="3254050"/>
            <a:chExt cx="296175" cy="296175"/>
          </a:xfrm>
        </p:grpSpPr>
        <p:sp>
          <p:nvSpPr>
            <p:cNvPr id="988" name="Google Shape;988;p46"/>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46"/>
          <p:cNvGrpSpPr/>
          <p:nvPr/>
        </p:nvGrpSpPr>
        <p:grpSpPr>
          <a:xfrm>
            <a:off x="8573958" y="2500937"/>
            <a:ext cx="288001" cy="288001"/>
            <a:chOff x="3497300" y="3227275"/>
            <a:chExt cx="296175" cy="296175"/>
          </a:xfrm>
        </p:grpSpPr>
        <p:sp>
          <p:nvSpPr>
            <p:cNvPr id="995" name="Google Shape;995;p46"/>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46"/>
          <p:cNvGrpSpPr/>
          <p:nvPr/>
        </p:nvGrpSpPr>
        <p:grpSpPr>
          <a:xfrm>
            <a:off x="8583133" y="1770243"/>
            <a:ext cx="288006" cy="264501"/>
            <a:chOff x="6543825" y="3202075"/>
            <a:chExt cx="296975" cy="275350"/>
          </a:xfrm>
        </p:grpSpPr>
        <p:sp>
          <p:nvSpPr>
            <p:cNvPr id="1004" name="Google Shape;1004;p46"/>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Прямоугольник 9"/>
          <p:cNvSpPr/>
          <p:nvPr/>
        </p:nvSpPr>
        <p:spPr>
          <a:xfrm>
            <a:off x="761895" y="1819056"/>
            <a:ext cx="7319794" cy="2451312"/>
          </a:xfrm>
          <a:prstGeom prst="rect">
            <a:avLst/>
          </a:prstGeom>
        </p:spPr>
        <p:txBody>
          <a:bodyPr wrap="square">
            <a:spAutoFit/>
          </a:bodyPr>
          <a:lstStyle/>
          <a:p>
            <a:pPr>
              <a:lnSpc>
                <a:spcPts val="1800"/>
              </a:lnSpc>
            </a:pPr>
            <a:r>
              <a:rPr lang="uz-Latn-UZ" sz="2000" dirty="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Bir kalitga bir nechta qiymatlar berish talab qilinganda, qiymatlarni ro'yxat ko'rinishida yozish o'rinlidir. Misol uchun, bir tashkilotda bir nechta dasturchilar ishlaydi va har bir dasturchi turli dasturlash tillarini biladi. Keling dasturchilar lug'atini tuzamiz va har bir dasturchi haqidagi ma'umotni konsolga chiqaramiz</a:t>
            </a:r>
            <a:r>
              <a:rPr lang="uz-Latn-UZ" sz="2000" dirty="0" smtClean="0">
                <a:solidFill>
                  <a:srgbClr val="3B454E"/>
                </a:solidFill>
                <a:latin typeface="Segoe UI" panose="020B0502040204020203" pitchFamily="34" charset="0"/>
                <a:ea typeface="Times New Roman" panose="02020603050405020304" pitchFamily="18" charset="0"/>
                <a:cs typeface="Times New Roman" panose="02020603050405020304" pitchFamily="18" charset="0"/>
              </a:rPr>
              <a:t>:</a:t>
            </a:r>
            <a:endParaRPr lang="en-US" sz="2000" dirty="0" smtClean="0">
              <a:solidFill>
                <a:srgbClr val="3B454E"/>
              </a:solidFill>
              <a:latin typeface="Segoe UI" panose="020B0502040204020203" pitchFamily="34" charset="0"/>
              <a:ea typeface="Times New Roman" panose="02020603050405020304" pitchFamily="18" charset="0"/>
              <a:cs typeface="Times New Roman" panose="02020603050405020304" pitchFamily="18" charset="0"/>
            </a:endParaRPr>
          </a:p>
          <a:p>
            <a:pPr>
              <a:lnSpc>
                <a:spcPts val="1800"/>
              </a:lnSpc>
            </a:pPr>
            <a:endParaRPr lang="en-US" sz="2000" dirty="0">
              <a:solidFill>
                <a:srgbClr val="3B454E"/>
              </a:solidFill>
              <a:effectLst/>
              <a:latin typeface="Segoe UI" panose="020B0502040204020203" pitchFamily="34" charset="0"/>
              <a:ea typeface="Calibri" panose="020F0502020204030204" pitchFamily="34" charset="0"/>
              <a:cs typeface="Times New Roman" panose="02020603050405020304" pitchFamily="18" charset="0"/>
            </a:endParaRPr>
          </a:p>
          <a:p>
            <a:pPr>
              <a:lnSpc>
                <a:spcPts val="1800"/>
              </a:lnSpc>
            </a:pPr>
            <a:endParaRPr lang="en-US" sz="2000" dirty="0" smtClean="0">
              <a:solidFill>
                <a:srgbClr val="3B454E"/>
              </a:solidFill>
              <a:latin typeface="Segoe UI" panose="020B0502040204020203" pitchFamily="34" charset="0"/>
              <a:ea typeface="Calibri" panose="020F0502020204030204" pitchFamily="34" charset="0"/>
              <a:cs typeface="Times New Roman" panose="02020603050405020304" pitchFamily="18" charset="0"/>
            </a:endParaRPr>
          </a:p>
          <a:p>
            <a:pPr>
              <a:lnSpc>
                <a:spcPts val="1800"/>
              </a:lnSpc>
            </a:pPr>
            <a:endParaRPr lang="en-US" sz="2000" dirty="0">
              <a:solidFill>
                <a:srgbClr val="3B454E"/>
              </a:solidFill>
              <a:effectLst/>
              <a:latin typeface="Segoe UI" panose="020B0502040204020203" pitchFamily="34" charset="0"/>
              <a:ea typeface="Calibri" panose="020F0502020204030204" pitchFamily="34" charset="0"/>
              <a:cs typeface="Times New Roman" panose="02020603050405020304" pitchFamily="18" charset="0"/>
            </a:endParaRPr>
          </a:p>
          <a:p>
            <a:pPr>
              <a:lnSpc>
                <a:spcPts val="1800"/>
              </a:lnSpc>
            </a:pPr>
            <a:r>
              <a:rPr lang="en-US" sz="2000" b="1" dirty="0" smtClean="0">
                <a:solidFill>
                  <a:srgbClr val="FF0000"/>
                </a:solidFill>
                <a:latin typeface="Segoe UI" panose="020B0502040204020203" pitchFamily="34" charset="0"/>
                <a:ea typeface="Calibri" panose="020F0502020204030204" pitchFamily="34" charset="0"/>
                <a:cs typeface="Times New Roman" panose="02020603050405020304" pitchFamily="18" charset="0"/>
              </a:rPr>
              <a:t>Kod_9</a:t>
            </a:r>
            <a:endParaRPr lang="en-U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8"/>
          <p:cNvSpPr txBox="1">
            <a:spLocks noGrp="1"/>
          </p:cNvSpPr>
          <p:nvPr>
            <p:ph type="title"/>
          </p:nvPr>
        </p:nvSpPr>
        <p:spPr>
          <a:xfrm>
            <a:off x="720000" y="1255650"/>
            <a:ext cx="3924000" cy="718623"/>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smtClean="0"/>
              <a:t>Uyga vazifa</a:t>
            </a:r>
            <a:endParaRPr dirty="0"/>
          </a:p>
        </p:txBody>
      </p:sp>
      <p:sp>
        <p:nvSpPr>
          <p:cNvPr id="1061" name="Google Shape;1061;p48"/>
          <p:cNvSpPr txBox="1">
            <a:spLocks noGrp="1"/>
          </p:cNvSpPr>
          <p:nvPr>
            <p:ph type="subTitle" idx="1"/>
          </p:nvPr>
        </p:nvSpPr>
        <p:spPr>
          <a:xfrm>
            <a:off x="598320" y="2186484"/>
            <a:ext cx="3924000" cy="55331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err="1" smtClean="0"/>
              <a:t>Topshiriqlarni</a:t>
            </a:r>
            <a:r>
              <a:rPr lang="en-US" dirty="0" smtClean="0"/>
              <a:t> </a:t>
            </a:r>
            <a:r>
              <a:rPr lang="en-US" dirty="0" err="1" smtClean="0"/>
              <a:t>bajarish</a:t>
            </a:r>
            <a:r>
              <a:rPr lang="en-US" dirty="0" smtClean="0"/>
              <a:t>.</a:t>
            </a:r>
          </a:p>
          <a:p>
            <a:pPr marL="0" lvl="0" indent="0" algn="ctr" rtl="0">
              <a:spcBef>
                <a:spcPts val="0"/>
              </a:spcBef>
              <a:spcAft>
                <a:spcPts val="0"/>
              </a:spcAft>
              <a:buNone/>
            </a:pPr>
            <a:endParaRPr dirty="0"/>
          </a:p>
        </p:txBody>
      </p:sp>
      <p:pic>
        <p:nvPicPr>
          <p:cNvPr id="1062" name="Google Shape;1062;p48"/>
          <p:cNvPicPr preferRelativeResize="0">
            <a:picLocks noGrp="1"/>
          </p:cNvPicPr>
          <p:nvPr>
            <p:ph type="pic" idx="2"/>
          </p:nvPr>
        </p:nvPicPr>
        <p:blipFill rotWithShape="1">
          <a:blip r:embed="rId3">
            <a:alphaModFix/>
          </a:blip>
          <a:srcRect t="16626" b="16626"/>
          <a:stretch/>
        </p:blipFill>
        <p:spPr>
          <a:xfrm>
            <a:off x="4824000" y="771750"/>
            <a:ext cx="3600000" cy="3600000"/>
          </a:xfrm>
          <a:prstGeom prst="ellipse">
            <a:avLst/>
          </a:prstGeom>
        </p:spPr>
      </p:pic>
      <p:grpSp>
        <p:nvGrpSpPr>
          <p:cNvPr id="5" name="Google Shape;1865;p60"/>
          <p:cNvGrpSpPr/>
          <p:nvPr/>
        </p:nvGrpSpPr>
        <p:grpSpPr>
          <a:xfrm>
            <a:off x="0" y="117362"/>
            <a:ext cx="1619721" cy="1200214"/>
            <a:chOff x="565000" y="3126601"/>
            <a:chExt cx="1619721" cy="1200214"/>
          </a:xfrm>
        </p:grpSpPr>
        <p:sp>
          <p:nvSpPr>
            <p:cNvPr id="6" name="Google Shape;1866;p60"/>
            <p:cNvSpPr/>
            <p:nvPr/>
          </p:nvSpPr>
          <p:spPr>
            <a:xfrm>
              <a:off x="1160930" y="3126601"/>
              <a:ext cx="1023770" cy="780353"/>
            </a:xfrm>
            <a:custGeom>
              <a:avLst/>
              <a:gdLst/>
              <a:ahLst/>
              <a:cxnLst/>
              <a:rect l="l" t="t" r="r" b="b"/>
              <a:pathLst>
                <a:path w="49940" h="38066" extrusionOk="0">
                  <a:moveTo>
                    <a:pt x="2865" y="0"/>
                  </a:moveTo>
                  <a:cubicBezTo>
                    <a:pt x="1207" y="0"/>
                    <a:pt x="1" y="1348"/>
                    <a:pt x="188" y="2997"/>
                  </a:cubicBezTo>
                  <a:lnTo>
                    <a:pt x="3816" y="35065"/>
                  </a:lnTo>
                  <a:cubicBezTo>
                    <a:pt x="4002" y="36716"/>
                    <a:pt x="5516" y="38065"/>
                    <a:pt x="7174" y="38065"/>
                  </a:cubicBezTo>
                  <a:lnTo>
                    <a:pt x="42795" y="38065"/>
                  </a:lnTo>
                  <a:cubicBezTo>
                    <a:pt x="44453" y="38065"/>
                    <a:pt x="45993" y="36719"/>
                    <a:pt x="46214" y="35073"/>
                  </a:cubicBezTo>
                  <a:lnTo>
                    <a:pt x="49720" y="8976"/>
                  </a:lnTo>
                  <a:cubicBezTo>
                    <a:pt x="49939" y="7332"/>
                    <a:pt x="48762" y="5984"/>
                    <a:pt x="47100" y="5984"/>
                  </a:cubicBezTo>
                  <a:lnTo>
                    <a:pt x="28992" y="5984"/>
                  </a:lnTo>
                  <a:lnTo>
                    <a:pt x="28992" y="5987"/>
                  </a:lnTo>
                  <a:cubicBezTo>
                    <a:pt x="27331" y="5987"/>
                    <a:pt x="25974" y="4639"/>
                    <a:pt x="25974" y="2993"/>
                  </a:cubicBezTo>
                  <a:cubicBezTo>
                    <a:pt x="25974" y="1345"/>
                    <a:pt x="24613" y="0"/>
                    <a:pt x="22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67;p60"/>
            <p:cNvSpPr/>
            <p:nvPr/>
          </p:nvSpPr>
          <p:spPr>
            <a:xfrm>
              <a:off x="1261872" y="3184329"/>
              <a:ext cx="821332" cy="781070"/>
            </a:xfrm>
            <a:custGeom>
              <a:avLst/>
              <a:gdLst/>
              <a:ahLst/>
              <a:cxnLst/>
              <a:rect l="l" t="t" r="r" b="b"/>
              <a:pathLst>
                <a:path w="40065" h="38101" extrusionOk="0">
                  <a:moveTo>
                    <a:pt x="0" y="1"/>
                  </a:moveTo>
                  <a:lnTo>
                    <a:pt x="0" y="38100"/>
                  </a:lnTo>
                  <a:lnTo>
                    <a:pt x="40065" y="38100"/>
                  </a:lnTo>
                  <a:lnTo>
                    <a:pt x="400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8;p60"/>
            <p:cNvSpPr/>
            <p:nvPr/>
          </p:nvSpPr>
          <p:spPr>
            <a:xfrm>
              <a:off x="1160930" y="3223873"/>
              <a:ext cx="1023770" cy="780415"/>
            </a:xfrm>
            <a:custGeom>
              <a:avLst/>
              <a:gdLst/>
              <a:ahLst/>
              <a:cxnLst/>
              <a:rect l="l" t="t" r="r" b="b"/>
              <a:pathLst>
                <a:path w="49940" h="38069" extrusionOk="0">
                  <a:moveTo>
                    <a:pt x="2865" y="1"/>
                  </a:moveTo>
                  <a:cubicBezTo>
                    <a:pt x="1207" y="1"/>
                    <a:pt x="1" y="1350"/>
                    <a:pt x="188" y="2999"/>
                  </a:cubicBezTo>
                  <a:lnTo>
                    <a:pt x="3816" y="35068"/>
                  </a:lnTo>
                  <a:cubicBezTo>
                    <a:pt x="4002" y="36718"/>
                    <a:pt x="5516" y="38068"/>
                    <a:pt x="7174" y="38068"/>
                  </a:cubicBezTo>
                  <a:lnTo>
                    <a:pt x="42795" y="38068"/>
                  </a:lnTo>
                  <a:cubicBezTo>
                    <a:pt x="44453" y="38068"/>
                    <a:pt x="45993" y="36721"/>
                    <a:pt x="46214" y="35076"/>
                  </a:cubicBezTo>
                  <a:lnTo>
                    <a:pt x="49720" y="8978"/>
                  </a:lnTo>
                  <a:cubicBezTo>
                    <a:pt x="49939" y="7332"/>
                    <a:pt x="48762" y="5986"/>
                    <a:pt x="47100" y="5986"/>
                  </a:cubicBezTo>
                  <a:lnTo>
                    <a:pt x="28992" y="5986"/>
                  </a:lnTo>
                  <a:cubicBezTo>
                    <a:pt x="27331" y="5986"/>
                    <a:pt x="25974" y="4638"/>
                    <a:pt x="25974" y="2994"/>
                  </a:cubicBezTo>
                  <a:cubicBezTo>
                    <a:pt x="25974" y="1346"/>
                    <a:pt x="24613" y="1"/>
                    <a:pt x="2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69;p60"/>
            <p:cNvSpPr/>
            <p:nvPr/>
          </p:nvSpPr>
          <p:spPr>
            <a:xfrm>
              <a:off x="2005796" y="3346586"/>
              <a:ext cx="178924" cy="657681"/>
            </a:xfrm>
            <a:custGeom>
              <a:avLst/>
              <a:gdLst/>
              <a:ahLst/>
              <a:cxnLst/>
              <a:rect l="l" t="t" r="r" b="b"/>
              <a:pathLst>
                <a:path w="8728" h="32082" extrusionOk="0">
                  <a:moveTo>
                    <a:pt x="4308" y="0"/>
                  </a:moveTo>
                  <a:cubicBezTo>
                    <a:pt x="5967" y="0"/>
                    <a:pt x="7147" y="1345"/>
                    <a:pt x="6928" y="2992"/>
                  </a:cubicBezTo>
                  <a:lnTo>
                    <a:pt x="3422" y="29089"/>
                  </a:lnTo>
                  <a:cubicBezTo>
                    <a:pt x="3199" y="30733"/>
                    <a:pt x="1661" y="32081"/>
                    <a:pt x="0" y="32081"/>
                  </a:cubicBezTo>
                  <a:lnTo>
                    <a:pt x="1582" y="32081"/>
                  </a:lnTo>
                  <a:cubicBezTo>
                    <a:pt x="3240" y="32081"/>
                    <a:pt x="4780" y="30733"/>
                    <a:pt x="5001" y="29089"/>
                  </a:cubicBezTo>
                  <a:lnTo>
                    <a:pt x="8507" y="2989"/>
                  </a:lnTo>
                  <a:cubicBezTo>
                    <a:pt x="8728" y="1345"/>
                    <a:pt x="7550" y="0"/>
                    <a:pt x="5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70;p60"/>
            <p:cNvSpPr/>
            <p:nvPr/>
          </p:nvSpPr>
          <p:spPr>
            <a:xfrm>
              <a:off x="1599015" y="3223873"/>
              <a:ext cx="156251" cy="122734"/>
            </a:xfrm>
            <a:custGeom>
              <a:avLst/>
              <a:gdLst/>
              <a:ahLst/>
              <a:cxnLst/>
              <a:rect l="l" t="t" r="r" b="b"/>
              <a:pathLst>
                <a:path w="7622" h="5987" extrusionOk="0">
                  <a:moveTo>
                    <a:pt x="3" y="1"/>
                  </a:moveTo>
                  <a:cubicBezTo>
                    <a:pt x="2" y="1"/>
                    <a:pt x="1" y="1"/>
                    <a:pt x="1" y="1"/>
                  </a:cubicBezTo>
                  <a:lnTo>
                    <a:pt x="6" y="1"/>
                  </a:lnTo>
                  <a:cubicBezTo>
                    <a:pt x="5" y="1"/>
                    <a:pt x="4" y="1"/>
                    <a:pt x="3" y="1"/>
                  </a:cubicBezTo>
                  <a:close/>
                  <a:moveTo>
                    <a:pt x="6" y="1"/>
                  </a:moveTo>
                  <a:cubicBezTo>
                    <a:pt x="1662" y="2"/>
                    <a:pt x="3021" y="1347"/>
                    <a:pt x="3021" y="2994"/>
                  </a:cubicBezTo>
                  <a:cubicBezTo>
                    <a:pt x="3021" y="4641"/>
                    <a:pt x="4376" y="5986"/>
                    <a:pt x="6039" y="5986"/>
                  </a:cubicBezTo>
                  <a:lnTo>
                    <a:pt x="7621" y="5986"/>
                  </a:lnTo>
                  <a:cubicBezTo>
                    <a:pt x="5959" y="5986"/>
                    <a:pt x="4602" y="4638"/>
                    <a:pt x="4602" y="2994"/>
                  </a:cubicBezTo>
                  <a:cubicBezTo>
                    <a:pt x="4602" y="1346"/>
                    <a:pt x="3240" y="1"/>
                    <a:pt x="1582"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71;p60"/>
            <p:cNvSpPr/>
            <p:nvPr/>
          </p:nvSpPr>
          <p:spPr>
            <a:xfrm>
              <a:off x="565000" y="3355502"/>
              <a:ext cx="1123211" cy="971312"/>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72;p60"/>
            <p:cNvSpPr/>
            <p:nvPr/>
          </p:nvSpPr>
          <p:spPr>
            <a:xfrm>
              <a:off x="615878" y="3391582"/>
              <a:ext cx="1021499" cy="896357"/>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73;p60"/>
            <p:cNvSpPr/>
            <p:nvPr/>
          </p:nvSpPr>
          <p:spPr>
            <a:xfrm>
              <a:off x="929130" y="3658205"/>
              <a:ext cx="413117" cy="322708"/>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874;p60"/>
          <p:cNvGrpSpPr/>
          <p:nvPr/>
        </p:nvGrpSpPr>
        <p:grpSpPr>
          <a:xfrm>
            <a:off x="3262794" y="3374209"/>
            <a:ext cx="1723320" cy="1572231"/>
            <a:chOff x="2554273" y="2993209"/>
            <a:chExt cx="1723320" cy="1572231"/>
          </a:xfrm>
        </p:grpSpPr>
        <p:sp>
          <p:nvSpPr>
            <p:cNvPr id="15" name="Google Shape;1875;p60"/>
            <p:cNvSpPr/>
            <p:nvPr/>
          </p:nvSpPr>
          <p:spPr>
            <a:xfrm>
              <a:off x="2684473" y="3172121"/>
              <a:ext cx="1393080" cy="1393318"/>
            </a:xfrm>
            <a:custGeom>
              <a:avLst/>
              <a:gdLst/>
              <a:ahLst/>
              <a:cxnLst/>
              <a:rect l="l" t="t" r="r" b="b"/>
              <a:pathLst>
                <a:path w="23218" h="23221" extrusionOk="0">
                  <a:moveTo>
                    <a:pt x="11610" y="1"/>
                  </a:moveTo>
                  <a:cubicBezTo>
                    <a:pt x="5198" y="1"/>
                    <a:pt x="1" y="5200"/>
                    <a:pt x="1" y="11610"/>
                  </a:cubicBezTo>
                  <a:cubicBezTo>
                    <a:pt x="1" y="18023"/>
                    <a:pt x="5198" y="23221"/>
                    <a:pt x="11610" y="23221"/>
                  </a:cubicBezTo>
                  <a:cubicBezTo>
                    <a:pt x="18020" y="23221"/>
                    <a:pt x="23218" y="18021"/>
                    <a:pt x="23218" y="11610"/>
                  </a:cubicBezTo>
                  <a:cubicBezTo>
                    <a:pt x="23218" y="5200"/>
                    <a:pt x="18020" y="1"/>
                    <a:pt x="1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76;p60"/>
            <p:cNvSpPr/>
            <p:nvPr/>
          </p:nvSpPr>
          <p:spPr>
            <a:xfrm>
              <a:off x="3203893" y="3488668"/>
              <a:ext cx="354240" cy="475640"/>
            </a:xfrm>
            <a:custGeom>
              <a:avLst/>
              <a:gdLst/>
              <a:ahLst/>
              <a:cxnLst/>
              <a:rect l="l" t="t" r="r" b="b"/>
              <a:pathLst>
                <a:path w="5904" h="7927" extrusionOk="0">
                  <a:moveTo>
                    <a:pt x="2953" y="0"/>
                  </a:moveTo>
                  <a:cubicBezTo>
                    <a:pt x="1324" y="0"/>
                    <a:pt x="1" y="1774"/>
                    <a:pt x="1" y="3964"/>
                  </a:cubicBezTo>
                  <a:cubicBezTo>
                    <a:pt x="1" y="6153"/>
                    <a:pt x="1323" y="7927"/>
                    <a:pt x="2953" y="7927"/>
                  </a:cubicBezTo>
                  <a:cubicBezTo>
                    <a:pt x="4581" y="7927"/>
                    <a:pt x="5903" y="6153"/>
                    <a:pt x="5903" y="3964"/>
                  </a:cubicBezTo>
                  <a:cubicBezTo>
                    <a:pt x="5903" y="1774"/>
                    <a:pt x="4583" y="0"/>
                    <a:pt x="2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7;p60"/>
            <p:cNvSpPr/>
            <p:nvPr/>
          </p:nvSpPr>
          <p:spPr>
            <a:xfrm>
              <a:off x="3012793" y="3999787"/>
              <a:ext cx="736380" cy="565584"/>
            </a:xfrm>
            <a:custGeom>
              <a:avLst/>
              <a:gdLst/>
              <a:ahLst/>
              <a:cxnLst/>
              <a:rect l="l" t="t" r="r" b="b"/>
              <a:pathLst>
                <a:path w="12273" h="9426" extrusionOk="0">
                  <a:moveTo>
                    <a:pt x="6138" y="1"/>
                  </a:moveTo>
                  <a:cubicBezTo>
                    <a:pt x="2747" y="1"/>
                    <a:pt x="0" y="2748"/>
                    <a:pt x="0" y="6138"/>
                  </a:cubicBezTo>
                  <a:cubicBezTo>
                    <a:pt x="0" y="6718"/>
                    <a:pt x="81" y="7280"/>
                    <a:pt x="231" y="7813"/>
                  </a:cubicBezTo>
                  <a:cubicBezTo>
                    <a:pt x="1962" y="8837"/>
                    <a:pt x="3981" y="9426"/>
                    <a:pt x="6138" y="9426"/>
                  </a:cubicBezTo>
                  <a:cubicBezTo>
                    <a:pt x="8293" y="9426"/>
                    <a:pt x="10311" y="8837"/>
                    <a:pt x="12041" y="7814"/>
                  </a:cubicBezTo>
                  <a:cubicBezTo>
                    <a:pt x="12193" y="7280"/>
                    <a:pt x="12273" y="6718"/>
                    <a:pt x="12273" y="6138"/>
                  </a:cubicBezTo>
                  <a:cubicBezTo>
                    <a:pt x="12273" y="2748"/>
                    <a:pt x="9527" y="1"/>
                    <a:pt x="6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78;p60"/>
            <p:cNvSpPr/>
            <p:nvPr/>
          </p:nvSpPr>
          <p:spPr>
            <a:xfrm>
              <a:off x="3609193" y="3096764"/>
              <a:ext cx="504300" cy="504321"/>
            </a:xfrm>
            <a:custGeom>
              <a:avLst/>
              <a:gdLst/>
              <a:ahLst/>
              <a:cxnLst/>
              <a:rect l="l" t="t" r="r" b="b"/>
              <a:pathLst>
                <a:path w="8405" h="8405" extrusionOk="0">
                  <a:moveTo>
                    <a:pt x="4202" y="0"/>
                  </a:moveTo>
                  <a:cubicBezTo>
                    <a:pt x="1882" y="0"/>
                    <a:pt x="1" y="1883"/>
                    <a:pt x="1" y="4203"/>
                  </a:cubicBezTo>
                  <a:cubicBezTo>
                    <a:pt x="1" y="6525"/>
                    <a:pt x="1882" y="8405"/>
                    <a:pt x="4202" y="8405"/>
                  </a:cubicBezTo>
                  <a:cubicBezTo>
                    <a:pt x="6522" y="8405"/>
                    <a:pt x="8404" y="6523"/>
                    <a:pt x="8404" y="4203"/>
                  </a:cubicBezTo>
                  <a:cubicBezTo>
                    <a:pt x="8404" y="1883"/>
                    <a:pt x="6522" y="0"/>
                    <a:pt x="42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9;p60"/>
            <p:cNvSpPr/>
            <p:nvPr/>
          </p:nvSpPr>
          <p:spPr>
            <a:xfrm>
              <a:off x="3651133" y="3138703"/>
              <a:ext cx="420480" cy="420438"/>
            </a:xfrm>
            <a:custGeom>
              <a:avLst/>
              <a:gdLst/>
              <a:ahLst/>
              <a:cxnLst/>
              <a:rect l="l" t="t" r="r" b="b"/>
              <a:pathLst>
                <a:path w="7008" h="7007" extrusionOk="0">
                  <a:moveTo>
                    <a:pt x="3507" y="0"/>
                  </a:moveTo>
                  <a:cubicBezTo>
                    <a:pt x="3506" y="0"/>
                    <a:pt x="3505" y="0"/>
                    <a:pt x="3505" y="0"/>
                  </a:cubicBezTo>
                  <a:cubicBezTo>
                    <a:pt x="1570" y="0"/>
                    <a:pt x="1" y="1569"/>
                    <a:pt x="1" y="3504"/>
                  </a:cubicBezTo>
                  <a:cubicBezTo>
                    <a:pt x="1" y="5439"/>
                    <a:pt x="1570" y="7007"/>
                    <a:pt x="3505" y="7007"/>
                  </a:cubicBezTo>
                  <a:cubicBezTo>
                    <a:pt x="5438" y="7007"/>
                    <a:pt x="7007" y="5440"/>
                    <a:pt x="7007" y="3504"/>
                  </a:cubicBezTo>
                  <a:cubicBezTo>
                    <a:pt x="7007" y="1569"/>
                    <a:pt x="5439" y="0"/>
                    <a:pt x="3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80;p60"/>
            <p:cNvSpPr/>
            <p:nvPr/>
          </p:nvSpPr>
          <p:spPr>
            <a:xfrm>
              <a:off x="3848173" y="3138643"/>
              <a:ext cx="223440" cy="420558"/>
            </a:xfrm>
            <a:custGeom>
              <a:avLst/>
              <a:gdLst/>
              <a:ahLst/>
              <a:cxnLst/>
              <a:rect l="l" t="t" r="r" b="b"/>
              <a:pathLst>
                <a:path w="3724" h="7009" extrusionOk="0">
                  <a:moveTo>
                    <a:pt x="219" y="0"/>
                  </a:moveTo>
                  <a:cubicBezTo>
                    <a:pt x="146" y="0"/>
                    <a:pt x="73" y="7"/>
                    <a:pt x="1" y="12"/>
                  </a:cubicBezTo>
                  <a:cubicBezTo>
                    <a:pt x="1834" y="125"/>
                    <a:pt x="3287" y="1644"/>
                    <a:pt x="3287" y="3505"/>
                  </a:cubicBezTo>
                  <a:cubicBezTo>
                    <a:pt x="3287" y="5367"/>
                    <a:pt x="1835" y="6885"/>
                    <a:pt x="1" y="6997"/>
                  </a:cubicBezTo>
                  <a:cubicBezTo>
                    <a:pt x="73" y="7002"/>
                    <a:pt x="146" y="7009"/>
                    <a:pt x="219" y="7009"/>
                  </a:cubicBezTo>
                  <a:cubicBezTo>
                    <a:pt x="2154" y="7009"/>
                    <a:pt x="3722" y="5441"/>
                    <a:pt x="3722" y="3506"/>
                  </a:cubicBezTo>
                  <a:cubicBezTo>
                    <a:pt x="3723" y="1570"/>
                    <a:pt x="2154" y="0"/>
                    <a:pt x="219" y="0"/>
                  </a:cubicBezTo>
                  <a:close/>
                </a:path>
              </a:pathLst>
            </a:custGeom>
            <a:solidFill>
              <a:srgbClr val="EFE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81;p60"/>
            <p:cNvSpPr/>
            <p:nvPr/>
          </p:nvSpPr>
          <p:spPr>
            <a:xfrm>
              <a:off x="3776533" y="3751577"/>
              <a:ext cx="501060" cy="238870"/>
            </a:xfrm>
            <a:custGeom>
              <a:avLst/>
              <a:gdLst/>
              <a:ahLst/>
              <a:cxnLst/>
              <a:rect l="l" t="t" r="r" b="b"/>
              <a:pathLst>
                <a:path w="8351" h="3981" extrusionOk="0">
                  <a:moveTo>
                    <a:pt x="6361" y="726"/>
                  </a:moveTo>
                  <a:cubicBezTo>
                    <a:pt x="7061" y="726"/>
                    <a:pt x="7626" y="1292"/>
                    <a:pt x="7626" y="1991"/>
                  </a:cubicBezTo>
                  <a:cubicBezTo>
                    <a:pt x="7626" y="2690"/>
                    <a:pt x="7061" y="3256"/>
                    <a:pt x="6361" y="3256"/>
                  </a:cubicBezTo>
                  <a:cubicBezTo>
                    <a:pt x="5662" y="3256"/>
                    <a:pt x="5096" y="2690"/>
                    <a:pt x="5096" y="1991"/>
                  </a:cubicBezTo>
                  <a:cubicBezTo>
                    <a:pt x="5096" y="1292"/>
                    <a:pt x="5662" y="726"/>
                    <a:pt x="6361" y="726"/>
                  </a:cubicBezTo>
                  <a:close/>
                  <a:moveTo>
                    <a:pt x="6361" y="0"/>
                  </a:moveTo>
                  <a:cubicBezTo>
                    <a:pt x="5385" y="0"/>
                    <a:pt x="4574" y="708"/>
                    <a:pt x="4406" y="1636"/>
                  </a:cubicBezTo>
                  <a:lnTo>
                    <a:pt x="341" y="1636"/>
                  </a:lnTo>
                  <a:cubicBezTo>
                    <a:pt x="155" y="1636"/>
                    <a:pt x="1" y="1790"/>
                    <a:pt x="1" y="1976"/>
                  </a:cubicBezTo>
                  <a:lnTo>
                    <a:pt x="1" y="3084"/>
                  </a:lnTo>
                  <a:cubicBezTo>
                    <a:pt x="1" y="3303"/>
                    <a:pt x="170" y="3412"/>
                    <a:pt x="340" y="3412"/>
                  </a:cubicBezTo>
                  <a:cubicBezTo>
                    <a:pt x="510" y="3412"/>
                    <a:pt x="679" y="3303"/>
                    <a:pt x="679" y="3084"/>
                  </a:cubicBezTo>
                  <a:lnTo>
                    <a:pt x="679" y="2651"/>
                  </a:lnTo>
                  <a:lnTo>
                    <a:pt x="1035" y="2651"/>
                  </a:lnTo>
                  <a:lnTo>
                    <a:pt x="1035" y="2779"/>
                  </a:lnTo>
                  <a:cubicBezTo>
                    <a:pt x="1035" y="2998"/>
                    <a:pt x="1205" y="3108"/>
                    <a:pt x="1374" y="3108"/>
                  </a:cubicBezTo>
                  <a:cubicBezTo>
                    <a:pt x="1544" y="3108"/>
                    <a:pt x="1714" y="2998"/>
                    <a:pt x="1713" y="2779"/>
                  </a:cubicBezTo>
                  <a:cubicBezTo>
                    <a:pt x="1714" y="2624"/>
                    <a:pt x="1714" y="2468"/>
                    <a:pt x="1714" y="2315"/>
                  </a:cubicBezTo>
                  <a:lnTo>
                    <a:pt x="2121" y="2315"/>
                  </a:lnTo>
                  <a:lnTo>
                    <a:pt x="2121" y="2779"/>
                  </a:lnTo>
                  <a:cubicBezTo>
                    <a:pt x="2121" y="2998"/>
                    <a:pt x="2291" y="3108"/>
                    <a:pt x="2460" y="3108"/>
                  </a:cubicBezTo>
                  <a:cubicBezTo>
                    <a:pt x="2630" y="3108"/>
                    <a:pt x="2799" y="2998"/>
                    <a:pt x="2799" y="2779"/>
                  </a:cubicBezTo>
                  <a:lnTo>
                    <a:pt x="2799" y="2315"/>
                  </a:lnTo>
                  <a:lnTo>
                    <a:pt x="4404" y="2315"/>
                  </a:lnTo>
                  <a:cubicBezTo>
                    <a:pt x="4558" y="3259"/>
                    <a:pt x="5374" y="3981"/>
                    <a:pt x="6361" y="3981"/>
                  </a:cubicBezTo>
                  <a:cubicBezTo>
                    <a:pt x="7459" y="3981"/>
                    <a:pt x="8350" y="3091"/>
                    <a:pt x="8350" y="1991"/>
                  </a:cubicBezTo>
                  <a:cubicBezTo>
                    <a:pt x="8350" y="891"/>
                    <a:pt x="7459" y="0"/>
                    <a:pt x="6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82;p60"/>
            <p:cNvSpPr/>
            <p:nvPr/>
          </p:nvSpPr>
          <p:spPr>
            <a:xfrm>
              <a:off x="2659093" y="4022886"/>
              <a:ext cx="539220" cy="539422"/>
            </a:xfrm>
            <a:custGeom>
              <a:avLst/>
              <a:gdLst/>
              <a:ahLst/>
              <a:cxnLst/>
              <a:rect l="l" t="t" r="r" b="b"/>
              <a:pathLst>
                <a:path w="8987" h="8990" extrusionOk="0">
                  <a:moveTo>
                    <a:pt x="4494" y="1"/>
                  </a:moveTo>
                  <a:cubicBezTo>
                    <a:pt x="2012" y="1"/>
                    <a:pt x="0" y="2013"/>
                    <a:pt x="0" y="4496"/>
                  </a:cubicBezTo>
                  <a:cubicBezTo>
                    <a:pt x="0" y="6977"/>
                    <a:pt x="2012" y="8989"/>
                    <a:pt x="4494" y="8989"/>
                  </a:cubicBezTo>
                  <a:cubicBezTo>
                    <a:pt x="6975" y="8989"/>
                    <a:pt x="8987" y="6977"/>
                    <a:pt x="8987" y="4496"/>
                  </a:cubicBezTo>
                  <a:cubicBezTo>
                    <a:pt x="8987" y="2013"/>
                    <a:pt x="6975" y="1"/>
                    <a:pt x="44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83;p60"/>
            <p:cNvSpPr/>
            <p:nvPr/>
          </p:nvSpPr>
          <p:spPr>
            <a:xfrm>
              <a:off x="2883913" y="4022886"/>
              <a:ext cx="314400" cy="539422"/>
            </a:xfrm>
            <a:custGeom>
              <a:avLst/>
              <a:gdLst/>
              <a:ahLst/>
              <a:cxnLst/>
              <a:rect l="l" t="t" r="r" b="b"/>
              <a:pathLst>
                <a:path w="5240" h="8990" extrusionOk="0">
                  <a:moveTo>
                    <a:pt x="746" y="1"/>
                  </a:moveTo>
                  <a:cubicBezTo>
                    <a:pt x="491" y="1"/>
                    <a:pt x="244" y="22"/>
                    <a:pt x="1" y="63"/>
                  </a:cubicBezTo>
                  <a:cubicBezTo>
                    <a:pt x="2128" y="418"/>
                    <a:pt x="3750" y="2266"/>
                    <a:pt x="3750" y="4494"/>
                  </a:cubicBezTo>
                  <a:cubicBezTo>
                    <a:pt x="3750" y="6722"/>
                    <a:pt x="2127" y="8571"/>
                    <a:pt x="1" y="8927"/>
                  </a:cubicBezTo>
                  <a:cubicBezTo>
                    <a:pt x="244" y="8968"/>
                    <a:pt x="491" y="8989"/>
                    <a:pt x="746" y="8989"/>
                  </a:cubicBezTo>
                  <a:cubicBezTo>
                    <a:pt x="3228" y="8989"/>
                    <a:pt x="5239" y="6977"/>
                    <a:pt x="5239" y="4494"/>
                  </a:cubicBezTo>
                  <a:cubicBezTo>
                    <a:pt x="5240" y="2013"/>
                    <a:pt x="3228" y="1"/>
                    <a:pt x="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84;p60"/>
            <p:cNvSpPr/>
            <p:nvPr/>
          </p:nvSpPr>
          <p:spPr>
            <a:xfrm>
              <a:off x="2847193" y="4128062"/>
              <a:ext cx="163140" cy="160567"/>
            </a:xfrm>
            <a:custGeom>
              <a:avLst/>
              <a:gdLst/>
              <a:ahLst/>
              <a:cxnLst/>
              <a:rect l="l" t="t" r="r" b="b"/>
              <a:pathLst>
                <a:path w="2719" h="2676" extrusionOk="0">
                  <a:moveTo>
                    <a:pt x="1547" y="353"/>
                  </a:moveTo>
                  <a:cubicBezTo>
                    <a:pt x="2000" y="353"/>
                    <a:pt x="2366" y="720"/>
                    <a:pt x="2366" y="1171"/>
                  </a:cubicBezTo>
                  <a:lnTo>
                    <a:pt x="2366" y="1507"/>
                  </a:lnTo>
                  <a:cubicBezTo>
                    <a:pt x="2366" y="1958"/>
                    <a:pt x="1999" y="2326"/>
                    <a:pt x="1547" y="2326"/>
                  </a:cubicBezTo>
                  <a:lnTo>
                    <a:pt x="1169" y="2326"/>
                  </a:lnTo>
                  <a:cubicBezTo>
                    <a:pt x="717" y="2326"/>
                    <a:pt x="350" y="1958"/>
                    <a:pt x="350" y="1507"/>
                  </a:cubicBezTo>
                  <a:lnTo>
                    <a:pt x="350" y="1171"/>
                  </a:lnTo>
                  <a:cubicBezTo>
                    <a:pt x="350" y="720"/>
                    <a:pt x="716" y="353"/>
                    <a:pt x="1169" y="353"/>
                  </a:cubicBezTo>
                  <a:close/>
                  <a:moveTo>
                    <a:pt x="1170" y="0"/>
                  </a:moveTo>
                  <a:cubicBezTo>
                    <a:pt x="525" y="0"/>
                    <a:pt x="1" y="524"/>
                    <a:pt x="1" y="1170"/>
                  </a:cubicBezTo>
                  <a:lnTo>
                    <a:pt x="1" y="1506"/>
                  </a:lnTo>
                  <a:cubicBezTo>
                    <a:pt x="1" y="2151"/>
                    <a:pt x="524" y="2676"/>
                    <a:pt x="1170" y="2676"/>
                  </a:cubicBezTo>
                  <a:lnTo>
                    <a:pt x="1548" y="2676"/>
                  </a:lnTo>
                  <a:cubicBezTo>
                    <a:pt x="2193" y="2676"/>
                    <a:pt x="2719" y="2151"/>
                    <a:pt x="2719" y="1506"/>
                  </a:cubicBezTo>
                  <a:lnTo>
                    <a:pt x="2719" y="1170"/>
                  </a:lnTo>
                  <a:cubicBezTo>
                    <a:pt x="2719" y="524"/>
                    <a:pt x="2194" y="0"/>
                    <a:pt x="1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85;p60"/>
            <p:cNvSpPr/>
            <p:nvPr/>
          </p:nvSpPr>
          <p:spPr>
            <a:xfrm>
              <a:off x="2810233" y="4220158"/>
              <a:ext cx="236880" cy="236890"/>
            </a:xfrm>
            <a:custGeom>
              <a:avLst/>
              <a:gdLst/>
              <a:ahLst/>
              <a:cxnLst/>
              <a:rect l="l" t="t" r="r" b="b"/>
              <a:pathLst>
                <a:path w="3948" h="3948" extrusionOk="0">
                  <a:moveTo>
                    <a:pt x="1149" y="0"/>
                  </a:moveTo>
                  <a:cubicBezTo>
                    <a:pt x="517" y="0"/>
                    <a:pt x="1" y="517"/>
                    <a:pt x="1" y="1148"/>
                  </a:cubicBezTo>
                  <a:lnTo>
                    <a:pt x="1" y="2800"/>
                  </a:lnTo>
                  <a:cubicBezTo>
                    <a:pt x="1" y="3431"/>
                    <a:pt x="517" y="3948"/>
                    <a:pt x="1149" y="3948"/>
                  </a:cubicBezTo>
                  <a:lnTo>
                    <a:pt x="2799" y="3948"/>
                  </a:lnTo>
                  <a:cubicBezTo>
                    <a:pt x="3431" y="3948"/>
                    <a:pt x="3947" y="3431"/>
                    <a:pt x="3947" y="2800"/>
                  </a:cubicBezTo>
                  <a:lnTo>
                    <a:pt x="3947" y="1148"/>
                  </a:lnTo>
                  <a:cubicBezTo>
                    <a:pt x="3947" y="517"/>
                    <a:pt x="3431" y="0"/>
                    <a:pt x="2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86;p60"/>
            <p:cNvSpPr/>
            <p:nvPr/>
          </p:nvSpPr>
          <p:spPr>
            <a:xfrm>
              <a:off x="2825293" y="4235097"/>
              <a:ext cx="221880" cy="222009"/>
            </a:xfrm>
            <a:custGeom>
              <a:avLst/>
              <a:gdLst/>
              <a:ahLst/>
              <a:cxnLst/>
              <a:rect l="l" t="t" r="r" b="b"/>
              <a:pathLst>
                <a:path w="3698" h="3700" extrusionOk="0">
                  <a:moveTo>
                    <a:pt x="3259" y="1"/>
                  </a:moveTo>
                  <a:cubicBezTo>
                    <a:pt x="3414" y="196"/>
                    <a:pt x="3508" y="443"/>
                    <a:pt x="3508" y="710"/>
                  </a:cubicBezTo>
                  <a:lnTo>
                    <a:pt x="3508" y="2363"/>
                  </a:lnTo>
                  <a:cubicBezTo>
                    <a:pt x="3508" y="2994"/>
                    <a:pt x="2992" y="3511"/>
                    <a:pt x="2361" y="3511"/>
                  </a:cubicBezTo>
                  <a:lnTo>
                    <a:pt x="710" y="3511"/>
                  </a:lnTo>
                  <a:cubicBezTo>
                    <a:pt x="442" y="3511"/>
                    <a:pt x="195" y="3417"/>
                    <a:pt x="0" y="3261"/>
                  </a:cubicBezTo>
                  <a:lnTo>
                    <a:pt x="0" y="3261"/>
                  </a:lnTo>
                  <a:cubicBezTo>
                    <a:pt x="211" y="3527"/>
                    <a:pt x="536" y="3700"/>
                    <a:pt x="899" y="3700"/>
                  </a:cubicBezTo>
                  <a:lnTo>
                    <a:pt x="2549" y="3700"/>
                  </a:lnTo>
                  <a:cubicBezTo>
                    <a:pt x="3181" y="3700"/>
                    <a:pt x="3697" y="3183"/>
                    <a:pt x="3697" y="2552"/>
                  </a:cubicBezTo>
                  <a:lnTo>
                    <a:pt x="3697" y="900"/>
                  </a:lnTo>
                  <a:cubicBezTo>
                    <a:pt x="3696" y="535"/>
                    <a:pt x="3524" y="210"/>
                    <a:pt x="3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7;p60"/>
            <p:cNvSpPr/>
            <p:nvPr/>
          </p:nvSpPr>
          <p:spPr>
            <a:xfrm>
              <a:off x="2893093" y="4275836"/>
              <a:ext cx="71100" cy="140166"/>
            </a:xfrm>
            <a:custGeom>
              <a:avLst/>
              <a:gdLst/>
              <a:ahLst/>
              <a:cxnLst/>
              <a:rect l="l" t="t" r="r" b="b"/>
              <a:pathLst>
                <a:path w="1185" h="2336" extrusionOk="0">
                  <a:moveTo>
                    <a:pt x="593" y="1"/>
                  </a:moveTo>
                  <a:cubicBezTo>
                    <a:pt x="266" y="1"/>
                    <a:pt x="0" y="266"/>
                    <a:pt x="0" y="594"/>
                  </a:cubicBezTo>
                  <a:cubicBezTo>
                    <a:pt x="0" y="828"/>
                    <a:pt x="139" y="1029"/>
                    <a:pt x="337" y="1125"/>
                  </a:cubicBezTo>
                  <a:lnTo>
                    <a:pt x="42" y="2234"/>
                  </a:lnTo>
                  <a:cubicBezTo>
                    <a:pt x="31" y="2289"/>
                    <a:pt x="68" y="2335"/>
                    <a:pt x="124" y="2335"/>
                  </a:cubicBezTo>
                  <a:lnTo>
                    <a:pt x="1063" y="2335"/>
                  </a:lnTo>
                  <a:cubicBezTo>
                    <a:pt x="1118" y="2335"/>
                    <a:pt x="1156" y="2289"/>
                    <a:pt x="1144" y="2234"/>
                  </a:cubicBezTo>
                  <a:lnTo>
                    <a:pt x="850" y="1125"/>
                  </a:lnTo>
                  <a:cubicBezTo>
                    <a:pt x="1048" y="1029"/>
                    <a:pt x="1185" y="828"/>
                    <a:pt x="1185" y="594"/>
                  </a:cubicBezTo>
                  <a:cubicBezTo>
                    <a:pt x="1185" y="266"/>
                    <a:pt x="921" y="1"/>
                    <a:pt x="5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88;p60"/>
            <p:cNvSpPr/>
            <p:nvPr/>
          </p:nvSpPr>
          <p:spPr>
            <a:xfrm>
              <a:off x="2554273" y="3548125"/>
              <a:ext cx="347520" cy="334874"/>
            </a:xfrm>
            <a:custGeom>
              <a:avLst/>
              <a:gdLst/>
              <a:ahLst/>
              <a:cxnLst/>
              <a:rect l="l" t="t" r="r" b="b"/>
              <a:pathLst>
                <a:path w="5792" h="5581" extrusionOk="0">
                  <a:moveTo>
                    <a:pt x="873" y="0"/>
                  </a:moveTo>
                  <a:cubicBezTo>
                    <a:pt x="393" y="0"/>
                    <a:pt x="0" y="394"/>
                    <a:pt x="0" y="873"/>
                  </a:cubicBezTo>
                  <a:lnTo>
                    <a:pt x="0" y="3548"/>
                  </a:lnTo>
                  <a:cubicBezTo>
                    <a:pt x="0" y="4028"/>
                    <a:pt x="393" y="4420"/>
                    <a:pt x="873" y="4420"/>
                  </a:cubicBezTo>
                  <a:lnTo>
                    <a:pt x="2697" y="4420"/>
                  </a:lnTo>
                  <a:lnTo>
                    <a:pt x="3764" y="5580"/>
                  </a:lnTo>
                  <a:lnTo>
                    <a:pt x="3764" y="4420"/>
                  </a:lnTo>
                  <a:lnTo>
                    <a:pt x="4919" y="4420"/>
                  </a:lnTo>
                  <a:cubicBezTo>
                    <a:pt x="5398" y="4420"/>
                    <a:pt x="5791" y="4028"/>
                    <a:pt x="5791" y="3548"/>
                  </a:cubicBezTo>
                  <a:lnTo>
                    <a:pt x="5791" y="873"/>
                  </a:lnTo>
                  <a:cubicBezTo>
                    <a:pt x="5791" y="392"/>
                    <a:pt x="5399" y="0"/>
                    <a:pt x="4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89;p60"/>
            <p:cNvSpPr/>
            <p:nvPr/>
          </p:nvSpPr>
          <p:spPr>
            <a:xfrm>
              <a:off x="2631253" y="3662961"/>
              <a:ext cx="42360" cy="42362"/>
            </a:xfrm>
            <a:custGeom>
              <a:avLst/>
              <a:gdLst/>
              <a:ahLst/>
              <a:cxnLst/>
              <a:rect l="l" t="t" r="r" b="b"/>
              <a:pathLst>
                <a:path w="706" h="706" extrusionOk="0">
                  <a:moveTo>
                    <a:pt x="352" y="1"/>
                  </a:moveTo>
                  <a:cubicBezTo>
                    <a:pt x="158" y="1"/>
                    <a:pt x="1" y="160"/>
                    <a:pt x="1" y="354"/>
                  </a:cubicBezTo>
                  <a:cubicBezTo>
                    <a:pt x="1" y="548"/>
                    <a:pt x="158" y="705"/>
                    <a:pt x="352" y="705"/>
                  </a:cubicBezTo>
                  <a:cubicBezTo>
                    <a:pt x="548" y="705"/>
                    <a:pt x="705" y="548"/>
                    <a:pt x="705" y="354"/>
                  </a:cubicBezTo>
                  <a:cubicBezTo>
                    <a:pt x="705" y="159"/>
                    <a:pt x="548"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90;p60"/>
            <p:cNvSpPr/>
            <p:nvPr/>
          </p:nvSpPr>
          <p:spPr>
            <a:xfrm>
              <a:off x="2706853" y="3662961"/>
              <a:ext cx="42300" cy="42362"/>
            </a:xfrm>
            <a:custGeom>
              <a:avLst/>
              <a:gdLst/>
              <a:ahLst/>
              <a:cxnLst/>
              <a:rect l="l" t="t" r="r" b="b"/>
              <a:pathLst>
                <a:path w="705" h="706" extrusionOk="0">
                  <a:moveTo>
                    <a:pt x="353" y="1"/>
                  </a:moveTo>
                  <a:cubicBezTo>
                    <a:pt x="159" y="1"/>
                    <a:pt x="0" y="160"/>
                    <a:pt x="0" y="354"/>
                  </a:cubicBezTo>
                  <a:cubicBezTo>
                    <a:pt x="0" y="548"/>
                    <a:pt x="159" y="705"/>
                    <a:pt x="353" y="705"/>
                  </a:cubicBezTo>
                  <a:cubicBezTo>
                    <a:pt x="547" y="705"/>
                    <a:pt x="704" y="548"/>
                    <a:pt x="704" y="354"/>
                  </a:cubicBezTo>
                  <a:cubicBezTo>
                    <a:pt x="704" y="159"/>
                    <a:pt x="547" y="1"/>
                    <a:pt x="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1;p60"/>
            <p:cNvSpPr/>
            <p:nvPr/>
          </p:nvSpPr>
          <p:spPr>
            <a:xfrm>
              <a:off x="2782453" y="3662961"/>
              <a:ext cx="42300" cy="42362"/>
            </a:xfrm>
            <a:custGeom>
              <a:avLst/>
              <a:gdLst/>
              <a:ahLst/>
              <a:cxnLst/>
              <a:rect l="l" t="t" r="r" b="b"/>
              <a:pathLst>
                <a:path w="705" h="706" extrusionOk="0">
                  <a:moveTo>
                    <a:pt x="352" y="1"/>
                  </a:moveTo>
                  <a:cubicBezTo>
                    <a:pt x="158" y="1"/>
                    <a:pt x="1" y="160"/>
                    <a:pt x="1" y="354"/>
                  </a:cubicBezTo>
                  <a:cubicBezTo>
                    <a:pt x="1" y="548"/>
                    <a:pt x="158" y="705"/>
                    <a:pt x="352" y="705"/>
                  </a:cubicBezTo>
                  <a:cubicBezTo>
                    <a:pt x="548" y="705"/>
                    <a:pt x="705" y="548"/>
                    <a:pt x="705" y="354"/>
                  </a:cubicBezTo>
                  <a:cubicBezTo>
                    <a:pt x="705" y="159"/>
                    <a:pt x="548"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92;p60"/>
            <p:cNvSpPr/>
            <p:nvPr/>
          </p:nvSpPr>
          <p:spPr>
            <a:xfrm>
              <a:off x="2760253" y="3813255"/>
              <a:ext cx="19860" cy="69663"/>
            </a:xfrm>
            <a:custGeom>
              <a:avLst/>
              <a:gdLst/>
              <a:ahLst/>
              <a:cxnLst/>
              <a:rect l="l" t="t" r="r" b="b"/>
              <a:pathLst>
                <a:path w="331" h="1161" extrusionOk="0">
                  <a:moveTo>
                    <a:pt x="0" y="0"/>
                  </a:moveTo>
                  <a:lnTo>
                    <a:pt x="0" y="800"/>
                  </a:lnTo>
                  <a:lnTo>
                    <a:pt x="331" y="1160"/>
                  </a:lnTo>
                  <a:lnTo>
                    <a:pt x="3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93;p60"/>
            <p:cNvSpPr/>
            <p:nvPr/>
          </p:nvSpPr>
          <p:spPr>
            <a:xfrm>
              <a:off x="2829493" y="3548125"/>
              <a:ext cx="72300" cy="265271"/>
            </a:xfrm>
            <a:custGeom>
              <a:avLst/>
              <a:gdLst/>
              <a:ahLst/>
              <a:cxnLst/>
              <a:rect l="l" t="t" r="r" b="b"/>
              <a:pathLst>
                <a:path w="1205" h="4421" extrusionOk="0">
                  <a:moveTo>
                    <a:pt x="0" y="0"/>
                  </a:moveTo>
                  <a:cubicBezTo>
                    <a:pt x="480" y="0"/>
                    <a:pt x="873" y="394"/>
                    <a:pt x="873" y="873"/>
                  </a:cubicBezTo>
                  <a:lnTo>
                    <a:pt x="873" y="3548"/>
                  </a:lnTo>
                  <a:cubicBezTo>
                    <a:pt x="873" y="4028"/>
                    <a:pt x="480" y="4420"/>
                    <a:pt x="0" y="4420"/>
                  </a:cubicBezTo>
                  <a:lnTo>
                    <a:pt x="332" y="4420"/>
                  </a:lnTo>
                  <a:cubicBezTo>
                    <a:pt x="812" y="4420"/>
                    <a:pt x="1204" y="4028"/>
                    <a:pt x="1204" y="3548"/>
                  </a:cubicBezTo>
                  <a:lnTo>
                    <a:pt x="1204" y="873"/>
                  </a:lnTo>
                  <a:cubicBezTo>
                    <a:pt x="1204" y="392"/>
                    <a:pt x="812" y="0"/>
                    <a:pt x="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94;p60"/>
            <p:cNvSpPr/>
            <p:nvPr/>
          </p:nvSpPr>
          <p:spPr>
            <a:xfrm>
              <a:off x="3465613" y="4292575"/>
              <a:ext cx="750840" cy="161107"/>
            </a:xfrm>
            <a:custGeom>
              <a:avLst/>
              <a:gdLst/>
              <a:ahLst/>
              <a:cxnLst/>
              <a:rect l="l" t="t" r="r" b="b"/>
              <a:pathLst>
                <a:path w="12514" h="2685" extrusionOk="0">
                  <a:moveTo>
                    <a:pt x="1808" y="1"/>
                  </a:moveTo>
                  <a:cubicBezTo>
                    <a:pt x="813" y="1"/>
                    <a:pt x="0" y="604"/>
                    <a:pt x="0" y="1342"/>
                  </a:cubicBezTo>
                  <a:cubicBezTo>
                    <a:pt x="0" y="2080"/>
                    <a:pt x="814" y="2684"/>
                    <a:pt x="1808" y="2684"/>
                  </a:cubicBezTo>
                  <a:lnTo>
                    <a:pt x="10708" y="2684"/>
                  </a:lnTo>
                  <a:cubicBezTo>
                    <a:pt x="11701" y="2684"/>
                    <a:pt x="12514" y="2080"/>
                    <a:pt x="12514" y="1342"/>
                  </a:cubicBezTo>
                  <a:cubicBezTo>
                    <a:pt x="12514" y="604"/>
                    <a:pt x="11701" y="1"/>
                    <a:pt x="10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95;p60"/>
            <p:cNvSpPr/>
            <p:nvPr/>
          </p:nvSpPr>
          <p:spPr>
            <a:xfrm>
              <a:off x="3541033" y="4335653"/>
              <a:ext cx="81420" cy="83943"/>
            </a:xfrm>
            <a:custGeom>
              <a:avLst/>
              <a:gdLst/>
              <a:ahLst/>
              <a:cxnLst/>
              <a:rect l="l" t="t" r="r" b="b"/>
              <a:pathLst>
                <a:path w="1357" h="1399" extrusionOk="0">
                  <a:moveTo>
                    <a:pt x="566" y="0"/>
                  </a:moveTo>
                  <a:lnTo>
                    <a:pt x="569" y="506"/>
                  </a:lnTo>
                  <a:lnTo>
                    <a:pt x="117" y="240"/>
                  </a:lnTo>
                  <a:lnTo>
                    <a:pt x="1" y="450"/>
                  </a:lnTo>
                  <a:lnTo>
                    <a:pt x="449" y="698"/>
                  </a:lnTo>
                  <a:lnTo>
                    <a:pt x="1" y="949"/>
                  </a:lnTo>
                  <a:lnTo>
                    <a:pt x="117" y="1154"/>
                  </a:lnTo>
                  <a:lnTo>
                    <a:pt x="569" y="889"/>
                  </a:lnTo>
                  <a:lnTo>
                    <a:pt x="566" y="1399"/>
                  </a:lnTo>
                  <a:lnTo>
                    <a:pt x="791" y="1399"/>
                  </a:lnTo>
                  <a:lnTo>
                    <a:pt x="787" y="889"/>
                  </a:lnTo>
                  <a:lnTo>
                    <a:pt x="1241" y="1154"/>
                  </a:lnTo>
                  <a:lnTo>
                    <a:pt x="1357" y="949"/>
                  </a:lnTo>
                  <a:lnTo>
                    <a:pt x="911" y="698"/>
                  </a:lnTo>
                  <a:lnTo>
                    <a:pt x="1357" y="450"/>
                  </a:lnTo>
                  <a:lnTo>
                    <a:pt x="1241" y="240"/>
                  </a:lnTo>
                  <a:lnTo>
                    <a:pt x="787" y="506"/>
                  </a:lnTo>
                  <a:lnTo>
                    <a:pt x="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96;p60"/>
            <p:cNvSpPr/>
            <p:nvPr/>
          </p:nvSpPr>
          <p:spPr>
            <a:xfrm>
              <a:off x="3675253" y="4335653"/>
              <a:ext cx="81420" cy="83943"/>
            </a:xfrm>
            <a:custGeom>
              <a:avLst/>
              <a:gdLst/>
              <a:ahLst/>
              <a:cxnLst/>
              <a:rect l="l" t="t" r="r" b="b"/>
              <a:pathLst>
                <a:path w="1357" h="1399" extrusionOk="0">
                  <a:moveTo>
                    <a:pt x="565" y="0"/>
                  </a:moveTo>
                  <a:lnTo>
                    <a:pt x="569" y="506"/>
                  </a:lnTo>
                  <a:lnTo>
                    <a:pt x="116" y="240"/>
                  </a:lnTo>
                  <a:lnTo>
                    <a:pt x="1" y="450"/>
                  </a:lnTo>
                  <a:lnTo>
                    <a:pt x="449" y="698"/>
                  </a:lnTo>
                  <a:lnTo>
                    <a:pt x="1" y="949"/>
                  </a:lnTo>
                  <a:lnTo>
                    <a:pt x="116" y="1154"/>
                  </a:lnTo>
                  <a:lnTo>
                    <a:pt x="569" y="889"/>
                  </a:lnTo>
                  <a:lnTo>
                    <a:pt x="565" y="1399"/>
                  </a:lnTo>
                  <a:lnTo>
                    <a:pt x="789" y="1399"/>
                  </a:lnTo>
                  <a:lnTo>
                    <a:pt x="787" y="889"/>
                  </a:lnTo>
                  <a:lnTo>
                    <a:pt x="1240" y="1154"/>
                  </a:lnTo>
                  <a:lnTo>
                    <a:pt x="1356" y="949"/>
                  </a:lnTo>
                  <a:lnTo>
                    <a:pt x="909" y="698"/>
                  </a:lnTo>
                  <a:lnTo>
                    <a:pt x="1356" y="450"/>
                  </a:lnTo>
                  <a:lnTo>
                    <a:pt x="1240" y="240"/>
                  </a:lnTo>
                  <a:lnTo>
                    <a:pt x="787" y="506"/>
                  </a:lnTo>
                  <a:lnTo>
                    <a:pt x="7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97;p60"/>
            <p:cNvSpPr/>
            <p:nvPr/>
          </p:nvSpPr>
          <p:spPr>
            <a:xfrm>
              <a:off x="3809233" y="4335653"/>
              <a:ext cx="81420" cy="83943"/>
            </a:xfrm>
            <a:custGeom>
              <a:avLst/>
              <a:gdLst/>
              <a:ahLst/>
              <a:cxnLst/>
              <a:rect l="l" t="t" r="r" b="b"/>
              <a:pathLst>
                <a:path w="1357" h="1399" extrusionOk="0">
                  <a:moveTo>
                    <a:pt x="567" y="0"/>
                  </a:moveTo>
                  <a:lnTo>
                    <a:pt x="569" y="506"/>
                  </a:lnTo>
                  <a:lnTo>
                    <a:pt x="116" y="240"/>
                  </a:lnTo>
                  <a:lnTo>
                    <a:pt x="1" y="450"/>
                  </a:lnTo>
                  <a:lnTo>
                    <a:pt x="450" y="698"/>
                  </a:lnTo>
                  <a:lnTo>
                    <a:pt x="1" y="949"/>
                  </a:lnTo>
                  <a:lnTo>
                    <a:pt x="116" y="1154"/>
                  </a:lnTo>
                  <a:lnTo>
                    <a:pt x="569" y="889"/>
                  </a:lnTo>
                  <a:lnTo>
                    <a:pt x="567" y="1399"/>
                  </a:lnTo>
                  <a:lnTo>
                    <a:pt x="791" y="1399"/>
                  </a:lnTo>
                  <a:lnTo>
                    <a:pt x="788" y="889"/>
                  </a:lnTo>
                  <a:lnTo>
                    <a:pt x="1241" y="1154"/>
                  </a:lnTo>
                  <a:lnTo>
                    <a:pt x="1357" y="949"/>
                  </a:lnTo>
                  <a:lnTo>
                    <a:pt x="911" y="698"/>
                  </a:lnTo>
                  <a:lnTo>
                    <a:pt x="1357" y="450"/>
                  </a:lnTo>
                  <a:lnTo>
                    <a:pt x="1241" y="240"/>
                  </a:lnTo>
                  <a:lnTo>
                    <a:pt x="788" y="506"/>
                  </a:lnTo>
                  <a:lnTo>
                    <a:pt x="788" y="506"/>
                  </a:lnTo>
                  <a:lnTo>
                    <a:pt x="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98;p60"/>
            <p:cNvSpPr/>
            <p:nvPr/>
          </p:nvSpPr>
          <p:spPr>
            <a:xfrm>
              <a:off x="3943273" y="4335653"/>
              <a:ext cx="81540" cy="83943"/>
            </a:xfrm>
            <a:custGeom>
              <a:avLst/>
              <a:gdLst/>
              <a:ahLst/>
              <a:cxnLst/>
              <a:rect l="l" t="t" r="r" b="b"/>
              <a:pathLst>
                <a:path w="1359" h="1399" extrusionOk="0">
                  <a:moveTo>
                    <a:pt x="567" y="0"/>
                  </a:moveTo>
                  <a:lnTo>
                    <a:pt x="571" y="506"/>
                  </a:lnTo>
                  <a:lnTo>
                    <a:pt x="117" y="240"/>
                  </a:lnTo>
                  <a:lnTo>
                    <a:pt x="0" y="450"/>
                  </a:lnTo>
                  <a:lnTo>
                    <a:pt x="451" y="698"/>
                  </a:lnTo>
                  <a:lnTo>
                    <a:pt x="0" y="949"/>
                  </a:lnTo>
                  <a:lnTo>
                    <a:pt x="117" y="1154"/>
                  </a:lnTo>
                  <a:lnTo>
                    <a:pt x="571" y="889"/>
                  </a:lnTo>
                  <a:lnTo>
                    <a:pt x="567" y="1399"/>
                  </a:lnTo>
                  <a:lnTo>
                    <a:pt x="792" y="1399"/>
                  </a:lnTo>
                  <a:lnTo>
                    <a:pt x="788" y="889"/>
                  </a:lnTo>
                  <a:lnTo>
                    <a:pt x="1241" y="1154"/>
                  </a:lnTo>
                  <a:lnTo>
                    <a:pt x="1359" y="949"/>
                  </a:lnTo>
                  <a:lnTo>
                    <a:pt x="912" y="698"/>
                  </a:lnTo>
                  <a:lnTo>
                    <a:pt x="1359" y="450"/>
                  </a:lnTo>
                  <a:lnTo>
                    <a:pt x="1241" y="240"/>
                  </a:lnTo>
                  <a:lnTo>
                    <a:pt x="788" y="506"/>
                  </a:lnTo>
                  <a:lnTo>
                    <a:pt x="7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9;p60"/>
            <p:cNvSpPr/>
            <p:nvPr/>
          </p:nvSpPr>
          <p:spPr>
            <a:xfrm>
              <a:off x="4077553" y="4335653"/>
              <a:ext cx="81360" cy="83943"/>
            </a:xfrm>
            <a:custGeom>
              <a:avLst/>
              <a:gdLst/>
              <a:ahLst/>
              <a:cxnLst/>
              <a:rect l="l" t="t" r="r" b="b"/>
              <a:pathLst>
                <a:path w="1356" h="1399" extrusionOk="0">
                  <a:moveTo>
                    <a:pt x="566" y="0"/>
                  </a:moveTo>
                  <a:lnTo>
                    <a:pt x="569" y="506"/>
                  </a:lnTo>
                  <a:lnTo>
                    <a:pt x="116" y="240"/>
                  </a:lnTo>
                  <a:lnTo>
                    <a:pt x="1" y="450"/>
                  </a:lnTo>
                  <a:lnTo>
                    <a:pt x="449" y="698"/>
                  </a:lnTo>
                  <a:lnTo>
                    <a:pt x="1" y="949"/>
                  </a:lnTo>
                  <a:lnTo>
                    <a:pt x="116" y="1154"/>
                  </a:lnTo>
                  <a:lnTo>
                    <a:pt x="569" y="889"/>
                  </a:lnTo>
                  <a:lnTo>
                    <a:pt x="566" y="1399"/>
                  </a:lnTo>
                  <a:lnTo>
                    <a:pt x="790" y="1399"/>
                  </a:lnTo>
                  <a:lnTo>
                    <a:pt x="786" y="889"/>
                  </a:lnTo>
                  <a:lnTo>
                    <a:pt x="1240" y="1154"/>
                  </a:lnTo>
                  <a:lnTo>
                    <a:pt x="1356" y="949"/>
                  </a:lnTo>
                  <a:lnTo>
                    <a:pt x="910" y="698"/>
                  </a:lnTo>
                  <a:lnTo>
                    <a:pt x="1356" y="450"/>
                  </a:lnTo>
                  <a:lnTo>
                    <a:pt x="1240" y="240"/>
                  </a:lnTo>
                  <a:lnTo>
                    <a:pt x="786" y="506"/>
                  </a:lnTo>
                  <a:lnTo>
                    <a:pt x="7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00;p60"/>
            <p:cNvSpPr/>
            <p:nvPr/>
          </p:nvSpPr>
          <p:spPr>
            <a:xfrm>
              <a:off x="2865673" y="2993209"/>
              <a:ext cx="428580" cy="428658"/>
            </a:xfrm>
            <a:custGeom>
              <a:avLst/>
              <a:gdLst/>
              <a:ahLst/>
              <a:cxnLst/>
              <a:rect l="l" t="t" r="r" b="b"/>
              <a:pathLst>
                <a:path w="7143" h="7144" extrusionOk="0">
                  <a:moveTo>
                    <a:pt x="3571" y="1"/>
                  </a:moveTo>
                  <a:cubicBezTo>
                    <a:pt x="1599" y="1"/>
                    <a:pt x="0" y="1600"/>
                    <a:pt x="0" y="3572"/>
                  </a:cubicBezTo>
                  <a:cubicBezTo>
                    <a:pt x="0" y="5544"/>
                    <a:pt x="1599" y="7144"/>
                    <a:pt x="3571" y="7144"/>
                  </a:cubicBezTo>
                  <a:cubicBezTo>
                    <a:pt x="5543" y="7144"/>
                    <a:pt x="7142" y="5544"/>
                    <a:pt x="7142" y="3572"/>
                  </a:cubicBezTo>
                  <a:cubicBezTo>
                    <a:pt x="7142" y="1599"/>
                    <a:pt x="5543" y="1"/>
                    <a:pt x="3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01;p60"/>
            <p:cNvSpPr/>
            <p:nvPr/>
          </p:nvSpPr>
          <p:spPr>
            <a:xfrm>
              <a:off x="2928613" y="3056266"/>
              <a:ext cx="302520" cy="302533"/>
            </a:xfrm>
            <a:custGeom>
              <a:avLst/>
              <a:gdLst/>
              <a:ahLst/>
              <a:cxnLst/>
              <a:rect l="l" t="t" r="r" b="b"/>
              <a:pathLst>
                <a:path w="5042" h="5042" extrusionOk="0">
                  <a:moveTo>
                    <a:pt x="2521" y="0"/>
                  </a:moveTo>
                  <a:cubicBezTo>
                    <a:pt x="1129" y="0"/>
                    <a:pt x="1" y="1129"/>
                    <a:pt x="1" y="2521"/>
                  </a:cubicBezTo>
                  <a:cubicBezTo>
                    <a:pt x="1" y="3914"/>
                    <a:pt x="1128" y="5042"/>
                    <a:pt x="2521" y="5042"/>
                  </a:cubicBezTo>
                  <a:cubicBezTo>
                    <a:pt x="3914" y="5042"/>
                    <a:pt x="5042" y="3913"/>
                    <a:pt x="5042" y="2521"/>
                  </a:cubicBezTo>
                  <a:cubicBezTo>
                    <a:pt x="5042" y="1128"/>
                    <a:pt x="3914" y="0"/>
                    <a:pt x="25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02;p60"/>
            <p:cNvSpPr/>
            <p:nvPr/>
          </p:nvSpPr>
          <p:spPr>
            <a:xfrm>
              <a:off x="3070513" y="3056266"/>
              <a:ext cx="160680" cy="302413"/>
            </a:xfrm>
            <a:custGeom>
              <a:avLst/>
              <a:gdLst/>
              <a:ahLst/>
              <a:cxnLst/>
              <a:rect l="l" t="t" r="r" b="b"/>
              <a:pathLst>
                <a:path w="2678" h="5040" extrusionOk="0">
                  <a:moveTo>
                    <a:pt x="157" y="0"/>
                  </a:moveTo>
                  <a:cubicBezTo>
                    <a:pt x="104" y="0"/>
                    <a:pt x="53" y="5"/>
                    <a:pt x="0" y="8"/>
                  </a:cubicBezTo>
                  <a:cubicBezTo>
                    <a:pt x="1319" y="89"/>
                    <a:pt x="2364" y="1181"/>
                    <a:pt x="2364" y="2520"/>
                  </a:cubicBezTo>
                  <a:cubicBezTo>
                    <a:pt x="2364" y="3860"/>
                    <a:pt x="1318" y="4951"/>
                    <a:pt x="0" y="5032"/>
                  </a:cubicBezTo>
                  <a:cubicBezTo>
                    <a:pt x="53" y="5035"/>
                    <a:pt x="104" y="5040"/>
                    <a:pt x="157" y="5040"/>
                  </a:cubicBezTo>
                  <a:cubicBezTo>
                    <a:pt x="1549" y="5040"/>
                    <a:pt x="2678" y="3912"/>
                    <a:pt x="2678" y="2519"/>
                  </a:cubicBezTo>
                  <a:cubicBezTo>
                    <a:pt x="2677" y="1128"/>
                    <a:pt x="1549" y="0"/>
                    <a:pt x="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03;p60"/>
            <p:cNvSpPr/>
            <p:nvPr/>
          </p:nvSpPr>
          <p:spPr>
            <a:xfrm>
              <a:off x="2992933" y="3150882"/>
              <a:ext cx="177540" cy="119165"/>
            </a:xfrm>
            <a:custGeom>
              <a:avLst/>
              <a:gdLst/>
              <a:ahLst/>
              <a:cxnLst/>
              <a:rect l="l" t="t" r="r" b="b"/>
              <a:pathLst>
                <a:path w="2959" h="1986" extrusionOk="0">
                  <a:moveTo>
                    <a:pt x="2729" y="1"/>
                  </a:moveTo>
                  <a:lnTo>
                    <a:pt x="991" y="1522"/>
                  </a:lnTo>
                  <a:lnTo>
                    <a:pt x="227" y="875"/>
                  </a:lnTo>
                  <a:lnTo>
                    <a:pt x="1" y="1142"/>
                  </a:lnTo>
                  <a:lnTo>
                    <a:pt x="995" y="1985"/>
                  </a:lnTo>
                  <a:lnTo>
                    <a:pt x="2959" y="266"/>
                  </a:lnTo>
                  <a:lnTo>
                    <a:pt x="2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04;p60"/>
            <p:cNvSpPr/>
            <p:nvPr/>
          </p:nvSpPr>
          <p:spPr>
            <a:xfrm>
              <a:off x="3669013" y="3191620"/>
              <a:ext cx="385149" cy="330246"/>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05;p60"/>
            <p:cNvSpPr/>
            <p:nvPr/>
          </p:nvSpPr>
          <p:spPr>
            <a:xfrm>
              <a:off x="3686459" y="3203887"/>
              <a:ext cx="350272" cy="304761"/>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06;p60"/>
            <p:cNvSpPr/>
            <p:nvPr/>
          </p:nvSpPr>
          <p:spPr>
            <a:xfrm>
              <a:off x="3793874" y="3294539"/>
              <a:ext cx="141658" cy="109721"/>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4"/>
        <p:cNvGrpSpPr/>
        <p:nvPr/>
      </p:nvGrpSpPr>
      <p:grpSpPr>
        <a:xfrm>
          <a:off x="0" y="0"/>
          <a:ext cx="0" cy="0"/>
          <a:chOff x="0" y="0"/>
          <a:chExt cx="0" cy="0"/>
        </a:xfrm>
      </p:grpSpPr>
      <p:sp>
        <p:nvSpPr>
          <p:cNvPr id="635" name="Google Shape;635;p41"/>
          <p:cNvSpPr/>
          <p:nvPr/>
        </p:nvSpPr>
        <p:spPr>
          <a:xfrm>
            <a:off x="436350" y="3501900"/>
            <a:ext cx="4887300" cy="1101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txBox="1">
            <a:spLocks noGrp="1"/>
          </p:cNvSpPr>
          <p:nvPr>
            <p:ph type="title"/>
          </p:nvPr>
        </p:nvSpPr>
        <p:spPr>
          <a:xfrm>
            <a:off x="846000" y="3591000"/>
            <a:ext cx="4068000" cy="923299"/>
          </a:xfrm>
          <a:prstGeom prst="rect">
            <a:avLst/>
          </a:prstGeom>
        </p:spPr>
        <p:txBody>
          <a:bodyPr spcFirstLastPara="1" wrap="square" lIns="90000" tIns="91425" rIns="90000" bIns="91425" anchor="t" anchorCtr="0">
            <a:spAutoFit/>
          </a:bodyPr>
          <a:lstStyle/>
          <a:p>
            <a:pPr marL="0" lvl="0" indent="0" algn="ctr" rtl="0">
              <a:spcBef>
                <a:spcPts val="0"/>
              </a:spcBef>
              <a:spcAft>
                <a:spcPts val="0"/>
              </a:spcAft>
              <a:buNone/>
            </a:pPr>
            <a:r>
              <a:rPr lang="en" dirty="0" smtClean="0"/>
              <a:t>E’tiboringiz uchun raxmat!</a:t>
            </a:r>
            <a:endParaRPr dirty="0"/>
          </a:p>
        </p:txBody>
      </p:sp>
      <p:grpSp>
        <p:nvGrpSpPr>
          <p:cNvPr id="4" name="Google Shape;1815;p60"/>
          <p:cNvGrpSpPr/>
          <p:nvPr/>
        </p:nvGrpSpPr>
        <p:grpSpPr>
          <a:xfrm>
            <a:off x="7799055" y="2677724"/>
            <a:ext cx="1405488" cy="1648351"/>
            <a:chOff x="1620000" y="1415500"/>
            <a:chExt cx="1495200" cy="1753565"/>
          </a:xfrm>
        </p:grpSpPr>
        <p:sp>
          <p:nvSpPr>
            <p:cNvPr id="5" name="Google Shape;1816;p60"/>
            <p:cNvSpPr/>
            <p:nvPr/>
          </p:nvSpPr>
          <p:spPr>
            <a:xfrm>
              <a:off x="1921980" y="1514256"/>
              <a:ext cx="830640" cy="1654809"/>
            </a:xfrm>
            <a:custGeom>
              <a:avLst/>
              <a:gdLst/>
              <a:ahLst/>
              <a:cxnLst/>
              <a:rect l="l" t="t" r="r" b="b"/>
              <a:pathLst>
                <a:path w="13844" h="27579" extrusionOk="0">
                  <a:moveTo>
                    <a:pt x="1748" y="0"/>
                  </a:moveTo>
                  <a:cubicBezTo>
                    <a:pt x="786" y="0"/>
                    <a:pt x="1" y="786"/>
                    <a:pt x="1" y="1748"/>
                  </a:cubicBezTo>
                  <a:lnTo>
                    <a:pt x="1" y="25831"/>
                  </a:lnTo>
                  <a:cubicBezTo>
                    <a:pt x="1" y="26792"/>
                    <a:pt x="786" y="27579"/>
                    <a:pt x="1748" y="27579"/>
                  </a:cubicBezTo>
                  <a:lnTo>
                    <a:pt x="12096" y="27579"/>
                  </a:lnTo>
                  <a:cubicBezTo>
                    <a:pt x="13057" y="27579"/>
                    <a:pt x="13843" y="26792"/>
                    <a:pt x="13843" y="25831"/>
                  </a:cubicBezTo>
                  <a:lnTo>
                    <a:pt x="13843" y="1748"/>
                  </a:lnTo>
                  <a:cubicBezTo>
                    <a:pt x="13843" y="786"/>
                    <a:pt x="13057" y="0"/>
                    <a:pt x="12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17;p60"/>
            <p:cNvSpPr/>
            <p:nvPr/>
          </p:nvSpPr>
          <p:spPr>
            <a:xfrm>
              <a:off x="1992840" y="1612892"/>
              <a:ext cx="688800" cy="1368477"/>
            </a:xfrm>
            <a:custGeom>
              <a:avLst/>
              <a:gdLst/>
              <a:ahLst/>
              <a:cxnLst/>
              <a:rect l="l" t="t" r="r" b="b"/>
              <a:pathLst>
                <a:path w="11480" h="22807" extrusionOk="0">
                  <a:moveTo>
                    <a:pt x="1" y="1"/>
                  </a:moveTo>
                  <a:lnTo>
                    <a:pt x="1" y="22807"/>
                  </a:lnTo>
                  <a:lnTo>
                    <a:pt x="11479" y="22807"/>
                  </a:lnTo>
                  <a:lnTo>
                    <a:pt x="11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18;p60"/>
            <p:cNvSpPr/>
            <p:nvPr/>
          </p:nvSpPr>
          <p:spPr>
            <a:xfrm>
              <a:off x="2258640" y="3039753"/>
              <a:ext cx="157200" cy="52502"/>
            </a:xfrm>
            <a:custGeom>
              <a:avLst/>
              <a:gdLst/>
              <a:ahLst/>
              <a:cxnLst/>
              <a:rect l="l" t="t" r="r" b="b"/>
              <a:pathLst>
                <a:path w="2620" h="875" extrusionOk="0">
                  <a:moveTo>
                    <a:pt x="437" y="0"/>
                  </a:moveTo>
                  <a:cubicBezTo>
                    <a:pt x="196" y="0"/>
                    <a:pt x="0" y="196"/>
                    <a:pt x="0" y="437"/>
                  </a:cubicBezTo>
                  <a:cubicBezTo>
                    <a:pt x="0" y="678"/>
                    <a:pt x="196" y="875"/>
                    <a:pt x="437" y="875"/>
                  </a:cubicBezTo>
                  <a:lnTo>
                    <a:pt x="2184" y="875"/>
                  </a:lnTo>
                  <a:cubicBezTo>
                    <a:pt x="2425" y="875"/>
                    <a:pt x="2620" y="678"/>
                    <a:pt x="2620" y="437"/>
                  </a:cubicBezTo>
                  <a:cubicBezTo>
                    <a:pt x="2620" y="196"/>
                    <a:pt x="2425" y="2"/>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19;p60"/>
            <p:cNvSpPr/>
            <p:nvPr/>
          </p:nvSpPr>
          <p:spPr>
            <a:xfrm>
              <a:off x="2191380" y="2359561"/>
              <a:ext cx="291900" cy="20341"/>
            </a:xfrm>
            <a:custGeom>
              <a:avLst/>
              <a:gdLst/>
              <a:ahLst/>
              <a:cxnLst/>
              <a:rect l="l" t="t" r="r" b="b"/>
              <a:pathLst>
                <a:path w="4865" h="339" extrusionOk="0">
                  <a:moveTo>
                    <a:pt x="0" y="0"/>
                  </a:moveTo>
                  <a:lnTo>
                    <a:pt x="0" y="339"/>
                  </a:lnTo>
                  <a:lnTo>
                    <a:pt x="4865" y="339"/>
                  </a:lnTo>
                  <a:lnTo>
                    <a:pt x="48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20;p60"/>
            <p:cNvSpPr/>
            <p:nvPr/>
          </p:nvSpPr>
          <p:spPr>
            <a:xfrm>
              <a:off x="2073960" y="2413199"/>
              <a:ext cx="526620" cy="20221"/>
            </a:xfrm>
            <a:custGeom>
              <a:avLst/>
              <a:gdLst/>
              <a:ahLst/>
              <a:cxnLst/>
              <a:rect l="l" t="t" r="r" b="b"/>
              <a:pathLst>
                <a:path w="8777" h="337" extrusionOk="0">
                  <a:moveTo>
                    <a:pt x="1" y="1"/>
                  </a:moveTo>
                  <a:lnTo>
                    <a:pt x="1" y="337"/>
                  </a:lnTo>
                  <a:lnTo>
                    <a:pt x="8776" y="337"/>
                  </a:lnTo>
                  <a:lnTo>
                    <a:pt x="87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21;p60"/>
            <p:cNvSpPr/>
            <p:nvPr/>
          </p:nvSpPr>
          <p:spPr>
            <a:xfrm>
              <a:off x="2073900" y="2519155"/>
              <a:ext cx="526680" cy="113045"/>
            </a:xfrm>
            <a:custGeom>
              <a:avLst/>
              <a:gdLst/>
              <a:ahLst/>
              <a:cxnLst/>
              <a:rect l="l" t="t" r="r" b="b"/>
              <a:pathLst>
                <a:path w="8778" h="1884" extrusionOk="0">
                  <a:moveTo>
                    <a:pt x="1269" y="0"/>
                  </a:moveTo>
                  <a:cubicBezTo>
                    <a:pt x="571" y="0"/>
                    <a:pt x="1" y="424"/>
                    <a:pt x="1" y="942"/>
                  </a:cubicBezTo>
                  <a:cubicBezTo>
                    <a:pt x="1" y="1460"/>
                    <a:pt x="571" y="1884"/>
                    <a:pt x="1269" y="1884"/>
                  </a:cubicBezTo>
                  <a:lnTo>
                    <a:pt x="7509" y="1884"/>
                  </a:lnTo>
                  <a:cubicBezTo>
                    <a:pt x="8207" y="1884"/>
                    <a:pt x="8777" y="1460"/>
                    <a:pt x="8777" y="942"/>
                  </a:cubicBezTo>
                  <a:cubicBezTo>
                    <a:pt x="8777" y="424"/>
                    <a:pt x="8207" y="0"/>
                    <a:pt x="75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22;p60"/>
            <p:cNvSpPr/>
            <p:nvPr/>
          </p:nvSpPr>
          <p:spPr>
            <a:xfrm>
              <a:off x="2193900" y="2566373"/>
              <a:ext cx="18480" cy="18541"/>
            </a:xfrm>
            <a:custGeom>
              <a:avLst/>
              <a:gdLst/>
              <a:ahLst/>
              <a:cxnLst/>
              <a:rect l="l" t="t" r="r" b="b"/>
              <a:pathLst>
                <a:path w="308" h="309" extrusionOk="0">
                  <a:moveTo>
                    <a:pt x="155" y="1"/>
                  </a:moveTo>
                  <a:cubicBezTo>
                    <a:pt x="68" y="1"/>
                    <a:pt x="0" y="70"/>
                    <a:pt x="0" y="155"/>
                  </a:cubicBezTo>
                  <a:cubicBezTo>
                    <a:pt x="0" y="240"/>
                    <a:pt x="70" y="309"/>
                    <a:pt x="155" y="309"/>
                  </a:cubicBezTo>
                  <a:cubicBezTo>
                    <a:pt x="239" y="309"/>
                    <a:pt x="308" y="240"/>
                    <a:pt x="308" y="155"/>
                  </a:cubicBezTo>
                  <a:cubicBezTo>
                    <a:pt x="308" y="70"/>
                    <a:pt x="239"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23;p60"/>
            <p:cNvSpPr/>
            <p:nvPr/>
          </p:nvSpPr>
          <p:spPr>
            <a:xfrm>
              <a:off x="2247540" y="2566373"/>
              <a:ext cx="18540" cy="18541"/>
            </a:xfrm>
            <a:custGeom>
              <a:avLst/>
              <a:gdLst/>
              <a:ahLst/>
              <a:cxnLst/>
              <a:rect l="l" t="t" r="r" b="b"/>
              <a:pathLst>
                <a:path w="309" h="309" extrusionOk="0">
                  <a:moveTo>
                    <a:pt x="154" y="1"/>
                  </a:moveTo>
                  <a:cubicBezTo>
                    <a:pt x="69" y="1"/>
                    <a:pt x="0" y="70"/>
                    <a:pt x="0" y="155"/>
                  </a:cubicBezTo>
                  <a:cubicBezTo>
                    <a:pt x="0" y="240"/>
                    <a:pt x="69" y="309"/>
                    <a:pt x="154" y="309"/>
                  </a:cubicBezTo>
                  <a:cubicBezTo>
                    <a:pt x="239" y="309"/>
                    <a:pt x="308" y="240"/>
                    <a:pt x="308" y="155"/>
                  </a:cubicBezTo>
                  <a:cubicBezTo>
                    <a:pt x="308" y="70"/>
                    <a:pt x="239"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24;p60"/>
            <p:cNvSpPr/>
            <p:nvPr/>
          </p:nvSpPr>
          <p:spPr>
            <a:xfrm>
              <a:off x="2301180" y="2566373"/>
              <a:ext cx="18540" cy="18541"/>
            </a:xfrm>
            <a:custGeom>
              <a:avLst/>
              <a:gdLst/>
              <a:ahLst/>
              <a:cxnLst/>
              <a:rect l="l" t="t" r="r" b="b"/>
              <a:pathLst>
                <a:path w="309" h="309" extrusionOk="0">
                  <a:moveTo>
                    <a:pt x="155" y="1"/>
                  </a:moveTo>
                  <a:cubicBezTo>
                    <a:pt x="69" y="1"/>
                    <a:pt x="1" y="70"/>
                    <a:pt x="1" y="155"/>
                  </a:cubicBezTo>
                  <a:cubicBezTo>
                    <a:pt x="1" y="240"/>
                    <a:pt x="69" y="309"/>
                    <a:pt x="155" y="309"/>
                  </a:cubicBezTo>
                  <a:cubicBezTo>
                    <a:pt x="240" y="309"/>
                    <a:pt x="308" y="240"/>
                    <a:pt x="308" y="155"/>
                  </a:cubicBezTo>
                  <a:cubicBezTo>
                    <a:pt x="308" y="70"/>
                    <a:pt x="239"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25;p60"/>
            <p:cNvSpPr/>
            <p:nvPr/>
          </p:nvSpPr>
          <p:spPr>
            <a:xfrm>
              <a:off x="2354880" y="2566373"/>
              <a:ext cx="18540" cy="18541"/>
            </a:xfrm>
            <a:custGeom>
              <a:avLst/>
              <a:gdLst/>
              <a:ahLst/>
              <a:cxnLst/>
              <a:rect l="l" t="t" r="r" b="b"/>
              <a:pathLst>
                <a:path w="309" h="309" extrusionOk="0">
                  <a:moveTo>
                    <a:pt x="154" y="1"/>
                  </a:moveTo>
                  <a:cubicBezTo>
                    <a:pt x="70" y="1"/>
                    <a:pt x="1" y="70"/>
                    <a:pt x="1" y="155"/>
                  </a:cubicBezTo>
                  <a:cubicBezTo>
                    <a:pt x="1" y="240"/>
                    <a:pt x="70" y="309"/>
                    <a:pt x="154" y="309"/>
                  </a:cubicBezTo>
                  <a:cubicBezTo>
                    <a:pt x="239" y="309"/>
                    <a:pt x="309" y="240"/>
                    <a:pt x="309" y="155"/>
                  </a:cubicBezTo>
                  <a:cubicBezTo>
                    <a:pt x="309" y="70"/>
                    <a:pt x="239"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6;p60"/>
            <p:cNvSpPr/>
            <p:nvPr/>
          </p:nvSpPr>
          <p:spPr>
            <a:xfrm>
              <a:off x="2408460" y="2566373"/>
              <a:ext cx="18540" cy="18541"/>
            </a:xfrm>
            <a:custGeom>
              <a:avLst/>
              <a:gdLst/>
              <a:ahLst/>
              <a:cxnLst/>
              <a:rect l="l" t="t" r="r" b="b"/>
              <a:pathLst>
                <a:path w="309" h="309" extrusionOk="0">
                  <a:moveTo>
                    <a:pt x="154" y="1"/>
                  </a:moveTo>
                  <a:cubicBezTo>
                    <a:pt x="69" y="1"/>
                    <a:pt x="1" y="70"/>
                    <a:pt x="1" y="155"/>
                  </a:cubicBezTo>
                  <a:cubicBezTo>
                    <a:pt x="1" y="240"/>
                    <a:pt x="70" y="309"/>
                    <a:pt x="154" y="309"/>
                  </a:cubicBezTo>
                  <a:cubicBezTo>
                    <a:pt x="241" y="309"/>
                    <a:pt x="309" y="240"/>
                    <a:pt x="309" y="155"/>
                  </a:cubicBezTo>
                  <a:cubicBezTo>
                    <a:pt x="309" y="70"/>
                    <a:pt x="241" y="1"/>
                    <a:pt x="1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27;p60"/>
            <p:cNvSpPr/>
            <p:nvPr/>
          </p:nvSpPr>
          <p:spPr>
            <a:xfrm>
              <a:off x="2462160" y="2566373"/>
              <a:ext cx="18480" cy="18541"/>
            </a:xfrm>
            <a:custGeom>
              <a:avLst/>
              <a:gdLst/>
              <a:ahLst/>
              <a:cxnLst/>
              <a:rect l="l" t="t" r="r" b="b"/>
              <a:pathLst>
                <a:path w="308" h="309" extrusionOk="0">
                  <a:moveTo>
                    <a:pt x="155" y="1"/>
                  </a:moveTo>
                  <a:cubicBezTo>
                    <a:pt x="70" y="1"/>
                    <a:pt x="0" y="70"/>
                    <a:pt x="0" y="155"/>
                  </a:cubicBezTo>
                  <a:cubicBezTo>
                    <a:pt x="0" y="240"/>
                    <a:pt x="70" y="309"/>
                    <a:pt x="155" y="309"/>
                  </a:cubicBezTo>
                  <a:cubicBezTo>
                    <a:pt x="240" y="309"/>
                    <a:pt x="308" y="240"/>
                    <a:pt x="308" y="155"/>
                  </a:cubicBezTo>
                  <a:cubicBezTo>
                    <a:pt x="308" y="70"/>
                    <a:pt x="24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28;p60"/>
            <p:cNvSpPr/>
            <p:nvPr/>
          </p:nvSpPr>
          <p:spPr>
            <a:xfrm>
              <a:off x="2245860" y="2707187"/>
              <a:ext cx="182760" cy="74163"/>
            </a:xfrm>
            <a:custGeom>
              <a:avLst/>
              <a:gdLst/>
              <a:ahLst/>
              <a:cxnLst/>
              <a:rect l="l" t="t" r="r" b="b"/>
              <a:pathLst>
                <a:path w="3046" h="1236" extrusionOk="0">
                  <a:moveTo>
                    <a:pt x="0" y="1"/>
                  </a:moveTo>
                  <a:lnTo>
                    <a:pt x="0" y="1236"/>
                  </a:lnTo>
                  <a:lnTo>
                    <a:pt x="3046" y="1236"/>
                  </a:lnTo>
                  <a:lnTo>
                    <a:pt x="30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29;p60"/>
            <p:cNvSpPr/>
            <p:nvPr/>
          </p:nvSpPr>
          <p:spPr>
            <a:xfrm>
              <a:off x="2278140" y="2734126"/>
              <a:ext cx="118320" cy="20341"/>
            </a:xfrm>
            <a:custGeom>
              <a:avLst/>
              <a:gdLst/>
              <a:ahLst/>
              <a:cxnLst/>
              <a:rect l="l" t="t" r="r" b="b"/>
              <a:pathLst>
                <a:path w="1972" h="339" extrusionOk="0">
                  <a:moveTo>
                    <a:pt x="1" y="0"/>
                  </a:moveTo>
                  <a:lnTo>
                    <a:pt x="1" y="338"/>
                  </a:lnTo>
                  <a:lnTo>
                    <a:pt x="1972" y="338"/>
                  </a:lnTo>
                  <a:lnTo>
                    <a:pt x="19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30;p60"/>
            <p:cNvSpPr/>
            <p:nvPr/>
          </p:nvSpPr>
          <p:spPr>
            <a:xfrm>
              <a:off x="2108280" y="1793484"/>
              <a:ext cx="458040" cy="458059"/>
            </a:xfrm>
            <a:custGeom>
              <a:avLst/>
              <a:gdLst/>
              <a:ahLst/>
              <a:cxnLst/>
              <a:rect l="l" t="t" r="r" b="b"/>
              <a:pathLst>
                <a:path w="7634" h="7634" extrusionOk="0">
                  <a:moveTo>
                    <a:pt x="3817" y="1"/>
                  </a:moveTo>
                  <a:cubicBezTo>
                    <a:pt x="1709" y="1"/>
                    <a:pt x="1" y="1709"/>
                    <a:pt x="1" y="3817"/>
                  </a:cubicBezTo>
                  <a:cubicBezTo>
                    <a:pt x="1" y="5924"/>
                    <a:pt x="1709" y="7634"/>
                    <a:pt x="3817" y="7634"/>
                  </a:cubicBezTo>
                  <a:cubicBezTo>
                    <a:pt x="5924" y="7634"/>
                    <a:pt x="7633" y="5924"/>
                    <a:pt x="7633" y="3817"/>
                  </a:cubicBezTo>
                  <a:cubicBezTo>
                    <a:pt x="7633" y="1709"/>
                    <a:pt x="5924" y="1"/>
                    <a:pt x="38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31;p60"/>
            <p:cNvSpPr/>
            <p:nvPr/>
          </p:nvSpPr>
          <p:spPr>
            <a:xfrm>
              <a:off x="2278980" y="1905020"/>
              <a:ext cx="116640" cy="156727"/>
            </a:xfrm>
            <a:custGeom>
              <a:avLst/>
              <a:gdLst/>
              <a:ahLst/>
              <a:cxnLst/>
              <a:rect l="l" t="t" r="r" b="b"/>
              <a:pathLst>
                <a:path w="1944" h="2612" extrusionOk="0">
                  <a:moveTo>
                    <a:pt x="972" y="0"/>
                  </a:moveTo>
                  <a:cubicBezTo>
                    <a:pt x="436" y="0"/>
                    <a:pt x="0" y="585"/>
                    <a:pt x="0" y="1306"/>
                  </a:cubicBezTo>
                  <a:cubicBezTo>
                    <a:pt x="0" y="2028"/>
                    <a:pt x="436" y="2612"/>
                    <a:pt x="972" y="2612"/>
                  </a:cubicBezTo>
                  <a:cubicBezTo>
                    <a:pt x="1508" y="2612"/>
                    <a:pt x="1944" y="2028"/>
                    <a:pt x="1944" y="1306"/>
                  </a:cubicBezTo>
                  <a:cubicBezTo>
                    <a:pt x="1944" y="585"/>
                    <a:pt x="1509"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32;p60"/>
            <p:cNvSpPr/>
            <p:nvPr/>
          </p:nvSpPr>
          <p:spPr>
            <a:xfrm>
              <a:off x="2215980" y="2073433"/>
              <a:ext cx="242640" cy="178147"/>
            </a:xfrm>
            <a:custGeom>
              <a:avLst/>
              <a:gdLst/>
              <a:ahLst/>
              <a:cxnLst/>
              <a:rect l="l" t="t" r="r" b="b"/>
              <a:pathLst>
                <a:path w="4044" h="2969" extrusionOk="0">
                  <a:moveTo>
                    <a:pt x="2022" y="0"/>
                  </a:moveTo>
                  <a:cubicBezTo>
                    <a:pt x="905" y="0"/>
                    <a:pt x="0" y="906"/>
                    <a:pt x="0" y="2022"/>
                  </a:cubicBezTo>
                  <a:cubicBezTo>
                    <a:pt x="0" y="2156"/>
                    <a:pt x="13" y="2286"/>
                    <a:pt x="38" y="2413"/>
                  </a:cubicBezTo>
                  <a:cubicBezTo>
                    <a:pt x="616" y="2765"/>
                    <a:pt x="1295" y="2969"/>
                    <a:pt x="2022" y="2969"/>
                  </a:cubicBezTo>
                  <a:cubicBezTo>
                    <a:pt x="2749" y="2969"/>
                    <a:pt x="3427" y="2765"/>
                    <a:pt x="4006" y="2413"/>
                  </a:cubicBezTo>
                  <a:cubicBezTo>
                    <a:pt x="4030" y="2286"/>
                    <a:pt x="4044" y="2156"/>
                    <a:pt x="4044" y="2022"/>
                  </a:cubicBezTo>
                  <a:cubicBezTo>
                    <a:pt x="4044" y="904"/>
                    <a:pt x="3138" y="0"/>
                    <a:pt x="2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3;p60"/>
            <p:cNvSpPr/>
            <p:nvPr/>
          </p:nvSpPr>
          <p:spPr>
            <a:xfrm>
              <a:off x="2791080" y="1740927"/>
              <a:ext cx="265560" cy="255731"/>
            </a:xfrm>
            <a:custGeom>
              <a:avLst/>
              <a:gdLst/>
              <a:ahLst/>
              <a:cxnLst/>
              <a:rect l="l" t="t" r="r" b="b"/>
              <a:pathLst>
                <a:path w="4426" h="4262" extrusionOk="0">
                  <a:moveTo>
                    <a:pt x="668" y="1"/>
                  </a:moveTo>
                  <a:cubicBezTo>
                    <a:pt x="301" y="1"/>
                    <a:pt x="0" y="300"/>
                    <a:pt x="3" y="667"/>
                  </a:cubicBezTo>
                  <a:lnTo>
                    <a:pt x="3" y="2709"/>
                  </a:lnTo>
                  <a:cubicBezTo>
                    <a:pt x="3" y="3075"/>
                    <a:pt x="303" y="3376"/>
                    <a:pt x="669" y="3376"/>
                  </a:cubicBezTo>
                  <a:lnTo>
                    <a:pt x="1551" y="3376"/>
                  </a:lnTo>
                  <a:lnTo>
                    <a:pt x="1551" y="4262"/>
                  </a:lnTo>
                  <a:lnTo>
                    <a:pt x="2367" y="3376"/>
                  </a:lnTo>
                  <a:lnTo>
                    <a:pt x="3760" y="3376"/>
                  </a:lnTo>
                  <a:cubicBezTo>
                    <a:pt x="4126" y="3376"/>
                    <a:pt x="4425" y="3075"/>
                    <a:pt x="4425" y="2709"/>
                  </a:cubicBezTo>
                  <a:lnTo>
                    <a:pt x="4425" y="667"/>
                  </a:lnTo>
                  <a:cubicBezTo>
                    <a:pt x="4425" y="300"/>
                    <a:pt x="4126" y="1"/>
                    <a:pt x="37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34;p60"/>
            <p:cNvSpPr/>
            <p:nvPr/>
          </p:nvSpPr>
          <p:spPr>
            <a:xfrm>
              <a:off x="2965440" y="1828703"/>
              <a:ext cx="32280" cy="32281"/>
            </a:xfrm>
            <a:custGeom>
              <a:avLst/>
              <a:gdLst/>
              <a:ahLst/>
              <a:cxnLst/>
              <a:rect l="l" t="t" r="r" b="b"/>
              <a:pathLst>
                <a:path w="538" h="538" extrusionOk="0">
                  <a:moveTo>
                    <a:pt x="269" y="0"/>
                  </a:moveTo>
                  <a:cubicBezTo>
                    <a:pt x="121" y="0"/>
                    <a:pt x="0" y="120"/>
                    <a:pt x="0" y="270"/>
                  </a:cubicBezTo>
                  <a:cubicBezTo>
                    <a:pt x="0" y="418"/>
                    <a:pt x="120" y="538"/>
                    <a:pt x="269" y="538"/>
                  </a:cubicBezTo>
                  <a:cubicBezTo>
                    <a:pt x="417" y="538"/>
                    <a:pt x="537" y="418"/>
                    <a:pt x="537" y="270"/>
                  </a:cubicBezTo>
                  <a:cubicBezTo>
                    <a:pt x="537" y="120"/>
                    <a:pt x="416" y="0"/>
                    <a:pt x="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35;p60"/>
            <p:cNvSpPr/>
            <p:nvPr/>
          </p:nvSpPr>
          <p:spPr>
            <a:xfrm>
              <a:off x="2907720" y="1828703"/>
              <a:ext cx="32280" cy="32281"/>
            </a:xfrm>
            <a:custGeom>
              <a:avLst/>
              <a:gdLst/>
              <a:ahLst/>
              <a:cxnLst/>
              <a:rect l="l" t="t" r="r" b="b"/>
              <a:pathLst>
                <a:path w="538" h="538" extrusionOk="0">
                  <a:moveTo>
                    <a:pt x="268" y="0"/>
                  </a:moveTo>
                  <a:cubicBezTo>
                    <a:pt x="120" y="0"/>
                    <a:pt x="0" y="120"/>
                    <a:pt x="0" y="270"/>
                  </a:cubicBezTo>
                  <a:cubicBezTo>
                    <a:pt x="0" y="418"/>
                    <a:pt x="120" y="538"/>
                    <a:pt x="268" y="538"/>
                  </a:cubicBezTo>
                  <a:cubicBezTo>
                    <a:pt x="417" y="538"/>
                    <a:pt x="537" y="418"/>
                    <a:pt x="537" y="270"/>
                  </a:cubicBezTo>
                  <a:cubicBezTo>
                    <a:pt x="537" y="120"/>
                    <a:pt x="417" y="0"/>
                    <a:pt x="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36;p60"/>
            <p:cNvSpPr/>
            <p:nvPr/>
          </p:nvSpPr>
          <p:spPr>
            <a:xfrm>
              <a:off x="2849880" y="1828703"/>
              <a:ext cx="32340" cy="32281"/>
            </a:xfrm>
            <a:custGeom>
              <a:avLst/>
              <a:gdLst/>
              <a:ahLst/>
              <a:cxnLst/>
              <a:rect l="l" t="t" r="r" b="b"/>
              <a:pathLst>
                <a:path w="539" h="538" extrusionOk="0">
                  <a:moveTo>
                    <a:pt x="270" y="0"/>
                  </a:moveTo>
                  <a:cubicBezTo>
                    <a:pt x="121" y="0"/>
                    <a:pt x="1" y="120"/>
                    <a:pt x="1" y="270"/>
                  </a:cubicBezTo>
                  <a:cubicBezTo>
                    <a:pt x="1" y="418"/>
                    <a:pt x="121" y="538"/>
                    <a:pt x="270" y="538"/>
                  </a:cubicBezTo>
                  <a:cubicBezTo>
                    <a:pt x="418" y="538"/>
                    <a:pt x="538" y="418"/>
                    <a:pt x="538" y="270"/>
                  </a:cubicBezTo>
                  <a:cubicBezTo>
                    <a:pt x="538" y="120"/>
                    <a:pt x="418" y="0"/>
                    <a:pt x="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37;p60"/>
            <p:cNvSpPr/>
            <p:nvPr/>
          </p:nvSpPr>
          <p:spPr>
            <a:xfrm>
              <a:off x="2884020" y="1943478"/>
              <a:ext cx="15300" cy="53162"/>
            </a:xfrm>
            <a:custGeom>
              <a:avLst/>
              <a:gdLst/>
              <a:ahLst/>
              <a:cxnLst/>
              <a:rect l="l" t="t" r="r" b="b"/>
              <a:pathLst>
                <a:path w="255" h="886" extrusionOk="0">
                  <a:moveTo>
                    <a:pt x="1" y="1"/>
                  </a:moveTo>
                  <a:lnTo>
                    <a:pt x="1" y="886"/>
                  </a:lnTo>
                  <a:lnTo>
                    <a:pt x="254" y="610"/>
                  </a:lnTo>
                  <a:lnTo>
                    <a:pt x="2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38;p60"/>
            <p:cNvSpPr/>
            <p:nvPr/>
          </p:nvSpPr>
          <p:spPr>
            <a:xfrm>
              <a:off x="2791080" y="1740927"/>
              <a:ext cx="55320" cy="202568"/>
            </a:xfrm>
            <a:custGeom>
              <a:avLst/>
              <a:gdLst/>
              <a:ahLst/>
              <a:cxnLst/>
              <a:rect l="l" t="t" r="r" b="b"/>
              <a:pathLst>
                <a:path w="922" h="3376" extrusionOk="0">
                  <a:moveTo>
                    <a:pt x="668" y="1"/>
                  </a:moveTo>
                  <a:cubicBezTo>
                    <a:pt x="301" y="1"/>
                    <a:pt x="0" y="300"/>
                    <a:pt x="1" y="667"/>
                  </a:cubicBezTo>
                  <a:lnTo>
                    <a:pt x="1" y="2709"/>
                  </a:lnTo>
                  <a:cubicBezTo>
                    <a:pt x="1" y="3075"/>
                    <a:pt x="302" y="3376"/>
                    <a:pt x="668" y="3376"/>
                  </a:cubicBezTo>
                  <a:lnTo>
                    <a:pt x="921" y="3376"/>
                  </a:lnTo>
                  <a:cubicBezTo>
                    <a:pt x="554" y="3376"/>
                    <a:pt x="255" y="3075"/>
                    <a:pt x="255" y="2709"/>
                  </a:cubicBezTo>
                  <a:lnTo>
                    <a:pt x="255" y="667"/>
                  </a:lnTo>
                  <a:cubicBezTo>
                    <a:pt x="255" y="300"/>
                    <a:pt x="554" y="1"/>
                    <a:pt x="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39;p60"/>
            <p:cNvSpPr/>
            <p:nvPr/>
          </p:nvSpPr>
          <p:spPr>
            <a:xfrm>
              <a:off x="2501640" y="1415500"/>
              <a:ext cx="355920" cy="342854"/>
            </a:xfrm>
            <a:custGeom>
              <a:avLst/>
              <a:gdLst/>
              <a:ahLst/>
              <a:cxnLst/>
              <a:rect l="l" t="t" r="r" b="b"/>
              <a:pathLst>
                <a:path w="5932" h="5714" extrusionOk="0">
                  <a:moveTo>
                    <a:pt x="895" y="1"/>
                  </a:moveTo>
                  <a:cubicBezTo>
                    <a:pt x="402" y="1"/>
                    <a:pt x="1" y="403"/>
                    <a:pt x="1" y="895"/>
                  </a:cubicBezTo>
                  <a:lnTo>
                    <a:pt x="1" y="3634"/>
                  </a:lnTo>
                  <a:cubicBezTo>
                    <a:pt x="1" y="4125"/>
                    <a:pt x="402" y="4527"/>
                    <a:pt x="895" y="4527"/>
                  </a:cubicBezTo>
                  <a:lnTo>
                    <a:pt x="2762" y="4527"/>
                  </a:lnTo>
                  <a:lnTo>
                    <a:pt x="3855" y="5714"/>
                  </a:lnTo>
                  <a:lnTo>
                    <a:pt x="3855" y="4527"/>
                  </a:lnTo>
                  <a:lnTo>
                    <a:pt x="5038" y="4527"/>
                  </a:lnTo>
                  <a:cubicBezTo>
                    <a:pt x="5528" y="4527"/>
                    <a:pt x="5931" y="4124"/>
                    <a:pt x="5931" y="3634"/>
                  </a:cubicBezTo>
                  <a:lnTo>
                    <a:pt x="5931" y="895"/>
                  </a:lnTo>
                  <a:cubicBezTo>
                    <a:pt x="5931" y="403"/>
                    <a:pt x="5530"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40;p60"/>
            <p:cNvSpPr/>
            <p:nvPr/>
          </p:nvSpPr>
          <p:spPr>
            <a:xfrm>
              <a:off x="2580480" y="1533155"/>
              <a:ext cx="43380" cy="43322"/>
            </a:xfrm>
            <a:custGeom>
              <a:avLst/>
              <a:gdLst/>
              <a:ahLst/>
              <a:cxnLst/>
              <a:rect l="l" t="t" r="r" b="b"/>
              <a:pathLst>
                <a:path w="723" h="722" extrusionOk="0">
                  <a:moveTo>
                    <a:pt x="362" y="0"/>
                  </a:moveTo>
                  <a:cubicBezTo>
                    <a:pt x="162" y="0"/>
                    <a:pt x="0" y="162"/>
                    <a:pt x="0" y="360"/>
                  </a:cubicBezTo>
                  <a:cubicBezTo>
                    <a:pt x="0" y="560"/>
                    <a:pt x="162" y="721"/>
                    <a:pt x="362" y="721"/>
                  </a:cubicBezTo>
                  <a:cubicBezTo>
                    <a:pt x="560" y="721"/>
                    <a:pt x="722" y="560"/>
                    <a:pt x="722" y="360"/>
                  </a:cubicBezTo>
                  <a:cubicBezTo>
                    <a:pt x="722" y="162"/>
                    <a:pt x="559" y="0"/>
                    <a:pt x="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41;p60"/>
            <p:cNvSpPr/>
            <p:nvPr/>
          </p:nvSpPr>
          <p:spPr>
            <a:xfrm>
              <a:off x="2657940" y="1533155"/>
              <a:ext cx="43260" cy="43322"/>
            </a:xfrm>
            <a:custGeom>
              <a:avLst/>
              <a:gdLst/>
              <a:ahLst/>
              <a:cxnLst/>
              <a:rect l="l" t="t" r="r" b="b"/>
              <a:pathLst>
                <a:path w="721" h="722" extrusionOk="0">
                  <a:moveTo>
                    <a:pt x="361" y="0"/>
                  </a:moveTo>
                  <a:cubicBezTo>
                    <a:pt x="163" y="0"/>
                    <a:pt x="1" y="162"/>
                    <a:pt x="1" y="360"/>
                  </a:cubicBezTo>
                  <a:cubicBezTo>
                    <a:pt x="1" y="560"/>
                    <a:pt x="163" y="721"/>
                    <a:pt x="361" y="721"/>
                  </a:cubicBezTo>
                  <a:cubicBezTo>
                    <a:pt x="560" y="721"/>
                    <a:pt x="721" y="560"/>
                    <a:pt x="721" y="360"/>
                  </a:cubicBezTo>
                  <a:cubicBezTo>
                    <a:pt x="721" y="162"/>
                    <a:pt x="560" y="0"/>
                    <a:pt x="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42;p60"/>
            <p:cNvSpPr/>
            <p:nvPr/>
          </p:nvSpPr>
          <p:spPr>
            <a:xfrm>
              <a:off x="2735340" y="1533155"/>
              <a:ext cx="43320" cy="43322"/>
            </a:xfrm>
            <a:custGeom>
              <a:avLst/>
              <a:gdLst/>
              <a:ahLst/>
              <a:cxnLst/>
              <a:rect l="l" t="t" r="r" b="b"/>
              <a:pathLst>
                <a:path w="722" h="722" extrusionOk="0">
                  <a:moveTo>
                    <a:pt x="362" y="0"/>
                  </a:moveTo>
                  <a:cubicBezTo>
                    <a:pt x="162" y="0"/>
                    <a:pt x="1" y="162"/>
                    <a:pt x="1" y="360"/>
                  </a:cubicBezTo>
                  <a:cubicBezTo>
                    <a:pt x="1" y="560"/>
                    <a:pt x="162" y="721"/>
                    <a:pt x="362" y="721"/>
                  </a:cubicBezTo>
                  <a:cubicBezTo>
                    <a:pt x="560" y="721"/>
                    <a:pt x="722" y="560"/>
                    <a:pt x="722" y="360"/>
                  </a:cubicBezTo>
                  <a:cubicBezTo>
                    <a:pt x="722" y="162"/>
                    <a:pt x="560" y="0"/>
                    <a:pt x="3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43;p60"/>
            <p:cNvSpPr/>
            <p:nvPr/>
          </p:nvSpPr>
          <p:spPr>
            <a:xfrm>
              <a:off x="2712540" y="1687109"/>
              <a:ext cx="20400" cy="71163"/>
            </a:xfrm>
            <a:custGeom>
              <a:avLst/>
              <a:gdLst/>
              <a:ahLst/>
              <a:cxnLst/>
              <a:rect l="l" t="t" r="r" b="b"/>
              <a:pathLst>
                <a:path w="340" h="1186" extrusionOk="0">
                  <a:moveTo>
                    <a:pt x="1" y="0"/>
                  </a:moveTo>
                  <a:lnTo>
                    <a:pt x="1" y="818"/>
                  </a:lnTo>
                  <a:lnTo>
                    <a:pt x="340" y="1186"/>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44;p60"/>
            <p:cNvSpPr/>
            <p:nvPr/>
          </p:nvSpPr>
          <p:spPr>
            <a:xfrm>
              <a:off x="2783520" y="1415500"/>
              <a:ext cx="74040" cy="271691"/>
            </a:xfrm>
            <a:custGeom>
              <a:avLst/>
              <a:gdLst/>
              <a:ahLst/>
              <a:cxnLst/>
              <a:rect l="l" t="t" r="r" b="b"/>
              <a:pathLst>
                <a:path w="1234" h="4528" extrusionOk="0">
                  <a:moveTo>
                    <a:pt x="1" y="1"/>
                  </a:moveTo>
                  <a:cubicBezTo>
                    <a:pt x="492" y="1"/>
                    <a:pt x="894" y="403"/>
                    <a:pt x="894" y="895"/>
                  </a:cubicBezTo>
                  <a:lnTo>
                    <a:pt x="894" y="3634"/>
                  </a:lnTo>
                  <a:cubicBezTo>
                    <a:pt x="894" y="4125"/>
                    <a:pt x="492" y="4527"/>
                    <a:pt x="1" y="4527"/>
                  </a:cubicBezTo>
                  <a:lnTo>
                    <a:pt x="340" y="4527"/>
                  </a:lnTo>
                  <a:cubicBezTo>
                    <a:pt x="830" y="4527"/>
                    <a:pt x="1233" y="4124"/>
                    <a:pt x="1233" y="3634"/>
                  </a:cubicBezTo>
                  <a:lnTo>
                    <a:pt x="1233" y="895"/>
                  </a:lnTo>
                  <a:cubicBezTo>
                    <a:pt x="1233" y="403"/>
                    <a:pt x="832" y="1"/>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45;p60"/>
            <p:cNvSpPr/>
            <p:nvPr/>
          </p:nvSpPr>
          <p:spPr>
            <a:xfrm>
              <a:off x="1620000" y="2813623"/>
              <a:ext cx="466080" cy="253931"/>
            </a:xfrm>
            <a:custGeom>
              <a:avLst/>
              <a:gdLst/>
              <a:ahLst/>
              <a:cxnLst/>
              <a:rect l="l" t="t" r="r" b="b"/>
              <a:pathLst>
                <a:path w="7768" h="4232" extrusionOk="0">
                  <a:moveTo>
                    <a:pt x="893" y="0"/>
                  </a:moveTo>
                  <a:cubicBezTo>
                    <a:pt x="402" y="0"/>
                    <a:pt x="0" y="402"/>
                    <a:pt x="0" y="892"/>
                  </a:cubicBezTo>
                  <a:lnTo>
                    <a:pt x="0" y="3339"/>
                  </a:lnTo>
                  <a:cubicBezTo>
                    <a:pt x="0" y="3830"/>
                    <a:pt x="402" y="4231"/>
                    <a:pt x="893" y="4231"/>
                  </a:cubicBezTo>
                  <a:lnTo>
                    <a:pt x="6873" y="4231"/>
                  </a:lnTo>
                  <a:cubicBezTo>
                    <a:pt x="7366" y="4231"/>
                    <a:pt x="7767" y="3830"/>
                    <a:pt x="7767" y="3339"/>
                  </a:cubicBezTo>
                  <a:lnTo>
                    <a:pt x="7767" y="892"/>
                  </a:lnTo>
                  <a:cubicBezTo>
                    <a:pt x="7767" y="402"/>
                    <a:pt x="7364" y="0"/>
                    <a:pt x="68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46;p60"/>
            <p:cNvSpPr/>
            <p:nvPr/>
          </p:nvSpPr>
          <p:spPr>
            <a:xfrm>
              <a:off x="1620060" y="2951257"/>
              <a:ext cx="465960" cy="55862"/>
            </a:xfrm>
            <a:custGeom>
              <a:avLst/>
              <a:gdLst/>
              <a:ahLst/>
              <a:cxnLst/>
              <a:rect l="l" t="t" r="r" b="b"/>
              <a:pathLst>
                <a:path w="7766" h="931" extrusionOk="0">
                  <a:moveTo>
                    <a:pt x="0" y="1"/>
                  </a:moveTo>
                  <a:lnTo>
                    <a:pt x="0" y="930"/>
                  </a:lnTo>
                  <a:lnTo>
                    <a:pt x="7765" y="930"/>
                  </a:lnTo>
                  <a:lnTo>
                    <a:pt x="7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47;p60"/>
            <p:cNvSpPr/>
            <p:nvPr/>
          </p:nvSpPr>
          <p:spPr>
            <a:xfrm>
              <a:off x="1922100" y="2855861"/>
              <a:ext cx="116520" cy="51722"/>
            </a:xfrm>
            <a:custGeom>
              <a:avLst/>
              <a:gdLst/>
              <a:ahLst/>
              <a:cxnLst/>
              <a:rect l="l" t="t" r="r" b="b"/>
              <a:pathLst>
                <a:path w="1942" h="862" extrusionOk="0">
                  <a:moveTo>
                    <a:pt x="432" y="1"/>
                  </a:moveTo>
                  <a:cubicBezTo>
                    <a:pt x="194" y="1"/>
                    <a:pt x="1" y="194"/>
                    <a:pt x="1" y="431"/>
                  </a:cubicBezTo>
                  <a:cubicBezTo>
                    <a:pt x="1" y="668"/>
                    <a:pt x="194" y="861"/>
                    <a:pt x="432" y="861"/>
                  </a:cubicBezTo>
                  <a:lnTo>
                    <a:pt x="1512" y="861"/>
                  </a:lnTo>
                  <a:cubicBezTo>
                    <a:pt x="1748" y="861"/>
                    <a:pt x="1941" y="668"/>
                    <a:pt x="1941" y="431"/>
                  </a:cubicBezTo>
                  <a:cubicBezTo>
                    <a:pt x="1941" y="193"/>
                    <a:pt x="1749" y="1"/>
                    <a:pt x="1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48;p60"/>
            <p:cNvSpPr/>
            <p:nvPr/>
          </p:nvSpPr>
          <p:spPr>
            <a:xfrm>
              <a:off x="1966260" y="2855861"/>
              <a:ext cx="72420" cy="51662"/>
            </a:xfrm>
            <a:custGeom>
              <a:avLst/>
              <a:gdLst/>
              <a:ahLst/>
              <a:cxnLst/>
              <a:rect l="l" t="t" r="r" b="b"/>
              <a:pathLst>
                <a:path w="1207" h="861" extrusionOk="0">
                  <a:moveTo>
                    <a:pt x="411" y="1"/>
                  </a:moveTo>
                  <a:lnTo>
                    <a:pt x="0" y="860"/>
                  </a:lnTo>
                  <a:lnTo>
                    <a:pt x="777" y="860"/>
                  </a:lnTo>
                  <a:cubicBezTo>
                    <a:pt x="1013" y="860"/>
                    <a:pt x="1206" y="666"/>
                    <a:pt x="1206" y="429"/>
                  </a:cubicBezTo>
                  <a:cubicBezTo>
                    <a:pt x="1205" y="193"/>
                    <a:pt x="1013" y="1"/>
                    <a:pt x="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49;p60"/>
            <p:cNvSpPr/>
            <p:nvPr/>
          </p:nvSpPr>
          <p:spPr>
            <a:xfrm>
              <a:off x="1677900" y="2871580"/>
              <a:ext cx="148140" cy="10080"/>
            </a:xfrm>
            <a:custGeom>
              <a:avLst/>
              <a:gdLst/>
              <a:ahLst/>
              <a:cxnLst/>
              <a:rect l="l" t="t" r="r" b="b"/>
              <a:pathLst>
                <a:path w="2469" h="168" extrusionOk="0">
                  <a:moveTo>
                    <a:pt x="0" y="1"/>
                  </a:moveTo>
                  <a:lnTo>
                    <a:pt x="0" y="167"/>
                  </a:lnTo>
                  <a:lnTo>
                    <a:pt x="2468" y="167"/>
                  </a:lnTo>
                  <a:lnTo>
                    <a:pt x="2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50;p60"/>
            <p:cNvSpPr/>
            <p:nvPr/>
          </p:nvSpPr>
          <p:spPr>
            <a:xfrm>
              <a:off x="1677900" y="2900019"/>
              <a:ext cx="204240" cy="10080"/>
            </a:xfrm>
            <a:custGeom>
              <a:avLst/>
              <a:gdLst/>
              <a:ahLst/>
              <a:cxnLst/>
              <a:rect l="l" t="t" r="r" b="b"/>
              <a:pathLst>
                <a:path w="3404" h="168" extrusionOk="0">
                  <a:moveTo>
                    <a:pt x="0" y="0"/>
                  </a:moveTo>
                  <a:lnTo>
                    <a:pt x="0" y="167"/>
                  </a:lnTo>
                  <a:lnTo>
                    <a:pt x="3404" y="167"/>
                  </a:lnTo>
                  <a:lnTo>
                    <a:pt x="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51;p60"/>
            <p:cNvSpPr/>
            <p:nvPr/>
          </p:nvSpPr>
          <p:spPr>
            <a:xfrm>
              <a:off x="1674900" y="2582692"/>
              <a:ext cx="360180" cy="312673"/>
            </a:xfrm>
            <a:custGeom>
              <a:avLst/>
              <a:gdLst/>
              <a:ahLst/>
              <a:cxnLst/>
              <a:rect l="l" t="t" r="r" b="b"/>
              <a:pathLst>
                <a:path w="6003" h="5211" extrusionOk="0">
                  <a:moveTo>
                    <a:pt x="3001" y="0"/>
                  </a:moveTo>
                  <a:cubicBezTo>
                    <a:pt x="2789" y="170"/>
                    <a:pt x="1991" y="745"/>
                    <a:pt x="986" y="762"/>
                  </a:cubicBezTo>
                  <a:cubicBezTo>
                    <a:pt x="986" y="762"/>
                    <a:pt x="0" y="4109"/>
                    <a:pt x="3001" y="5211"/>
                  </a:cubicBezTo>
                  <a:cubicBezTo>
                    <a:pt x="6003" y="4109"/>
                    <a:pt x="5017" y="762"/>
                    <a:pt x="5017" y="762"/>
                  </a:cubicBezTo>
                  <a:cubicBezTo>
                    <a:pt x="4014" y="745"/>
                    <a:pt x="3215" y="168"/>
                    <a:pt x="3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52;p60"/>
            <p:cNvSpPr/>
            <p:nvPr/>
          </p:nvSpPr>
          <p:spPr>
            <a:xfrm>
              <a:off x="1807380" y="2625830"/>
              <a:ext cx="227700" cy="269651"/>
            </a:xfrm>
            <a:custGeom>
              <a:avLst/>
              <a:gdLst/>
              <a:ahLst/>
              <a:cxnLst/>
              <a:rect l="l" t="t" r="r" b="b"/>
              <a:pathLst>
                <a:path w="3795" h="4494" extrusionOk="0">
                  <a:moveTo>
                    <a:pt x="2363" y="0"/>
                  </a:moveTo>
                  <a:lnTo>
                    <a:pt x="2363" y="0"/>
                  </a:lnTo>
                  <a:cubicBezTo>
                    <a:pt x="2416" y="1270"/>
                    <a:pt x="2101" y="3166"/>
                    <a:pt x="0" y="4094"/>
                  </a:cubicBezTo>
                  <a:cubicBezTo>
                    <a:pt x="228" y="4247"/>
                    <a:pt x="491" y="4381"/>
                    <a:pt x="795" y="4493"/>
                  </a:cubicBezTo>
                  <a:cubicBezTo>
                    <a:pt x="3795" y="3390"/>
                    <a:pt x="2809" y="43"/>
                    <a:pt x="2809" y="43"/>
                  </a:cubicBezTo>
                  <a:cubicBezTo>
                    <a:pt x="2655" y="41"/>
                    <a:pt x="2506" y="25"/>
                    <a:pt x="2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53;p60"/>
            <p:cNvSpPr/>
            <p:nvPr/>
          </p:nvSpPr>
          <p:spPr>
            <a:xfrm>
              <a:off x="1665000" y="1815324"/>
              <a:ext cx="344760" cy="247390"/>
            </a:xfrm>
            <a:custGeom>
              <a:avLst/>
              <a:gdLst/>
              <a:ahLst/>
              <a:cxnLst/>
              <a:rect l="l" t="t" r="r" b="b"/>
              <a:pathLst>
                <a:path w="5746" h="4123" extrusionOk="0">
                  <a:moveTo>
                    <a:pt x="2873" y="0"/>
                  </a:moveTo>
                  <a:cubicBezTo>
                    <a:pt x="2682" y="0"/>
                    <a:pt x="2491" y="107"/>
                    <a:pt x="2345" y="320"/>
                  </a:cubicBezTo>
                  <a:lnTo>
                    <a:pt x="289" y="3346"/>
                  </a:lnTo>
                  <a:cubicBezTo>
                    <a:pt x="0" y="3773"/>
                    <a:pt x="184" y="4123"/>
                    <a:pt x="701" y="4123"/>
                  </a:cubicBezTo>
                  <a:lnTo>
                    <a:pt x="5045" y="4123"/>
                  </a:lnTo>
                  <a:cubicBezTo>
                    <a:pt x="5562" y="4123"/>
                    <a:pt x="5745" y="3773"/>
                    <a:pt x="5455" y="3346"/>
                  </a:cubicBezTo>
                  <a:lnTo>
                    <a:pt x="3400" y="320"/>
                  </a:lnTo>
                  <a:cubicBezTo>
                    <a:pt x="3255" y="107"/>
                    <a:pt x="3064" y="0"/>
                    <a:pt x="2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54;p60"/>
            <p:cNvSpPr/>
            <p:nvPr/>
          </p:nvSpPr>
          <p:spPr>
            <a:xfrm>
              <a:off x="1828980" y="1815324"/>
              <a:ext cx="180840" cy="247390"/>
            </a:xfrm>
            <a:custGeom>
              <a:avLst/>
              <a:gdLst/>
              <a:ahLst/>
              <a:cxnLst/>
              <a:rect l="l" t="t" r="r" b="b"/>
              <a:pathLst>
                <a:path w="3014" h="4123" extrusionOk="0">
                  <a:moveTo>
                    <a:pt x="141" y="0"/>
                  </a:moveTo>
                  <a:cubicBezTo>
                    <a:pt x="94" y="0"/>
                    <a:pt x="47" y="7"/>
                    <a:pt x="0" y="20"/>
                  </a:cubicBezTo>
                  <a:cubicBezTo>
                    <a:pt x="143" y="61"/>
                    <a:pt x="277" y="160"/>
                    <a:pt x="386" y="320"/>
                  </a:cubicBezTo>
                  <a:lnTo>
                    <a:pt x="2444" y="3346"/>
                  </a:lnTo>
                  <a:cubicBezTo>
                    <a:pt x="2733" y="3773"/>
                    <a:pt x="2548" y="4123"/>
                    <a:pt x="2033" y="4123"/>
                  </a:cubicBezTo>
                  <a:lnTo>
                    <a:pt x="2314" y="4123"/>
                  </a:lnTo>
                  <a:cubicBezTo>
                    <a:pt x="2830" y="4123"/>
                    <a:pt x="3013" y="3773"/>
                    <a:pt x="2724" y="3346"/>
                  </a:cubicBezTo>
                  <a:lnTo>
                    <a:pt x="668" y="320"/>
                  </a:lnTo>
                  <a:cubicBezTo>
                    <a:pt x="523" y="107"/>
                    <a:pt x="332"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55;p60"/>
            <p:cNvSpPr/>
            <p:nvPr/>
          </p:nvSpPr>
          <p:spPr>
            <a:xfrm>
              <a:off x="1826040" y="1876701"/>
              <a:ext cx="22800" cy="123245"/>
            </a:xfrm>
            <a:custGeom>
              <a:avLst/>
              <a:gdLst/>
              <a:ahLst/>
              <a:cxnLst/>
              <a:rect l="l" t="t" r="r" b="b"/>
              <a:pathLst>
                <a:path w="380" h="2054" extrusionOk="0">
                  <a:moveTo>
                    <a:pt x="189" y="1"/>
                  </a:moveTo>
                  <a:cubicBezTo>
                    <a:pt x="85" y="1"/>
                    <a:pt x="0" y="85"/>
                    <a:pt x="0" y="191"/>
                  </a:cubicBezTo>
                  <a:lnTo>
                    <a:pt x="0" y="1864"/>
                  </a:lnTo>
                  <a:cubicBezTo>
                    <a:pt x="0" y="1969"/>
                    <a:pt x="85" y="2053"/>
                    <a:pt x="189" y="2053"/>
                  </a:cubicBezTo>
                  <a:cubicBezTo>
                    <a:pt x="295" y="2053"/>
                    <a:pt x="380" y="1969"/>
                    <a:pt x="380" y="1864"/>
                  </a:cubicBezTo>
                  <a:lnTo>
                    <a:pt x="380" y="191"/>
                  </a:lnTo>
                  <a:cubicBezTo>
                    <a:pt x="378" y="86"/>
                    <a:pt x="293" y="1"/>
                    <a:pt x="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56;p60"/>
            <p:cNvSpPr/>
            <p:nvPr/>
          </p:nvSpPr>
          <p:spPr>
            <a:xfrm>
              <a:off x="1826040" y="2010196"/>
              <a:ext cx="22800" cy="22921"/>
            </a:xfrm>
            <a:custGeom>
              <a:avLst/>
              <a:gdLst/>
              <a:ahLst/>
              <a:cxnLst/>
              <a:rect l="l" t="t" r="r" b="b"/>
              <a:pathLst>
                <a:path w="380" h="382" extrusionOk="0">
                  <a:moveTo>
                    <a:pt x="189" y="0"/>
                  </a:moveTo>
                  <a:cubicBezTo>
                    <a:pt x="85" y="0"/>
                    <a:pt x="0" y="85"/>
                    <a:pt x="0" y="191"/>
                  </a:cubicBezTo>
                  <a:cubicBezTo>
                    <a:pt x="0" y="297"/>
                    <a:pt x="85" y="381"/>
                    <a:pt x="189" y="381"/>
                  </a:cubicBezTo>
                  <a:cubicBezTo>
                    <a:pt x="295" y="381"/>
                    <a:pt x="380" y="297"/>
                    <a:pt x="380" y="191"/>
                  </a:cubicBezTo>
                  <a:cubicBezTo>
                    <a:pt x="378" y="85"/>
                    <a:pt x="293"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57;p60"/>
            <p:cNvSpPr/>
            <p:nvPr/>
          </p:nvSpPr>
          <p:spPr>
            <a:xfrm>
              <a:off x="2653020" y="2239386"/>
              <a:ext cx="462180" cy="257951"/>
            </a:xfrm>
            <a:custGeom>
              <a:avLst/>
              <a:gdLst/>
              <a:ahLst/>
              <a:cxnLst/>
              <a:rect l="l" t="t" r="r" b="b"/>
              <a:pathLst>
                <a:path w="7703" h="4299" extrusionOk="0">
                  <a:moveTo>
                    <a:pt x="4945" y="0"/>
                  </a:moveTo>
                  <a:cubicBezTo>
                    <a:pt x="4148" y="0"/>
                    <a:pt x="3473" y="499"/>
                    <a:pt x="3201" y="1199"/>
                  </a:cubicBezTo>
                  <a:cubicBezTo>
                    <a:pt x="3026" y="1134"/>
                    <a:pt x="2841" y="1094"/>
                    <a:pt x="2644" y="1094"/>
                  </a:cubicBezTo>
                  <a:cubicBezTo>
                    <a:pt x="1834" y="1094"/>
                    <a:pt x="1173" y="1695"/>
                    <a:pt x="1064" y="2473"/>
                  </a:cubicBezTo>
                  <a:cubicBezTo>
                    <a:pt x="1017" y="2466"/>
                    <a:pt x="970" y="2459"/>
                    <a:pt x="920" y="2459"/>
                  </a:cubicBezTo>
                  <a:cubicBezTo>
                    <a:pt x="413" y="2459"/>
                    <a:pt x="0" y="2872"/>
                    <a:pt x="0" y="3380"/>
                  </a:cubicBezTo>
                  <a:cubicBezTo>
                    <a:pt x="0" y="3847"/>
                    <a:pt x="349" y="4228"/>
                    <a:pt x="799" y="4288"/>
                  </a:cubicBezTo>
                  <a:lnTo>
                    <a:pt x="798" y="4289"/>
                  </a:lnTo>
                  <a:lnTo>
                    <a:pt x="815" y="4289"/>
                  </a:lnTo>
                  <a:cubicBezTo>
                    <a:pt x="850" y="4293"/>
                    <a:pt x="884" y="4299"/>
                    <a:pt x="920" y="4299"/>
                  </a:cubicBezTo>
                  <a:cubicBezTo>
                    <a:pt x="951" y="4299"/>
                    <a:pt x="978" y="4292"/>
                    <a:pt x="1008" y="4289"/>
                  </a:cubicBezTo>
                  <a:lnTo>
                    <a:pt x="2527" y="4289"/>
                  </a:lnTo>
                  <a:cubicBezTo>
                    <a:pt x="2566" y="4292"/>
                    <a:pt x="2605" y="4299"/>
                    <a:pt x="2645" y="4299"/>
                  </a:cubicBezTo>
                  <a:cubicBezTo>
                    <a:pt x="2698" y="4299"/>
                    <a:pt x="2749" y="4294"/>
                    <a:pt x="2799" y="4289"/>
                  </a:cubicBezTo>
                  <a:lnTo>
                    <a:pt x="6502" y="4289"/>
                  </a:lnTo>
                  <a:cubicBezTo>
                    <a:pt x="6547" y="4294"/>
                    <a:pt x="6591" y="4299"/>
                    <a:pt x="6637" y="4299"/>
                  </a:cubicBezTo>
                  <a:cubicBezTo>
                    <a:pt x="7226" y="4299"/>
                    <a:pt x="7703" y="3822"/>
                    <a:pt x="7703" y="3233"/>
                  </a:cubicBezTo>
                  <a:cubicBezTo>
                    <a:pt x="7702" y="2696"/>
                    <a:pt x="7303" y="2256"/>
                    <a:pt x="6787" y="2181"/>
                  </a:cubicBezTo>
                  <a:cubicBezTo>
                    <a:pt x="6803" y="2081"/>
                    <a:pt x="6818" y="1981"/>
                    <a:pt x="6818" y="1875"/>
                  </a:cubicBezTo>
                  <a:cubicBezTo>
                    <a:pt x="6818" y="840"/>
                    <a:pt x="5979" y="0"/>
                    <a:pt x="4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58;p60"/>
            <p:cNvSpPr/>
            <p:nvPr/>
          </p:nvSpPr>
          <p:spPr>
            <a:xfrm>
              <a:off x="2701860" y="2496775"/>
              <a:ext cx="11640" cy="720"/>
            </a:xfrm>
            <a:custGeom>
              <a:avLst/>
              <a:gdLst/>
              <a:ahLst/>
              <a:cxnLst/>
              <a:rect l="l" t="t" r="r" b="b"/>
              <a:pathLst>
                <a:path w="194" h="12" extrusionOk="0">
                  <a:moveTo>
                    <a:pt x="0" y="1"/>
                  </a:moveTo>
                  <a:cubicBezTo>
                    <a:pt x="35" y="4"/>
                    <a:pt x="69" y="11"/>
                    <a:pt x="105" y="11"/>
                  </a:cubicBezTo>
                  <a:cubicBezTo>
                    <a:pt x="136" y="11"/>
                    <a:pt x="163" y="3"/>
                    <a:pt x="193" y="1"/>
                  </a:cubicBezTo>
                  <a:close/>
                </a:path>
              </a:pathLst>
            </a:custGeom>
            <a:solidFill>
              <a:srgbClr val="A4D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59;p60"/>
            <p:cNvSpPr/>
            <p:nvPr/>
          </p:nvSpPr>
          <p:spPr>
            <a:xfrm>
              <a:off x="2804460" y="2496775"/>
              <a:ext cx="16380" cy="720"/>
            </a:xfrm>
            <a:custGeom>
              <a:avLst/>
              <a:gdLst/>
              <a:ahLst/>
              <a:cxnLst/>
              <a:rect l="l" t="t" r="r" b="b"/>
              <a:pathLst>
                <a:path w="273" h="12" extrusionOk="0">
                  <a:moveTo>
                    <a:pt x="0" y="1"/>
                  </a:moveTo>
                  <a:cubicBezTo>
                    <a:pt x="41" y="3"/>
                    <a:pt x="80" y="11"/>
                    <a:pt x="119" y="11"/>
                  </a:cubicBezTo>
                  <a:cubicBezTo>
                    <a:pt x="172" y="11"/>
                    <a:pt x="222" y="6"/>
                    <a:pt x="273" y="1"/>
                  </a:cubicBezTo>
                  <a:close/>
                </a:path>
              </a:pathLst>
            </a:custGeom>
            <a:solidFill>
              <a:srgbClr val="A4D1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60;p60"/>
            <p:cNvSpPr/>
            <p:nvPr/>
          </p:nvSpPr>
          <p:spPr>
            <a:xfrm>
              <a:off x="2941020" y="2239386"/>
              <a:ext cx="174120" cy="257951"/>
            </a:xfrm>
            <a:custGeom>
              <a:avLst/>
              <a:gdLst/>
              <a:ahLst/>
              <a:cxnLst/>
              <a:rect l="l" t="t" r="r" b="b"/>
              <a:pathLst>
                <a:path w="2902" h="4299" extrusionOk="0">
                  <a:moveTo>
                    <a:pt x="145" y="0"/>
                  </a:moveTo>
                  <a:cubicBezTo>
                    <a:pt x="95" y="0"/>
                    <a:pt x="48" y="8"/>
                    <a:pt x="0" y="13"/>
                  </a:cubicBezTo>
                  <a:cubicBezTo>
                    <a:pt x="939" y="113"/>
                    <a:pt x="1673" y="908"/>
                    <a:pt x="1673" y="1875"/>
                  </a:cubicBezTo>
                  <a:cubicBezTo>
                    <a:pt x="1673" y="1981"/>
                    <a:pt x="1658" y="2081"/>
                    <a:pt x="1641" y="2181"/>
                  </a:cubicBezTo>
                  <a:cubicBezTo>
                    <a:pt x="2158" y="2256"/>
                    <a:pt x="2556" y="2695"/>
                    <a:pt x="2556" y="3233"/>
                  </a:cubicBezTo>
                  <a:cubicBezTo>
                    <a:pt x="2556" y="3786"/>
                    <a:pt x="2134" y="4235"/>
                    <a:pt x="1595" y="4289"/>
                  </a:cubicBezTo>
                  <a:lnTo>
                    <a:pt x="1701" y="4289"/>
                  </a:lnTo>
                  <a:cubicBezTo>
                    <a:pt x="1746" y="4294"/>
                    <a:pt x="1790" y="4299"/>
                    <a:pt x="1835" y="4299"/>
                  </a:cubicBezTo>
                  <a:cubicBezTo>
                    <a:pt x="2425" y="4299"/>
                    <a:pt x="2902" y="3822"/>
                    <a:pt x="2902" y="3233"/>
                  </a:cubicBezTo>
                  <a:cubicBezTo>
                    <a:pt x="2902" y="2696"/>
                    <a:pt x="2503" y="2256"/>
                    <a:pt x="1987" y="2181"/>
                  </a:cubicBezTo>
                  <a:cubicBezTo>
                    <a:pt x="2003" y="2081"/>
                    <a:pt x="2018" y="1981"/>
                    <a:pt x="2018" y="1875"/>
                  </a:cubicBezTo>
                  <a:cubicBezTo>
                    <a:pt x="2018" y="840"/>
                    <a:pt x="1179" y="0"/>
                    <a:pt x="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61;p60"/>
            <p:cNvSpPr/>
            <p:nvPr/>
          </p:nvSpPr>
          <p:spPr>
            <a:xfrm>
              <a:off x="2889600" y="2342042"/>
              <a:ext cx="121560" cy="119645"/>
            </a:xfrm>
            <a:custGeom>
              <a:avLst/>
              <a:gdLst/>
              <a:ahLst/>
              <a:cxnLst/>
              <a:rect l="l" t="t" r="r" b="b"/>
              <a:pathLst>
                <a:path w="2026" h="1994" extrusionOk="0">
                  <a:moveTo>
                    <a:pt x="1154" y="261"/>
                  </a:moveTo>
                  <a:cubicBezTo>
                    <a:pt x="1489" y="261"/>
                    <a:pt x="1764" y="536"/>
                    <a:pt x="1764" y="872"/>
                  </a:cubicBezTo>
                  <a:lnTo>
                    <a:pt x="1764" y="1122"/>
                  </a:lnTo>
                  <a:cubicBezTo>
                    <a:pt x="1764" y="1459"/>
                    <a:pt x="1492" y="1732"/>
                    <a:pt x="1154" y="1732"/>
                  </a:cubicBezTo>
                  <a:lnTo>
                    <a:pt x="872" y="1732"/>
                  </a:lnTo>
                  <a:cubicBezTo>
                    <a:pt x="535" y="1732"/>
                    <a:pt x="261" y="1459"/>
                    <a:pt x="261" y="1122"/>
                  </a:cubicBezTo>
                  <a:lnTo>
                    <a:pt x="261" y="872"/>
                  </a:lnTo>
                  <a:cubicBezTo>
                    <a:pt x="261" y="536"/>
                    <a:pt x="535" y="261"/>
                    <a:pt x="872" y="261"/>
                  </a:cubicBezTo>
                  <a:close/>
                  <a:moveTo>
                    <a:pt x="872" y="0"/>
                  </a:moveTo>
                  <a:cubicBezTo>
                    <a:pt x="392" y="0"/>
                    <a:pt x="0" y="392"/>
                    <a:pt x="0" y="872"/>
                  </a:cubicBezTo>
                  <a:lnTo>
                    <a:pt x="0" y="1122"/>
                  </a:lnTo>
                  <a:cubicBezTo>
                    <a:pt x="0" y="1602"/>
                    <a:pt x="392" y="1993"/>
                    <a:pt x="872" y="1993"/>
                  </a:cubicBezTo>
                  <a:lnTo>
                    <a:pt x="1154" y="1993"/>
                  </a:lnTo>
                  <a:cubicBezTo>
                    <a:pt x="1634" y="1993"/>
                    <a:pt x="2026" y="1602"/>
                    <a:pt x="2026" y="1122"/>
                  </a:cubicBezTo>
                  <a:lnTo>
                    <a:pt x="2026" y="872"/>
                  </a:lnTo>
                  <a:cubicBezTo>
                    <a:pt x="2026" y="392"/>
                    <a:pt x="1634" y="0"/>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62;p60"/>
            <p:cNvSpPr/>
            <p:nvPr/>
          </p:nvSpPr>
          <p:spPr>
            <a:xfrm>
              <a:off x="2862180" y="2410679"/>
              <a:ext cx="176400" cy="176407"/>
            </a:xfrm>
            <a:custGeom>
              <a:avLst/>
              <a:gdLst/>
              <a:ahLst/>
              <a:cxnLst/>
              <a:rect l="l" t="t" r="r" b="b"/>
              <a:pathLst>
                <a:path w="2940" h="2940" extrusionOk="0">
                  <a:moveTo>
                    <a:pt x="855" y="1"/>
                  </a:moveTo>
                  <a:cubicBezTo>
                    <a:pt x="385" y="1"/>
                    <a:pt x="0" y="385"/>
                    <a:pt x="0" y="854"/>
                  </a:cubicBezTo>
                  <a:lnTo>
                    <a:pt x="0" y="2085"/>
                  </a:lnTo>
                  <a:cubicBezTo>
                    <a:pt x="0" y="2554"/>
                    <a:pt x="385" y="2939"/>
                    <a:pt x="855" y="2939"/>
                  </a:cubicBezTo>
                  <a:lnTo>
                    <a:pt x="2085" y="2939"/>
                  </a:lnTo>
                  <a:cubicBezTo>
                    <a:pt x="2555" y="2939"/>
                    <a:pt x="2940" y="2554"/>
                    <a:pt x="2940" y="2085"/>
                  </a:cubicBezTo>
                  <a:lnTo>
                    <a:pt x="2940" y="854"/>
                  </a:lnTo>
                  <a:cubicBezTo>
                    <a:pt x="2940" y="385"/>
                    <a:pt x="2555" y="1"/>
                    <a:pt x="20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63;p60"/>
            <p:cNvSpPr/>
            <p:nvPr/>
          </p:nvSpPr>
          <p:spPr>
            <a:xfrm>
              <a:off x="2873340" y="2421719"/>
              <a:ext cx="165240" cy="165307"/>
            </a:xfrm>
            <a:custGeom>
              <a:avLst/>
              <a:gdLst/>
              <a:ahLst/>
              <a:cxnLst/>
              <a:rect l="l" t="t" r="r" b="b"/>
              <a:pathLst>
                <a:path w="2754" h="2755" extrusionOk="0">
                  <a:moveTo>
                    <a:pt x="2427" y="1"/>
                  </a:moveTo>
                  <a:cubicBezTo>
                    <a:pt x="2542" y="147"/>
                    <a:pt x="2613" y="329"/>
                    <a:pt x="2613" y="529"/>
                  </a:cubicBezTo>
                  <a:lnTo>
                    <a:pt x="2613" y="1759"/>
                  </a:lnTo>
                  <a:cubicBezTo>
                    <a:pt x="2613" y="2228"/>
                    <a:pt x="2228" y="2613"/>
                    <a:pt x="1758" y="2613"/>
                  </a:cubicBezTo>
                  <a:lnTo>
                    <a:pt x="528" y="2613"/>
                  </a:lnTo>
                  <a:cubicBezTo>
                    <a:pt x="329" y="2613"/>
                    <a:pt x="145" y="2543"/>
                    <a:pt x="0" y="2428"/>
                  </a:cubicBezTo>
                  <a:lnTo>
                    <a:pt x="0" y="2428"/>
                  </a:lnTo>
                  <a:cubicBezTo>
                    <a:pt x="157" y="2626"/>
                    <a:pt x="399" y="2754"/>
                    <a:pt x="669" y="2754"/>
                  </a:cubicBezTo>
                  <a:lnTo>
                    <a:pt x="1899" y="2754"/>
                  </a:lnTo>
                  <a:cubicBezTo>
                    <a:pt x="2369" y="2754"/>
                    <a:pt x="2754" y="2369"/>
                    <a:pt x="2754" y="1900"/>
                  </a:cubicBezTo>
                  <a:lnTo>
                    <a:pt x="2754" y="669"/>
                  </a:lnTo>
                  <a:cubicBezTo>
                    <a:pt x="2754" y="399"/>
                    <a:pt x="2625" y="158"/>
                    <a:pt x="2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64;p60"/>
            <p:cNvSpPr/>
            <p:nvPr/>
          </p:nvSpPr>
          <p:spPr>
            <a:xfrm>
              <a:off x="2923860" y="2452137"/>
              <a:ext cx="52920" cy="104284"/>
            </a:xfrm>
            <a:custGeom>
              <a:avLst/>
              <a:gdLst/>
              <a:ahLst/>
              <a:cxnLst/>
              <a:rect l="l" t="t" r="r" b="b"/>
              <a:pathLst>
                <a:path w="882" h="1738" extrusionOk="0">
                  <a:moveTo>
                    <a:pt x="442" y="1"/>
                  </a:moveTo>
                  <a:cubicBezTo>
                    <a:pt x="197" y="1"/>
                    <a:pt x="0" y="198"/>
                    <a:pt x="0" y="442"/>
                  </a:cubicBezTo>
                  <a:cubicBezTo>
                    <a:pt x="0" y="616"/>
                    <a:pt x="104" y="767"/>
                    <a:pt x="251" y="836"/>
                  </a:cubicBezTo>
                  <a:lnTo>
                    <a:pt x="32" y="1664"/>
                  </a:lnTo>
                  <a:cubicBezTo>
                    <a:pt x="24" y="1706"/>
                    <a:pt x="50" y="1738"/>
                    <a:pt x="93" y="1738"/>
                  </a:cubicBezTo>
                  <a:lnTo>
                    <a:pt x="792" y="1738"/>
                  </a:lnTo>
                  <a:cubicBezTo>
                    <a:pt x="834" y="1738"/>
                    <a:pt x="861" y="1705"/>
                    <a:pt x="854" y="1664"/>
                  </a:cubicBezTo>
                  <a:lnTo>
                    <a:pt x="635" y="836"/>
                  </a:lnTo>
                  <a:cubicBezTo>
                    <a:pt x="781" y="767"/>
                    <a:pt x="882" y="616"/>
                    <a:pt x="882" y="442"/>
                  </a:cubicBezTo>
                  <a:cubicBezTo>
                    <a:pt x="882" y="198"/>
                    <a:pt x="686"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907;p60"/>
          <p:cNvGrpSpPr/>
          <p:nvPr/>
        </p:nvGrpSpPr>
        <p:grpSpPr>
          <a:xfrm>
            <a:off x="5624749" y="3425453"/>
            <a:ext cx="2001825" cy="1371707"/>
            <a:chOff x="6422187" y="3093470"/>
            <a:chExt cx="2001825" cy="1371707"/>
          </a:xfrm>
        </p:grpSpPr>
        <p:sp>
          <p:nvSpPr>
            <p:cNvPr id="55" name="Google Shape;1908;p60"/>
            <p:cNvSpPr/>
            <p:nvPr/>
          </p:nvSpPr>
          <p:spPr>
            <a:xfrm>
              <a:off x="6669598" y="3360079"/>
              <a:ext cx="1613860" cy="981580"/>
            </a:xfrm>
            <a:custGeom>
              <a:avLst/>
              <a:gdLst/>
              <a:ahLst/>
              <a:cxnLst/>
              <a:rect l="l" t="t" r="r" b="b"/>
              <a:pathLst>
                <a:path w="104120" h="63543" extrusionOk="0">
                  <a:moveTo>
                    <a:pt x="3255" y="1"/>
                  </a:moveTo>
                  <a:cubicBezTo>
                    <a:pt x="1465" y="1"/>
                    <a:pt x="1" y="1464"/>
                    <a:pt x="1" y="3255"/>
                  </a:cubicBezTo>
                  <a:lnTo>
                    <a:pt x="1" y="60289"/>
                  </a:lnTo>
                  <a:cubicBezTo>
                    <a:pt x="1" y="62078"/>
                    <a:pt x="1465" y="63543"/>
                    <a:pt x="3255" y="63543"/>
                  </a:cubicBezTo>
                  <a:lnTo>
                    <a:pt x="100864" y="63543"/>
                  </a:lnTo>
                  <a:cubicBezTo>
                    <a:pt x="102654" y="63543"/>
                    <a:pt x="104120" y="62078"/>
                    <a:pt x="104120" y="60289"/>
                  </a:cubicBezTo>
                  <a:lnTo>
                    <a:pt x="104120" y="3255"/>
                  </a:lnTo>
                  <a:cubicBezTo>
                    <a:pt x="104120" y="1464"/>
                    <a:pt x="102654" y="1"/>
                    <a:pt x="100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9;p60"/>
            <p:cNvSpPr/>
            <p:nvPr/>
          </p:nvSpPr>
          <p:spPr>
            <a:xfrm>
              <a:off x="6722252" y="3414021"/>
              <a:ext cx="1508553" cy="767246"/>
            </a:xfrm>
            <a:custGeom>
              <a:avLst/>
              <a:gdLst/>
              <a:ahLst/>
              <a:cxnLst/>
              <a:rect l="l" t="t" r="r" b="b"/>
              <a:pathLst>
                <a:path w="97326" h="49668" extrusionOk="0">
                  <a:moveTo>
                    <a:pt x="1" y="1"/>
                  </a:moveTo>
                  <a:lnTo>
                    <a:pt x="1" y="49667"/>
                  </a:lnTo>
                  <a:lnTo>
                    <a:pt x="97326" y="49667"/>
                  </a:lnTo>
                  <a:lnTo>
                    <a:pt x="97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10;p60"/>
            <p:cNvSpPr/>
            <p:nvPr/>
          </p:nvSpPr>
          <p:spPr>
            <a:xfrm>
              <a:off x="6576242" y="4240540"/>
              <a:ext cx="1800557" cy="125341"/>
            </a:xfrm>
            <a:custGeom>
              <a:avLst/>
              <a:gdLst/>
              <a:ahLst/>
              <a:cxnLst/>
              <a:rect l="l" t="t" r="r" b="b"/>
              <a:pathLst>
                <a:path w="116165" h="8114" extrusionOk="0">
                  <a:moveTo>
                    <a:pt x="1" y="1"/>
                  </a:moveTo>
                  <a:lnTo>
                    <a:pt x="1" y="4483"/>
                  </a:lnTo>
                  <a:cubicBezTo>
                    <a:pt x="1" y="6480"/>
                    <a:pt x="1634" y="8114"/>
                    <a:pt x="3631" y="8114"/>
                  </a:cubicBezTo>
                  <a:lnTo>
                    <a:pt x="112534" y="8114"/>
                  </a:lnTo>
                  <a:cubicBezTo>
                    <a:pt x="114530" y="8114"/>
                    <a:pt x="116164" y="6480"/>
                    <a:pt x="116164" y="4483"/>
                  </a:cubicBezTo>
                  <a:lnTo>
                    <a:pt x="1161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11;p60"/>
            <p:cNvSpPr/>
            <p:nvPr/>
          </p:nvSpPr>
          <p:spPr>
            <a:xfrm>
              <a:off x="7297875" y="4241096"/>
              <a:ext cx="357275" cy="40874"/>
            </a:xfrm>
            <a:custGeom>
              <a:avLst/>
              <a:gdLst/>
              <a:ahLst/>
              <a:cxnLst/>
              <a:rect l="l" t="t" r="r" b="b"/>
              <a:pathLst>
                <a:path w="23050" h="2646" extrusionOk="0">
                  <a:moveTo>
                    <a:pt x="1" y="0"/>
                  </a:moveTo>
                  <a:lnTo>
                    <a:pt x="1" y="1462"/>
                  </a:lnTo>
                  <a:cubicBezTo>
                    <a:pt x="1" y="2112"/>
                    <a:pt x="532" y="2646"/>
                    <a:pt x="1183" y="2646"/>
                  </a:cubicBezTo>
                  <a:lnTo>
                    <a:pt x="21866" y="2646"/>
                  </a:lnTo>
                  <a:cubicBezTo>
                    <a:pt x="22516" y="2646"/>
                    <a:pt x="23049" y="2114"/>
                    <a:pt x="23049" y="1462"/>
                  </a:cubicBezTo>
                  <a:lnTo>
                    <a:pt x="23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2;p60"/>
            <p:cNvSpPr/>
            <p:nvPr/>
          </p:nvSpPr>
          <p:spPr>
            <a:xfrm>
              <a:off x="6939872" y="3466358"/>
              <a:ext cx="1073344" cy="618224"/>
            </a:xfrm>
            <a:custGeom>
              <a:avLst/>
              <a:gdLst/>
              <a:ahLst/>
              <a:cxnLst/>
              <a:rect l="l" t="t" r="r" b="b"/>
              <a:pathLst>
                <a:path w="69248" h="40021" extrusionOk="0">
                  <a:moveTo>
                    <a:pt x="3822" y="0"/>
                  </a:moveTo>
                  <a:cubicBezTo>
                    <a:pt x="1721" y="0"/>
                    <a:pt x="0" y="1721"/>
                    <a:pt x="0" y="3825"/>
                  </a:cubicBezTo>
                  <a:lnTo>
                    <a:pt x="0" y="36198"/>
                  </a:lnTo>
                  <a:cubicBezTo>
                    <a:pt x="0" y="38299"/>
                    <a:pt x="1721" y="40020"/>
                    <a:pt x="3822" y="40020"/>
                  </a:cubicBezTo>
                  <a:lnTo>
                    <a:pt x="65424" y="40020"/>
                  </a:lnTo>
                  <a:cubicBezTo>
                    <a:pt x="67526" y="40020"/>
                    <a:pt x="69248" y="38301"/>
                    <a:pt x="69248" y="36198"/>
                  </a:cubicBezTo>
                  <a:lnTo>
                    <a:pt x="69248" y="3825"/>
                  </a:lnTo>
                  <a:cubicBezTo>
                    <a:pt x="69248" y="1721"/>
                    <a:pt x="67526" y="0"/>
                    <a:pt x="65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3;p60"/>
            <p:cNvSpPr/>
            <p:nvPr/>
          </p:nvSpPr>
          <p:spPr>
            <a:xfrm>
              <a:off x="7261186" y="3145961"/>
              <a:ext cx="430714" cy="429255"/>
            </a:xfrm>
            <a:custGeom>
              <a:avLst/>
              <a:gdLst/>
              <a:ahLst/>
              <a:cxnLst/>
              <a:rect l="l" t="t" r="r" b="b"/>
              <a:pathLst>
                <a:path w="27788" h="27788" extrusionOk="0">
                  <a:moveTo>
                    <a:pt x="13895" y="1"/>
                  </a:moveTo>
                  <a:cubicBezTo>
                    <a:pt x="6223" y="1"/>
                    <a:pt x="1" y="6220"/>
                    <a:pt x="1" y="13893"/>
                  </a:cubicBezTo>
                  <a:cubicBezTo>
                    <a:pt x="1" y="21567"/>
                    <a:pt x="6223" y="27787"/>
                    <a:pt x="13895" y="27787"/>
                  </a:cubicBezTo>
                  <a:cubicBezTo>
                    <a:pt x="21567" y="27787"/>
                    <a:pt x="27787" y="21567"/>
                    <a:pt x="27787" y="13893"/>
                  </a:cubicBezTo>
                  <a:cubicBezTo>
                    <a:pt x="27787" y="6220"/>
                    <a:pt x="21567" y="1"/>
                    <a:pt x="13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4;p60"/>
            <p:cNvSpPr/>
            <p:nvPr/>
          </p:nvSpPr>
          <p:spPr>
            <a:xfrm>
              <a:off x="7414001" y="3246771"/>
              <a:ext cx="125070" cy="167451"/>
            </a:xfrm>
            <a:custGeom>
              <a:avLst/>
              <a:gdLst/>
              <a:ahLst/>
              <a:cxnLst/>
              <a:rect l="l" t="t" r="r" b="b"/>
              <a:pathLst>
                <a:path w="8069" h="10840" extrusionOk="0">
                  <a:moveTo>
                    <a:pt x="4036" y="0"/>
                  </a:moveTo>
                  <a:cubicBezTo>
                    <a:pt x="1807" y="0"/>
                    <a:pt x="1" y="2426"/>
                    <a:pt x="1" y="5421"/>
                  </a:cubicBezTo>
                  <a:cubicBezTo>
                    <a:pt x="1" y="8413"/>
                    <a:pt x="1809" y="10839"/>
                    <a:pt x="4036" y="10839"/>
                  </a:cubicBezTo>
                  <a:cubicBezTo>
                    <a:pt x="6263" y="10839"/>
                    <a:pt x="8069" y="8413"/>
                    <a:pt x="8069" y="5421"/>
                  </a:cubicBezTo>
                  <a:cubicBezTo>
                    <a:pt x="8069" y="2428"/>
                    <a:pt x="6264" y="0"/>
                    <a:pt x="4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15;p60"/>
            <p:cNvSpPr/>
            <p:nvPr/>
          </p:nvSpPr>
          <p:spPr>
            <a:xfrm>
              <a:off x="7227753" y="3626131"/>
              <a:ext cx="497535" cy="45184"/>
            </a:xfrm>
            <a:custGeom>
              <a:avLst/>
              <a:gdLst/>
              <a:ahLst/>
              <a:cxnLst/>
              <a:rect l="l" t="t" r="r" b="b"/>
              <a:pathLst>
                <a:path w="32099" h="2925" extrusionOk="0">
                  <a:moveTo>
                    <a:pt x="1" y="1"/>
                  </a:moveTo>
                  <a:lnTo>
                    <a:pt x="1" y="2925"/>
                  </a:lnTo>
                  <a:lnTo>
                    <a:pt x="32099" y="2925"/>
                  </a:lnTo>
                  <a:lnTo>
                    <a:pt x="320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16;p60"/>
            <p:cNvSpPr/>
            <p:nvPr/>
          </p:nvSpPr>
          <p:spPr>
            <a:xfrm>
              <a:off x="7150517" y="3738311"/>
              <a:ext cx="652007" cy="139429"/>
            </a:xfrm>
            <a:custGeom>
              <a:avLst/>
              <a:gdLst/>
              <a:ahLst/>
              <a:cxnLst/>
              <a:rect l="l" t="t" r="r" b="b"/>
              <a:pathLst>
                <a:path w="42065" h="9026" extrusionOk="0">
                  <a:moveTo>
                    <a:pt x="6077" y="1"/>
                  </a:moveTo>
                  <a:cubicBezTo>
                    <a:pt x="2734" y="1"/>
                    <a:pt x="1" y="2032"/>
                    <a:pt x="1" y="4514"/>
                  </a:cubicBezTo>
                  <a:cubicBezTo>
                    <a:pt x="1" y="6996"/>
                    <a:pt x="2734" y="9026"/>
                    <a:pt x="6077" y="9026"/>
                  </a:cubicBezTo>
                  <a:lnTo>
                    <a:pt x="35991" y="9026"/>
                  </a:lnTo>
                  <a:cubicBezTo>
                    <a:pt x="39332" y="9026"/>
                    <a:pt x="42065" y="6996"/>
                    <a:pt x="42065" y="4514"/>
                  </a:cubicBezTo>
                  <a:cubicBezTo>
                    <a:pt x="42065" y="2032"/>
                    <a:pt x="39332" y="1"/>
                    <a:pt x="35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17;p60"/>
            <p:cNvSpPr/>
            <p:nvPr/>
          </p:nvSpPr>
          <p:spPr>
            <a:xfrm>
              <a:off x="7298991" y="3796671"/>
              <a:ext cx="22847" cy="22770"/>
            </a:xfrm>
            <a:custGeom>
              <a:avLst/>
              <a:gdLst/>
              <a:ahLst/>
              <a:cxnLst/>
              <a:rect l="l" t="t" r="r" b="b"/>
              <a:pathLst>
                <a:path w="1474" h="1474" extrusionOk="0">
                  <a:moveTo>
                    <a:pt x="736" y="0"/>
                  </a:moveTo>
                  <a:cubicBezTo>
                    <a:pt x="331" y="0"/>
                    <a:pt x="0" y="329"/>
                    <a:pt x="0" y="736"/>
                  </a:cubicBezTo>
                  <a:cubicBezTo>
                    <a:pt x="0" y="1144"/>
                    <a:pt x="331" y="1474"/>
                    <a:pt x="736" y="1474"/>
                  </a:cubicBezTo>
                  <a:cubicBezTo>
                    <a:pt x="1145" y="1474"/>
                    <a:pt x="1474" y="1144"/>
                    <a:pt x="1474" y="736"/>
                  </a:cubicBezTo>
                  <a:cubicBezTo>
                    <a:pt x="1474" y="329"/>
                    <a:pt x="1145"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18;p60"/>
            <p:cNvSpPr/>
            <p:nvPr/>
          </p:nvSpPr>
          <p:spPr>
            <a:xfrm>
              <a:off x="7365424" y="3796671"/>
              <a:ext cx="22832" cy="22770"/>
            </a:xfrm>
            <a:custGeom>
              <a:avLst/>
              <a:gdLst/>
              <a:ahLst/>
              <a:cxnLst/>
              <a:rect l="l" t="t" r="r" b="b"/>
              <a:pathLst>
                <a:path w="1473" h="1474" extrusionOk="0">
                  <a:moveTo>
                    <a:pt x="736" y="0"/>
                  </a:moveTo>
                  <a:cubicBezTo>
                    <a:pt x="327" y="0"/>
                    <a:pt x="0" y="329"/>
                    <a:pt x="0" y="736"/>
                  </a:cubicBezTo>
                  <a:cubicBezTo>
                    <a:pt x="0" y="1144"/>
                    <a:pt x="327" y="1474"/>
                    <a:pt x="736" y="1474"/>
                  </a:cubicBezTo>
                  <a:cubicBezTo>
                    <a:pt x="1145" y="1474"/>
                    <a:pt x="1473" y="1144"/>
                    <a:pt x="1473" y="736"/>
                  </a:cubicBezTo>
                  <a:cubicBezTo>
                    <a:pt x="1473" y="329"/>
                    <a:pt x="1145" y="0"/>
                    <a:pt x="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19;p60"/>
            <p:cNvSpPr/>
            <p:nvPr/>
          </p:nvSpPr>
          <p:spPr>
            <a:xfrm>
              <a:off x="7431873" y="3796671"/>
              <a:ext cx="22863" cy="22770"/>
            </a:xfrm>
            <a:custGeom>
              <a:avLst/>
              <a:gdLst/>
              <a:ahLst/>
              <a:cxnLst/>
              <a:rect l="l" t="t" r="r" b="b"/>
              <a:pathLst>
                <a:path w="1475" h="1474" extrusionOk="0">
                  <a:moveTo>
                    <a:pt x="738" y="0"/>
                  </a:moveTo>
                  <a:cubicBezTo>
                    <a:pt x="329" y="0"/>
                    <a:pt x="0" y="329"/>
                    <a:pt x="0" y="736"/>
                  </a:cubicBezTo>
                  <a:cubicBezTo>
                    <a:pt x="0" y="1144"/>
                    <a:pt x="329" y="1474"/>
                    <a:pt x="738" y="1474"/>
                  </a:cubicBezTo>
                  <a:cubicBezTo>
                    <a:pt x="1146" y="1474"/>
                    <a:pt x="1475" y="1144"/>
                    <a:pt x="1475" y="736"/>
                  </a:cubicBezTo>
                  <a:cubicBezTo>
                    <a:pt x="1475" y="329"/>
                    <a:pt x="1146"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20;p60"/>
            <p:cNvSpPr/>
            <p:nvPr/>
          </p:nvSpPr>
          <p:spPr>
            <a:xfrm>
              <a:off x="7498305" y="3796671"/>
              <a:ext cx="22863" cy="22770"/>
            </a:xfrm>
            <a:custGeom>
              <a:avLst/>
              <a:gdLst/>
              <a:ahLst/>
              <a:cxnLst/>
              <a:rect l="l" t="t" r="r" b="b"/>
              <a:pathLst>
                <a:path w="1475" h="1474" extrusionOk="0">
                  <a:moveTo>
                    <a:pt x="738" y="0"/>
                  </a:moveTo>
                  <a:cubicBezTo>
                    <a:pt x="328" y="0"/>
                    <a:pt x="0" y="329"/>
                    <a:pt x="0" y="736"/>
                  </a:cubicBezTo>
                  <a:cubicBezTo>
                    <a:pt x="0" y="1144"/>
                    <a:pt x="329" y="1474"/>
                    <a:pt x="738" y="1474"/>
                  </a:cubicBezTo>
                  <a:cubicBezTo>
                    <a:pt x="1146" y="1474"/>
                    <a:pt x="1475" y="1144"/>
                    <a:pt x="1475" y="736"/>
                  </a:cubicBezTo>
                  <a:cubicBezTo>
                    <a:pt x="1475" y="329"/>
                    <a:pt x="1146"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21;p60"/>
            <p:cNvSpPr/>
            <p:nvPr/>
          </p:nvSpPr>
          <p:spPr>
            <a:xfrm>
              <a:off x="7564770" y="3796671"/>
              <a:ext cx="22832" cy="22770"/>
            </a:xfrm>
            <a:custGeom>
              <a:avLst/>
              <a:gdLst/>
              <a:ahLst/>
              <a:cxnLst/>
              <a:rect l="l" t="t" r="r" b="b"/>
              <a:pathLst>
                <a:path w="1473" h="1474" extrusionOk="0">
                  <a:moveTo>
                    <a:pt x="737" y="0"/>
                  </a:moveTo>
                  <a:cubicBezTo>
                    <a:pt x="328" y="0"/>
                    <a:pt x="1" y="329"/>
                    <a:pt x="1" y="736"/>
                  </a:cubicBezTo>
                  <a:cubicBezTo>
                    <a:pt x="1" y="1144"/>
                    <a:pt x="328" y="1474"/>
                    <a:pt x="737" y="1474"/>
                  </a:cubicBezTo>
                  <a:cubicBezTo>
                    <a:pt x="1147" y="1474"/>
                    <a:pt x="1473" y="1144"/>
                    <a:pt x="1473" y="736"/>
                  </a:cubicBezTo>
                  <a:cubicBezTo>
                    <a:pt x="1473" y="329"/>
                    <a:pt x="1147" y="0"/>
                    <a:pt x="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22;p60"/>
            <p:cNvSpPr/>
            <p:nvPr/>
          </p:nvSpPr>
          <p:spPr>
            <a:xfrm>
              <a:off x="7631218" y="3796671"/>
              <a:ext cx="22863" cy="22770"/>
            </a:xfrm>
            <a:custGeom>
              <a:avLst/>
              <a:gdLst/>
              <a:ahLst/>
              <a:cxnLst/>
              <a:rect l="l" t="t" r="r" b="b"/>
              <a:pathLst>
                <a:path w="1475" h="1474" extrusionOk="0">
                  <a:moveTo>
                    <a:pt x="738" y="0"/>
                  </a:moveTo>
                  <a:cubicBezTo>
                    <a:pt x="330" y="0"/>
                    <a:pt x="1" y="329"/>
                    <a:pt x="1" y="736"/>
                  </a:cubicBezTo>
                  <a:cubicBezTo>
                    <a:pt x="1" y="1144"/>
                    <a:pt x="330" y="1474"/>
                    <a:pt x="738" y="1474"/>
                  </a:cubicBezTo>
                  <a:cubicBezTo>
                    <a:pt x="1144" y="1474"/>
                    <a:pt x="1474" y="1144"/>
                    <a:pt x="1474" y="736"/>
                  </a:cubicBezTo>
                  <a:cubicBezTo>
                    <a:pt x="1474" y="329"/>
                    <a:pt x="1144" y="0"/>
                    <a:pt x="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23;p60"/>
            <p:cNvSpPr/>
            <p:nvPr/>
          </p:nvSpPr>
          <p:spPr>
            <a:xfrm>
              <a:off x="7205340" y="3944010"/>
              <a:ext cx="247457" cy="72588"/>
            </a:xfrm>
            <a:custGeom>
              <a:avLst/>
              <a:gdLst/>
              <a:ahLst/>
              <a:cxnLst/>
              <a:rect l="l" t="t" r="r" b="b"/>
              <a:pathLst>
                <a:path w="15965" h="4699" extrusionOk="0">
                  <a:moveTo>
                    <a:pt x="1" y="0"/>
                  </a:moveTo>
                  <a:lnTo>
                    <a:pt x="1" y="4698"/>
                  </a:lnTo>
                  <a:lnTo>
                    <a:pt x="15965" y="4698"/>
                  </a:lnTo>
                  <a:lnTo>
                    <a:pt x="15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24;p60"/>
            <p:cNvSpPr/>
            <p:nvPr/>
          </p:nvSpPr>
          <p:spPr>
            <a:xfrm>
              <a:off x="7249035" y="3970379"/>
              <a:ext cx="160022" cy="19850"/>
            </a:xfrm>
            <a:custGeom>
              <a:avLst/>
              <a:gdLst/>
              <a:ahLst/>
              <a:cxnLst/>
              <a:rect l="l" t="t" r="r" b="b"/>
              <a:pathLst>
                <a:path w="10324" h="1285" extrusionOk="0">
                  <a:moveTo>
                    <a:pt x="0" y="1"/>
                  </a:moveTo>
                  <a:lnTo>
                    <a:pt x="0" y="1284"/>
                  </a:lnTo>
                  <a:lnTo>
                    <a:pt x="10324" y="1284"/>
                  </a:lnTo>
                  <a:lnTo>
                    <a:pt x="10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25;p60"/>
            <p:cNvSpPr/>
            <p:nvPr/>
          </p:nvSpPr>
          <p:spPr>
            <a:xfrm>
              <a:off x="7500258" y="3944010"/>
              <a:ext cx="247473" cy="72588"/>
            </a:xfrm>
            <a:custGeom>
              <a:avLst/>
              <a:gdLst/>
              <a:ahLst/>
              <a:cxnLst/>
              <a:rect l="l" t="t" r="r" b="b"/>
              <a:pathLst>
                <a:path w="15966" h="4699" extrusionOk="0">
                  <a:moveTo>
                    <a:pt x="1" y="0"/>
                  </a:moveTo>
                  <a:lnTo>
                    <a:pt x="1" y="4698"/>
                  </a:lnTo>
                  <a:lnTo>
                    <a:pt x="15966" y="4698"/>
                  </a:lnTo>
                  <a:lnTo>
                    <a:pt x="15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26;p60"/>
            <p:cNvSpPr/>
            <p:nvPr/>
          </p:nvSpPr>
          <p:spPr>
            <a:xfrm>
              <a:off x="7543984" y="3970379"/>
              <a:ext cx="160038" cy="19850"/>
            </a:xfrm>
            <a:custGeom>
              <a:avLst/>
              <a:gdLst/>
              <a:ahLst/>
              <a:cxnLst/>
              <a:rect l="l" t="t" r="r" b="b"/>
              <a:pathLst>
                <a:path w="10325" h="1285" extrusionOk="0">
                  <a:moveTo>
                    <a:pt x="0" y="1"/>
                  </a:moveTo>
                  <a:lnTo>
                    <a:pt x="0" y="1284"/>
                  </a:lnTo>
                  <a:lnTo>
                    <a:pt x="10324" y="1284"/>
                  </a:lnTo>
                  <a:lnTo>
                    <a:pt x="10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27;p60"/>
            <p:cNvSpPr/>
            <p:nvPr/>
          </p:nvSpPr>
          <p:spPr>
            <a:xfrm>
              <a:off x="7348529" y="3426735"/>
              <a:ext cx="255982" cy="148481"/>
            </a:xfrm>
            <a:custGeom>
              <a:avLst/>
              <a:gdLst/>
              <a:ahLst/>
              <a:cxnLst/>
              <a:rect l="l" t="t" r="r" b="b"/>
              <a:pathLst>
                <a:path w="16515" h="9612" extrusionOk="0">
                  <a:moveTo>
                    <a:pt x="8260" y="0"/>
                  </a:moveTo>
                  <a:cubicBezTo>
                    <a:pt x="4135" y="0"/>
                    <a:pt x="708" y="2973"/>
                    <a:pt x="1" y="6891"/>
                  </a:cubicBezTo>
                  <a:cubicBezTo>
                    <a:pt x="2310" y="8600"/>
                    <a:pt x="5166" y="9611"/>
                    <a:pt x="8259" y="9611"/>
                  </a:cubicBezTo>
                  <a:cubicBezTo>
                    <a:pt x="11351" y="9611"/>
                    <a:pt x="14207" y="8600"/>
                    <a:pt x="16514" y="6892"/>
                  </a:cubicBezTo>
                  <a:cubicBezTo>
                    <a:pt x="15808" y="2973"/>
                    <a:pt x="12383" y="0"/>
                    <a:pt x="8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28;p60"/>
            <p:cNvSpPr/>
            <p:nvPr/>
          </p:nvSpPr>
          <p:spPr>
            <a:xfrm>
              <a:off x="6422187" y="3870387"/>
              <a:ext cx="596827" cy="594791"/>
            </a:xfrm>
            <a:custGeom>
              <a:avLst/>
              <a:gdLst/>
              <a:ahLst/>
              <a:cxnLst/>
              <a:rect l="l" t="t" r="r" b="b"/>
              <a:pathLst>
                <a:path w="38505" h="38504" extrusionOk="0">
                  <a:moveTo>
                    <a:pt x="19256" y="1"/>
                  </a:moveTo>
                  <a:cubicBezTo>
                    <a:pt x="19254" y="1"/>
                    <a:pt x="19253" y="1"/>
                    <a:pt x="19252" y="1"/>
                  </a:cubicBezTo>
                  <a:cubicBezTo>
                    <a:pt x="8618" y="1"/>
                    <a:pt x="0" y="8619"/>
                    <a:pt x="0" y="19252"/>
                  </a:cubicBezTo>
                  <a:cubicBezTo>
                    <a:pt x="0" y="29883"/>
                    <a:pt x="8618" y="38503"/>
                    <a:pt x="19252" y="38503"/>
                  </a:cubicBezTo>
                  <a:cubicBezTo>
                    <a:pt x="29883" y="38503"/>
                    <a:pt x="38504" y="29885"/>
                    <a:pt x="38504" y="19252"/>
                  </a:cubicBezTo>
                  <a:cubicBezTo>
                    <a:pt x="38504" y="8620"/>
                    <a:pt x="29885" y="1"/>
                    <a:pt x="19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29;p60"/>
            <p:cNvSpPr/>
            <p:nvPr/>
          </p:nvSpPr>
          <p:spPr>
            <a:xfrm>
              <a:off x="6471772" y="3919803"/>
              <a:ext cx="497627" cy="495973"/>
            </a:xfrm>
            <a:custGeom>
              <a:avLst/>
              <a:gdLst/>
              <a:ahLst/>
              <a:cxnLst/>
              <a:rect l="l" t="t" r="r" b="b"/>
              <a:pathLst>
                <a:path w="32105" h="32107" extrusionOk="0">
                  <a:moveTo>
                    <a:pt x="16055" y="1"/>
                  </a:moveTo>
                  <a:cubicBezTo>
                    <a:pt x="16054" y="1"/>
                    <a:pt x="16053" y="1"/>
                    <a:pt x="16053" y="1"/>
                  </a:cubicBezTo>
                  <a:cubicBezTo>
                    <a:pt x="7186" y="1"/>
                    <a:pt x="0" y="7187"/>
                    <a:pt x="0" y="16053"/>
                  </a:cubicBezTo>
                  <a:cubicBezTo>
                    <a:pt x="0" y="24918"/>
                    <a:pt x="7186" y="32107"/>
                    <a:pt x="16053" y="32107"/>
                  </a:cubicBezTo>
                  <a:cubicBezTo>
                    <a:pt x="24920" y="32107"/>
                    <a:pt x="32105" y="24918"/>
                    <a:pt x="32105" y="16053"/>
                  </a:cubicBezTo>
                  <a:cubicBezTo>
                    <a:pt x="32105" y="7186"/>
                    <a:pt x="24921" y="1"/>
                    <a:pt x="16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30;p60"/>
            <p:cNvSpPr/>
            <p:nvPr/>
          </p:nvSpPr>
          <p:spPr>
            <a:xfrm>
              <a:off x="6705108" y="3919788"/>
              <a:ext cx="264290" cy="495973"/>
            </a:xfrm>
            <a:custGeom>
              <a:avLst/>
              <a:gdLst/>
              <a:ahLst/>
              <a:cxnLst/>
              <a:rect l="l" t="t" r="r" b="b"/>
              <a:pathLst>
                <a:path w="17051" h="32107" extrusionOk="0">
                  <a:moveTo>
                    <a:pt x="999" y="1"/>
                  </a:moveTo>
                  <a:cubicBezTo>
                    <a:pt x="662" y="1"/>
                    <a:pt x="331" y="31"/>
                    <a:pt x="0" y="50"/>
                  </a:cubicBezTo>
                  <a:cubicBezTo>
                    <a:pt x="8401" y="568"/>
                    <a:pt x="15056" y="7525"/>
                    <a:pt x="15056" y="16052"/>
                  </a:cubicBezTo>
                  <a:cubicBezTo>
                    <a:pt x="15056" y="24582"/>
                    <a:pt x="8401" y="31538"/>
                    <a:pt x="0" y="32055"/>
                  </a:cubicBezTo>
                  <a:cubicBezTo>
                    <a:pt x="331" y="32073"/>
                    <a:pt x="660" y="32106"/>
                    <a:pt x="999" y="32106"/>
                  </a:cubicBezTo>
                  <a:cubicBezTo>
                    <a:pt x="9867" y="32106"/>
                    <a:pt x="17051" y="24918"/>
                    <a:pt x="17051" y="16052"/>
                  </a:cubicBezTo>
                  <a:cubicBezTo>
                    <a:pt x="17051" y="7187"/>
                    <a:pt x="9866" y="1"/>
                    <a:pt x="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31;p60"/>
            <p:cNvSpPr/>
            <p:nvPr/>
          </p:nvSpPr>
          <p:spPr>
            <a:xfrm>
              <a:off x="7924571" y="3851757"/>
              <a:ext cx="499441" cy="237258"/>
            </a:xfrm>
            <a:custGeom>
              <a:avLst/>
              <a:gdLst/>
              <a:ahLst/>
              <a:cxnLst/>
              <a:rect l="l" t="t" r="r" b="b"/>
              <a:pathLst>
                <a:path w="32222" h="15359" extrusionOk="0">
                  <a:moveTo>
                    <a:pt x="24543" y="2798"/>
                  </a:moveTo>
                  <a:cubicBezTo>
                    <a:pt x="27238" y="2798"/>
                    <a:pt x="29423" y="4983"/>
                    <a:pt x="29423" y="7680"/>
                  </a:cubicBezTo>
                  <a:cubicBezTo>
                    <a:pt x="29423" y="10375"/>
                    <a:pt x="27238" y="12561"/>
                    <a:pt x="24543" y="12561"/>
                  </a:cubicBezTo>
                  <a:cubicBezTo>
                    <a:pt x="21846" y="12560"/>
                    <a:pt x="19660" y="10376"/>
                    <a:pt x="19660" y="7681"/>
                  </a:cubicBezTo>
                  <a:cubicBezTo>
                    <a:pt x="19660" y="4983"/>
                    <a:pt x="21847" y="2798"/>
                    <a:pt x="24543" y="2798"/>
                  </a:cubicBezTo>
                  <a:close/>
                  <a:moveTo>
                    <a:pt x="24543" y="0"/>
                  </a:moveTo>
                  <a:cubicBezTo>
                    <a:pt x="20770" y="1"/>
                    <a:pt x="17647" y="2726"/>
                    <a:pt x="17000" y="6312"/>
                  </a:cubicBezTo>
                  <a:cubicBezTo>
                    <a:pt x="10373" y="6312"/>
                    <a:pt x="7936" y="6312"/>
                    <a:pt x="1313" y="6311"/>
                  </a:cubicBezTo>
                  <a:cubicBezTo>
                    <a:pt x="596" y="6311"/>
                    <a:pt x="1" y="6904"/>
                    <a:pt x="1" y="7621"/>
                  </a:cubicBezTo>
                  <a:lnTo>
                    <a:pt x="1" y="11901"/>
                  </a:lnTo>
                  <a:cubicBezTo>
                    <a:pt x="1" y="12745"/>
                    <a:pt x="655" y="13167"/>
                    <a:pt x="1309" y="13167"/>
                  </a:cubicBezTo>
                  <a:cubicBezTo>
                    <a:pt x="1964" y="13167"/>
                    <a:pt x="2619" y="12745"/>
                    <a:pt x="2620" y="11901"/>
                  </a:cubicBezTo>
                  <a:lnTo>
                    <a:pt x="2620" y="10232"/>
                  </a:lnTo>
                  <a:lnTo>
                    <a:pt x="3994" y="10230"/>
                  </a:lnTo>
                  <a:lnTo>
                    <a:pt x="3994" y="10230"/>
                  </a:lnTo>
                  <a:cubicBezTo>
                    <a:pt x="3991" y="10394"/>
                    <a:pt x="3991" y="10558"/>
                    <a:pt x="3991" y="10723"/>
                  </a:cubicBezTo>
                  <a:cubicBezTo>
                    <a:pt x="3991" y="11568"/>
                    <a:pt x="4646" y="11990"/>
                    <a:pt x="5301" y="11990"/>
                  </a:cubicBezTo>
                  <a:cubicBezTo>
                    <a:pt x="5955" y="11990"/>
                    <a:pt x="6610" y="11568"/>
                    <a:pt x="6608" y="10723"/>
                  </a:cubicBezTo>
                  <a:cubicBezTo>
                    <a:pt x="6611" y="10126"/>
                    <a:pt x="6611" y="9527"/>
                    <a:pt x="6611" y="8930"/>
                  </a:cubicBezTo>
                  <a:lnTo>
                    <a:pt x="8183" y="8930"/>
                  </a:lnTo>
                  <a:cubicBezTo>
                    <a:pt x="8181" y="9527"/>
                    <a:pt x="8181" y="10126"/>
                    <a:pt x="8181" y="10723"/>
                  </a:cubicBezTo>
                  <a:cubicBezTo>
                    <a:pt x="8181" y="11568"/>
                    <a:pt x="8836" y="11991"/>
                    <a:pt x="9490" y="11991"/>
                  </a:cubicBezTo>
                  <a:cubicBezTo>
                    <a:pt x="10144" y="11991"/>
                    <a:pt x="10798" y="11568"/>
                    <a:pt x="10798" y="10723"/>
                  </a:cubicBezTo>
                  <a:lnTo>
                    <a:pt x="10798" y="8930"/>
                  </a:lnTo>
                  <a:lnTo>
                    <a:pt x="16987" y="8930"/>
                  </a:lnTo>
                  <a:cubicBezTo>
                    <a:pt x="17587" y="12573"/>
                    <a:pt x="20730" y="15359"/>
                    <a:pt x="24543" y="15359"/>
                  </a:cubicBezTo>
                  <a:cubicBezTo>
                    <a:pt x="28783" y="15359"/>
                    <a:pt x="32221" y="11921"/>
                    <a:pt x="32221" y="7681"/>
                  </a:cubicBezTo>
                  <a:cubicBezTo>
                    <a:pt x="32221" y="3437"/>
                    <a:pt x="28783" y="0"/>
                    <a:pt x="2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32;p60"/>
            <p:cNvSpPr/>
            <p:nvPr/>
          </p:nvSpPr>
          <p:spPr>
            <a:xfrm>
              <a:off x="7869887" y="3093470"/>
              <a:ext cx="537571" cy="535750"/>
            </a:xfrm>
            <a:custGeom>
              <a:avLst/>
              <a:gdLst/>
              <a:ahLst/>
              <a:cxnLst/>
              <a:rect l="l" t="t" r="r" b="b"/>
              <a:pathLst>
                <a:path w="34682" h="34682" extrusionOk="0">
                  <a:moveTo>
                    <a:pt x="17341" y="1"/>
                  </a:moveTo>
                  <a:cubicBezTo>
                    <a:pt x="12742" y="1"/>
                    <a:pt x="8331" y="1827"/>
                    <a:pt x="5079" y="5079"/>
                  </a:cubicBezTo>
                  <a:cubicBezTo>
                    <a:pt x="1827" y="8331"/>
                    <a:pt x="1" y="12742"/>
                    <a:pt x="1" y="17341"/>
                  </a:cubicBezTo>
                  <a:cubicBezTo>
                    <a:pt x="1" y="21940"/>
                    <a:pt x="1827" y="26351"/>
                    <a:pt x="5079" y="29603"/>
                  </a:cubicBezTo>
                  <a:cubicBezTo>
                    <a:pt x="8331" y="32855"/>
                    <a:pt x="12742" y="34682"/>
                    <a:pt x="17341" y="34682"/>
                  </a:cubicBezTo>
                  <a:cubicBezTo>
                    <a:pt x="21940" y="34682"/>
                    <a:pt x="26351" y="32855"/>
                    <a:pt x="29603" y="29603"/>
                  </a:cubicBezTo>
                  <a:cubicBezTo>
                    <a:pt x="32855" y="26351"/>
                    <a:pt x="34682" y="21940"/>
                    <a:pt x="34682" y="17341"/>
                  </a:cubicBezTo>
                  <a:cubicBezTo>
                    <a:pt x="34682" y="12742"/>
                    <a:pt x="32855" y="8331"/>
                    <a:pt x="29603" y="5079"/>
                  </a:cubicBezTo>
                  <a:cubicBezTo>
                    <a:pt x="26351" y="1827"/>
                    <a:pt x="21940" y="1"/>
                    <a:pt x="17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33;p60"/>
            <p:cNvSpPr/>
            <p:nvPr/>
          </p:nvSpPr>
          <p:spPr>
            <a:xfrm>
              <a:off x="8094095" y="3093470"/>
              <a:ext cx="313363" cy="535750"/>
            </a:xfrm>
            <a:custGeom>
              <a:avLst/>
              <a:gdLst/>
              <a:ahLst/>
              <a:cxnLst/>
              <a:rect l="l" t="t" r="r" b="b"/>
              <a:pathLst>
                <a:path w="20217" h="34682" extrusionOk="0">
                  <a:moveTo>
                    <a:pt x="2876" y="1"/>
                  </a:moveTo>
                  <a:cubicBezTo>
                    <a:pt x="1896" y="1"/>
                    <a:pt x="937" y="87"/>
                    <a:pt x="0" y="242"/>
                  </a:cubicBezTo>
                  <a:cubicBezTo>
                    <a:pt x="8208" y="1612"/>
                    <a:pt x="14465" y="8744"/>
                    <a:pt x="14465" y="17341"/>
                  </a:cubicBezTo>
                  <a:cubicBezTo>
                    <a:pt x="14465" y="25939"/>
                    <a:pt x="8208" y="33069"/>
                    <a:pt x="0" y="34440"/>
                  </a:cubicBezTo>
                  <a:cubicBezTo>
                    <a:pt x="937" y="34597"/>
                    <a:pt x="1896" y="34682"/>
                    <a:pt x="2876" y="34682"/>
                  </a:cubicBezTo>
                  <a:cubicBezTo>
                    <a:pt x="12454" y="34682"/>
                    <a:pt x="20217" y="26919"/>
                    <a:pt x="20217" y="17341"/>
                  </a:cubicBezTo>
                  <a:cubicBezTo>
                    <a:pt x="20217" y="7764"/>
                    <a:pt x="12454" y="1"/>
                    <a:pt x="2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34;p60"/>
            <p:cNvSpPr/>
            <p:nvPr/>
          </p:nvSpPr>
          <p:spPr>
            <a:xfrm>
              <a:off x="8057391" y="3197973"/>
              <a:ext cx="162595" cy="159465"/>
            </a:xfrm>
            <a:custGeom>
              <a:avLst/>
              <a:gdLst/>
              <a:ahLst/>
              <a:cxnLst/>
              <a:rect l="l" t="t" r="r" b="b"/>
              <a:pathLst>
                <a:path w="10490" h="10323" extrusionOk="0">
                  <a:moveTo>
                    <a:pt x="5976" y="1354"/>
                  </a:moveTo>
                  <a:cubicBezTo>
                    <a:pt x="7718" y="1354"/>
                    <a:pt x="9137" y="2771"/>
                    <a:pt x="9137" y="4514"/>
                  </a:cubicBezTo>
                  <a:lnTo>
                    <a:pt x="9137" y="5808"/>
                  </a:lnTo>
                  <a:cubicBezTo>
                    <a:pt x="9137" y="7551"/>
                    <a:pt x="7718" y="8969"/>
                    <a:pt x="5976" y="8969"/>
                  </a:cubicBezTo>
                  <a:lnTo>
                    <a:pt x="4514" y="8969"/>
                  </a:lnTo>
                  <a:cubicBezTo>
                    <a:pt x="2771" y="8969"/>
                    <a:pt x="1354" y="7551"/>
                    <a:pt x="1354" y="5808"/>
                  </a:cubicBezTo>
                  <a:lnTo>
                    <a:pt x="1354" y="4514"/>
                  </a:lnTo>
                  <a:cubicBezTo>
                    <a:pt x="1354" y="2771"/>
                    <a:pt x="2771" y="1354"/>
                    <a:pt x="4514" y="1354"/>
                  </a:cubicBezTo>
                  <a:close/>
                  <a:moveTo>
                    <a:pt x="4514" y="0"/>
                  </a:moveTo>
                  <a:cubicBezTo>
                    <a:pt x="2025" y="0"/>
                    <a:pt x="0" y="2025"/>
                    <a:pt x="0" y="4514"/>
                  </a:cubicBezTo>
                  <a:lnTo>
                    <a:pt x="0" y="5808"/>
                  </a:lnTo>
                  <a:cubicBezTo>
                    <a:pt x="0" y="8298"/>
                    <a:pt x="2025" y="10322"/>
                    <a:pt x="4514" y="10322"/>
                  </a:cubicBezTo>
                  <a:lnTo>
                    <a:pt x="5976" y="10322"/>
                  </a:lnTo>
                  <a:cubicBezTo>
                    <a:pt x="8465" y="10322"/>
                    <a:pt x="10490" y="8298"/>
                    <a:pt x="10490" y="5808"/>
                  </a:cubicBezTo>
                  <a:lnTo>
                    <a:pt x="10490" y="4514"/>
                  </a:lnTo>
                  <a:cubicBezTo>
                    <a:pt x="10490" y="2025"/>
                    <a:pt x="8465" y="0"/>
                    <a:pt x="5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35;p60"/>
            <p:cNvSpPr/>
            <p:nvPr/>
          </p:nvSpPr>
          <p:spPr>
            <a:xfrm>
              <a:off x="8020656" y="3289468"/>
              <a:ext cx="236034" cy="235235"/>
            </a:xfrm>
            <a:custGeom>
              <a:avLst/>
              <a:gdLst/>
              <a:ahLst/>
              <a:cxnLst/>
              <a:rect l="l" t="t" r="r" b="b"/>
              <a:pathLst>
                <a:path w="15228" h="15228" extrusionOk="0">
                  <a:moveTo>
                    <a:pt x="4428" y="0"/>
                  </a:moveTo>
                  <a:cubicBezTo>
                    <a:pt x="1994" y="0"/>
                    <a:pt x="0" y="1994"/>
                    <a:pt x="0" y="4428"/>
                  </a:cubicBezTo>
                  <a:lnTo>
                    <a:pt x="0" y="10800"/>
                  </a:lnTo>
                  <a:cubicBezTo>
                    <a:pt x="0" y="13234"/>
                    <a:pt x="1994" y="15228"/>
                    <a:pt x="4428" y="15228"/>
                  </a:cubicBezTo>
                  <a:lnTo>
                    <a:pt x="10801" y="15228"/>
                  </a:lnTo>
                  <a:cubicBezTo>
                    <a:pt x="13237" y="15228"/>
                    <a:pt x="15228" y="13234"/>
                    <a:pt x="15228" y="10800"/>
                  </a:cubicBezTo>
                  <a:lnTo>
                    <a:pt x="15228" y="4428"/>
                  </a:lnTo>
                  <a:cubicBezTo>
                    <a:pt x="15228" y="1994"/>
                    <a:pt x="13237" y="0"/>
                    <a:pt x="10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36;p60"/>
            <p:cNvSpPr/>
            <p:nvPr/>
          </p:nvSpPr>
          <p:spPr>
            <a:xfrm>
              <a:off x="8035505" y="3304267"/>
              <a:ext cx="221185" cy="220405"/>
            </a:xfrm>
            <a:custGeom>
              <a:avLst/>
              <a:gdLst/>
              <a:ahLst/>
              <a:cxnLst/>
              <a:rect l="l" t="t" r="r" b="b"/>
              <a:pathLst>
                <a:path w="14270" h="14268" extrusionOk="0">
                  <a:moveTo>
                    <a:pt x="12580" y="0"/>
                  </a:moveTo>
                  <a:cubicBezTo>
                    <a:pt x="13178" y="755"/>
                    <a:pt x="13540" y="1706"/>
                    <a:pt x="13540" y="2738"/>
                  </a:cubicBezTo>
                  <a:lnTo>
                    <a:pt x="13540" y="9110"/>
                  </a:lnTo>
                  <a:cubicBezTo>
                    <a:pt x="13540" y="11545"/>
                    <a:pt x="11548" y="13537"/>
                    <a:pt x="9112" y="13537"/>
                  </a:cubicBezTo>
                  <a:lnTo>
                    <a:pt x="2738" y="13537"/>
                  </a:lnTo>
                  <a:cubicBezTo>
                    <a:pt x="1705" y="13537"/>
                    <a:pt x="756" y="13176"/>
                    <a:pt x="1" y="12578"/>
                  </a:cubicBezTo>
                  <a:lnTo>
                    <a:pt x="1" y="12578"/>
                  </a:lnTo>
                  <a:cubicBezTo>
                    <a:pt x="813" y="13605"/>
                    <a:pt x="2067" y="14268"/>
                    <a:pt x="3469" y="14268"/>
                  </a:cubicBezTo>
                  <a:lnTo>
                    <a:pt x="9841" y="14268"/>
                  </a:lnTo>
                  <a:cubicBezTo>
                    <a:pt x="12277" y="14268"/>
                    <a:pt x="14269" y="12275"/>
                    <a:pt x="14269" y="9841"/>
                  </a:cubicBezTo>
                  <a:lnTo>
                    <a:pt x="14269" y="3469"/>
                  </a:lnTo>
                  <a:cubicBezTo>
                    <a:pt x="14270" y="2066"/>
                    <a:pt x="13607" y="813"/>
                    <a:pt x="125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37;p60"/>
            <p:cNvSpPr/>
            <p:nvPr/>
          </p:nvSpPr>
          <p:spPr>
            <a:xfrm>
              <a:off x="8103255" y="3344817"/>
              <a:ext cx="70835" cy="139105"/>
            </a:xfrm>
            <a:custGeom>
              <a:avLst/>
              <a:gdLst/>
              <a:ahLst/>
              <a:cxnLst/>
              <a:rect l="l" t="t" r="r" b="b"/>
              <a:pathLst>
                <a:path w="4570" h="9005" extrusionOk="0">
                  <a:moveTo>
                    <a:pt x="2285" y="0"/>
                  </a:moveTo>
                  <a:cubicBezTo>
                    <a:pt x="1024" y="0"/>
                    <a:pt x="1" y="1024"/>
                    <a:pt x="1" y="2285"/>
                  </a:cubicBezTo>
                  <a:cubicBezTo>
                    <a:pt x="1" y="3191"/>
                    <a:pt x="532" y="3967"/>
                    <a:pt x="1295" y="4336"/>
                  </a:cubicBezTo>
                  <a:lnTo>
                    <a:pt x="157" y="8616"/>
                  </a:lnTo>
                  <a:cubicBezTo>
                    <a:pt x="115" y="8829"/>
                    <a:pt x="256" y="9005"/>
                    <a:pt x="473" y="9005"/>
                  </a:cubicBezTo>
                  <a:lnTo>
                    <a:pt x="4095" y="9005"/>
                  </a:lnTo>
                  <a:cubicBezTo>
                    <a:pt x="4311" y="9005"/>
                    <a:pt x="4455" y="8830"/>
                    <a:pt x="4412" y="8616"/>
                  </a:cubicBezTo>
                  <a:lnTo>
                    <a:pt x="3276" y="4335"/>
                  </a:lnTo>
                  <a:cubicBezTo>
                    <a:pt x="4039" y="3967"/>
                    <a:pt x="4570" y="3191"/>
                    <a:pt x="4570" y="2285"/>
                  </a:cubicBezTo>
                  <a:cubicBezTo>
                    <a:pt x="4570" y="1023"/>
                    <a:pt x="3548" y="0"/>
                    <a:pt x="2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38;p60"/>
            <p:cNvSpPr/>
            <p:nvPr/>
          </p:nvSpPr>
          <p:spPr>
            <a:xfrm>
              <a:off x="6549101" y="3265988"/>
              <a:ext cx="346332" cy="332523"/>
            </a:xfrm>
            <a:custGeom>
              <a:avLst/>
              <a:gdLst/>
              <a:ahLst/>
              <a:cxnLst/>
              <a:rect l="l" t="t" r="r" b="b"/>
              <a:pathLst>
                <a:path w="22344" h="21526" extrusionOk="0">
                  <a:moveTo>
                    <a:pt x="3367" y="1"/>
                  </a:moveTo>
                  <a:cubicBezTo>
                    <a:pt x="1514" y="1"/>
                    <a:pt x="0" y="1515"/>
                    <a:pt x="0" y="3367"/>
                  </a:cubicBezTo>
                  <a:lnTo>
                    <a:pt x="0" y="13688"/>
                  </a:lnTo>
                  <a:cubicBezTo>
                    <a:pt x="0" y="15540"/>
                    <a:pt x="1514" y="17054"/>
                    <a:pt x="3367" y="17054"/>
                  </a:cubicBezTo>
                  <a:lnTo>
                    <a:pt x="10404" y="17054"/>
                  </a:lnTo>
                  <a:lnTo>
                    <a:pt x="14523" y="21525"/>
                  </a:lnTo>
                  <a:lnTo>
                    <a:pt x="14523" y="17054"/>
                  </a:lnTo>
                  <a:lnTo>
                    <a:pt x="18978" y="17054"/>
                  </a:lnTo>
                  <a:cubicBezTo>
                    <a:pt x="20830" y="17054"/>
                    <a:pt x="22343" y="15538"/>
                    <a:pt x="22343" y="13688"/>
                  </a:cubicBezTo>
                  <a:lnTo>
                    <a:pt x="22343" y="3367"/>
                  </a:lnTo>
                  <a:cubicBezTo>
                    <a:pt x="22342" y="1515"/>
                    <a:pt x="20828" y="1"/>
                    <a:pt x="189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39;p60"/>
            <p:cNvSpPr/>
            <p:nvPr/>
          </p:nvSpPr>
          <p:spPr>
            <a:xfrm>
              <a:off x="6625826" y="3380145"/>
              <a:ext cx="42113" cy="41986"/>
            </a:xfrm>
            <a:custGeom>
              <a:avLst/>
              <a:gdLst/>
              <a:ahLst/>
              <a:cxnLst/>
              <a:rect l="l" t="t" r="r" b="b"/>
              <a:pathLst>
                <a:path w="2717" h="2718" extrusionOk="0">
                  <a:moveTo>
                    <a:pt x="1359" y="0"/>
                  </a:moveTo>
                  <a:cubicBezTo>
                    <a:pt x="608" y="0"/>
                    <a:pt x="1" y="610"/>
                    <a:pt x="1" y="1359"/>
                  </a:cubicBezTo>
                  <a:cubicBezTo>
                    <a:pt x="1" y="2109"/>
                    <a:pt x="608" y="2717"/>
                    <a:pt x="1359" y="2717"/>
                  </a:cubicBezTo>
                  <a:cubicBezTo>
                    <a:pt x="2111" y="2717"/>
                    <a:pt x="2717" y="2109"/>
                    <a:pt x="2717" y="1359"/>
                  </a:cubicBezTo>
                  <a:cubicBezTo>
                    <a:pt x="2717" y="608"/>
                    <a:pt x="2109" y="0"/>
                    <a:pt x="13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40;p60"/>
            <p:cNvSpPr/>
            <p:nvPr/>
          </p:nvSpPr>
          <p:spPr>
            <a:xfrm>
              <a:off x="6701187" y="3380145"/>
              <a:ext cx="42145" cy="41986"/>
            </a:xfrm>
            <a:custGeom>
              <a:avLst/>
              <a:gdLst/>
              <a:ahLst/>
              <a:cxnLst/>
              <a:rect l="l" t="t" r="r" b="b"/>
              <a:pathLst>
                <a:path w="2719" h="2718" extrusionOk="0">
                  <a:moveTo>
                    <a:pt x="1361" y="0"/>
                  </a:moveTo>
                  <a:cubicBezTo>
                    <a:pt x="609" y="0"/>
                    <a:pt x="0" y="610"/>
                    <a:pt x="0" y="1359"/>
                  </a:cubicBezTo>
                  <a:cubicBezTo>
                    <a:pt x="0" y="2109"/>
                    <a:pt x="609" y="2717"/>
                    <a:pt x="1361" y="2717"/>
                  </a:cubicBezTo>
                  <a:cubicBezTo>
                    <a:pt x="2110" y="2717"/>
                    <a:pt x="2718" y="2109"/>
                    <a:pt x="2718" y="1359"/>
                  </a:cubicBezTo>
                  <a:cubicBezTo>
                    <a:pt x="2718" y="608"/>
                    <a:pt x="2110" y="0"/>
                    <a:pt x="1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41;p60"/>
            <p:cNvSpPr/>
            <p:nvPr/>
          </p:nvSpPr>
          <p:spPr>
            <a:xfrm>
              <a:off x="6776564" y="3380145"/>
              <a:ext cx="42113" cy="41986"/>
            </a:xfrm>
            <a:custGeom>
              <a:avLst/>
              <a:gdLst/>
              <a:ahLst/>
              <a:cxnLst/>
              <a:rect l="l" t="t" r="r" b="b"/>
              <a:pathLst>
                <a:path w="2717" h="2718" extrusionOk="0">
                  <a:moveTo>
                    <a:pt x="1358" y="0"/>
                  </a:moveTo>
                  <a:cubicBezTo>
                    <a:pt x="607" y="0"/>
                    <a:pt x="1" y="610"/>
                    <a:pt x="1" y="1359"/>
                  </a:cubicBezTo>
                  <a:cubicBezTo>
                    <a:pt x="1" y="2109"/>
                    <a:pt x="607" y="2717"/>
                    <a:pt x="1358" y="2717"/>
                  </a:cubicBezTo>
                  <a:cubicBezTo>
                    <a:pt x="2110" y="2717"/>
                    <a:pt x="2716" y="2109"/>
                    <a:pt x="2716" y="1359"/>
                  </a:cubicBezTo>
                  <a:cubicBezTo>
                    <a:pt x="2716" y="608"/>
                    <a:pt x="2110" y="0"/>
                    <a:pt x="1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42;p60"/>
            <p:cNvSpPr/>
            <p:nvPr/>
          </p:nvSpPr>
          <p:spPr>
            <a:xfrm>
              <a:off x="6754368" y="3529414"/>
              <a:ext cx="19824" cy="69097"/>
            </a:xfrm>
            <a:custGeom>
              <a:avLst/>
              <a:gdLst/>
              <a:ahLst/>
              <a:cxnLst/>
              <a:rect l="l" t="t" r="r" b="b"/>
              <a:pathLst>
                <a:path w="1279" h="4473" extrusionOk="0">
                  <a:moveTo>
                    <a:pt x="0" y="1"/>
                  </a:moveTo>
                  <a:lnTo>
                    <a:pt x="0" y="3085"/>
                  </a:lnTo>
                  <a:lnTo>
                    <a:pt x="1278" y="4472"/>
                  </a:lnTo>
                  <a:lnTo>
                    <a:pt x="1278" y="1"/>
                  </a:ln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43;p60"/>
            <p:cNvSpPr/>
            <p:nvPr/>
          </p:nvSpPr>
          <p:spPr>
            <a:xfrm>
              <a:off x="6823405" y="3265988"/>
              <a:ext cx="72013" cy="263442"/>
            </a:xfrm>
            <a:custGeom>
              <a:avLst/>
              <a:gdLst/>
              <a:ahLst/>
              <a:cxnLst/>
              <a:rect l="l" t="t" r="r" b="b"/>
              <a:pathLst>
                <a:path w="4646" h="17054" extrusionOk="0">
                  <a:moveTo>
                    <a:pt x="0" y="1"/>
                  </a:moveTo>
                  <a:cubicBezTo>
                    <a:pt x="1852" y="1"/>
                    <a:pt x="3368" y="1515"/>
                    <a:pt x="3368" y="3367"/>
                  </a:cubicBezTo>
                  <a:lnTo>
                    <a:pt x="3368" y="13688"/>
                  </a:lnTo>
                  <a:cubicBezTo>
                    <a:pt x="3368" y="15540"/>
                    <a:pt x="1852" y="17054"/>
                    <a:pt x="0" y="17054"/>
                  </a:cubicBezTo>
                  <a:lnTo>
                    <a:pt x="1279" y="17054"/>
                  </a:lnTo>
                  <a:cubicBezTo>
                    <a:pt x="3131" y="17054"/>
                    <a:pt x="4645" y="15538"/>
                    <a:pt x="4645" y="13688"/>
                  </a:cubicBezTo>
                  <a:lnTo>
                    <a:pt x="4645" y="3367"/>
                  </a:lnTo>
                  <a:cubicBezTo>
                    <a:pt x="4645" y="1515"/>
                    <a:pt x="3131"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44;p60"/>
            <p:cNvSpPr/>
            <p:nvPr/>
          </p:nvSpPr>
          <p:spPr>
            <a:xfrm>
              <a:off x="6494658" y="3982196"/>
              <a:ext cx="453552" cy="389690"/>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45;p60"/>
            <p:cNvSpPr/>
            <p:nvPr/>
          </p:nvSpPr>
          <p:spPr>
            <a:xfrm>
              <a:off x="6515203" y="3996671"/>
              <a:ext cx="412481" cy="359619"/>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46;p60"/>
            <p:cNvSpPr/>
            <p:nvPr/>
          </p:nvSpPr>
          <p:spPr>
            <a:xfrm>
              <a:off x="6641694" y="4103640"/>
              <a:ext cx="166817" cy="12947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35"/>
          <p:cNvSpPr txBox="1">
            <a:spLocks noGrp="1"/>
          </p:cNvSpPr>
          <p:nvPr>
            <p:ph type="title"/>
          </p:nvPr>
        </p:nvSpPr>
        <p:spPr>
          <a:xfrm>
            <a:off x="82691" y="2057073"/>
            <a:ext cx="7704000" cy="676800"/>
          </a:xfrm>
          <a:prstGeom prst="rect">
            <a:avLst/>
          </a:prstGeom>
        </p:spPr>
        <p:txBody>
          <a:bodyPr spcFirstLastPara="1" wrap="square" lIns="90000" tIns="91425" rIns="90000" bIns="91425" anchor="t" anchorCtr="0">
            <a:noAutofit/>
          </a:bodyPr>
          <a:lstStyle/>
          <a:p>
            <a:pPr lvl="0"/>
            <a:r>
              <a:rPr lang="uz-Latn-UZ" b="1" dirty="0"/>
              <a:t>	</a:t>
            </a:r>
            <a:r>
              <a:rPr lang="uz-Latn-UZ" b="1" dirty="0" smtClean="0"/>
              <a:t>Nesting</a:t>
            </a:r>
            <a:r>
              <a:rPr lang="en-US" b="1" dirty="0" smtClean="0"/>
              <a:t> </a:t>
            </a:r>
            <a:r>
              <a:rPr lang="en-US" b="1" dirty="0" err="1" smtClean="0"/>
              <a:t>bilan</a:t>
            </a:r>
            <a:r>
              <a:rPr lang="en-US" b="1" dirty="0" smtClean="0"/>
              <a:t> </a:t>
            </a:r>
            <a:r>
              <a:rPr lang="en-US" b="1" dirty="0" err="1" smtClean="0"/>
              <a:t>tanishuv</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314500" y="287545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113700" y="3725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4500000" cy="554100"/>
          </a:xfrm>
          <a:prstGeom prst="rect">
            <a:avLst/>
          </a:prstGeom>
        </p:spPr>
        <p:txBody>
          <a:bodyPr spcFirstLastPara="1" wrap="square" lIns="90000" tIns="91425" rIns="90000" bIns="91425" anchor="b" anchorCtr="0">
            <a:noAutofit/>
          </a:bodyPr>
          <a:lstStyle/>
          <a:p>
            <a:pPr lvl="0"/>
            <a:r>
              <a:rPr lang="en-US" dirty="0" smtClean="0"/>
              <a:t>NESTING</a:t>
            </a:r>
            <a:endParaRPr dirty="0"/>
          </a:p>
        </p:txBody>
      </p:sp>
      <p:sp>
        <p:nvSpPr>
          <p:cNvPr id="339" name="Google Shape;339;p36"/>
          <p:cNvSpPr txBox="1">
            <a:spLocks noGrp="1"/>
          </p:cNvSpPr>
          <p:nvPr>
            <p:ph type="title" idx="2"/>
          </p:nvPr>
        </p:nvSpPr>
        <p:spPr>
          <a:xfrm>
            <a:off x="720000" y="1172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342" name="Google Shape;342;p36"/>
          <p:cNvSpPr txBox="1">
            <a:spLocks noGrp="1"/>
          </p:cNvSpPr>
          <p:nvPr>
            <p:ph type="title" idx="4"/>
          </p:nvPr>
        </p:nvSpPr>
        <p:spPr>
          <a:xfrm>
            <a:off x="1519200" y="20231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02</a:t>
            </a:r>
            <a:endParaRPr/>
          </a:p>
        </p:txBody>
      </p:sp>
      <p:sp>
        <p:nvSpPr>
          <p:cNvPr id="344" name="Google Shape;344;p36"/>
          <p:cNvSpPr txBox="1">
            <a:spLocks noGrp="1"/>
          </p:cNvSpPr>
          <p:nvPr>
            <p:ph type="title" idx="6"/>
          </p:nvPr>
        </p:nvSpPr>
        <p:spPr>
          <a:xfrm>
            <a:off x="3124500" y="3001228"/>
            <a:ext cx="6019500" cy="554100"/>
          </a:xfrm>
          <a:prstGeom prst="rect">
            <a:avLst/>
          </a:prstGeom>
        </p:spPr>
        <p:txBody>
          <a:bodyPr spcFirstLastPara="1" wrap="square" lIns="90000" tIns="91425" rIns="90000" bIns="91425" anchor="b" anchorCtr="0">
            <a:noAutofit/>
          </a:bodyPr>
          <a:lstStyle/>
          <a:p>
            <a:r>
              <a:rPr lang="uz-Latn-UZ" b="1" dirty="0"/>
              <a:t>Nesting lug’atdan ro’yxatga, ro’yxatdan lug’atga!</a:t>
            </a:r>
            <a:endParaRPr lang="en-US" dirty="0"/>
          </a:p>
        </p:txBody>
      </p:sp>
      <p:sp>
        <p:nvSpPr>
          <p:cNvPr id="345" name="Google Shape;345;p36"/>
          <p:cNvSpPr txBox="1">
            <a:spLocks noGrp="1"/>
          </p:cNvSpPr>
          <p:nvPr>
            <p:ph type="title" idx="7"/>
          </p:nvPr>
        </p:nvSpPr>
        <p:spPr>
          <a:xfrm>
            <a:off x="2314800" y="287575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03</a:t>
            </a:r>
            <a:endParaRPr/>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err="1" smtClean="0"/>
              <a:t>Reja</a:t>
            </a:r>
            <a:r>
              <a:rPr lang="en-US" dirty="0" smtClean="0"/>
              <a:t>:</a:t>
            </a:r>
            <a:endParaRPr dirty="0"/>
          </a:p>
        </p:txBody>
      </p:sp>
      <p:sp>
        <p:nvSpPr>
          <p:cNvPr id="348" name="Google Shape;348;p36"/>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p>
            <a:r>
              <a:rPr lang="uz-Latn-UZ" b="1" dirty="0"/>
              <a:t>LUG'AT ICHIDA RO'YXAT</a:t>
            </a:r>
            <a:endParaRPr lang="en-US" dirty="0"/>
          </a:p>
        </p:txBody>
      </p:sp>
      <p:sp>
        <p:nvSpPr>
          <p:cNvPr id="349" name="Google Shape;349;p36"/>
          <p:cNvSpPr txBox="1">
            <a:spLocks noGrp="1"/>
          </p:cNvSpPr>
          <p:nvPr>
            <p:ph type="title" idx="14"/>
          </p:nvPr>
        </p:nvSpPr>
        <p:spPr>
          <a:xfrm>
            <a:off x="3114000" y="3725400"/>
            <a:ext cx="8097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Заголовок 1"/>
          <p:cNvSpPr>
            <a:spLocks noGrp="1"/>
          </p:cNvSpPr>
          <p:nvPr>
            <p:ph type="title" idx="3"/>
          </p:nvPr>
        </p:nvSpPr>
        <p:spPr/>
        <p:txBody>
          <a:bodyPr/>
          <a:lstStyle/>
          <a:p>
            <a:r>
              <a:rPr lang="uz-Latn-UZ" b="1" dirty="0"/>
              <a:t> LUG'ATLAR RO'YXATI</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smtClean="0"/>
              <a:t>NESTING</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340609"/>
            <a:ext cx="4644000" cy="815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smtClean="0"/>
              <a:t>NESTING</a:t>
            </a:r>
            <a:endParaRPr dirty="0"/>
          </a:p>
        </p:txBody>
      </p:sp>
      <p:sp>
        <p:nvSpPr>
          <p:cNvPr id="447" name="Google Shape;447;p38"/>
          <p:cNvSpPr txBox="1">
            <a:spLocks noGrp="1"/>
          </p:cNvSpPr>
          <p:nvPr>
            <p:ph type="subTitle" idx="1"/>
          </p:nvPr>
        </p:nvSpPr>
        <p:spPr>
          <a:xfrm>
            <a:off x="720000" y="1321576"/>
            <a:ext cx="4644000" cy="1416000"/>
          </a:xfrm>
          <a:prstGeom prst="rect">
            <a:avLst/>
          </a:prstGeom>
        </p:spPr>
        <p:txBody>
          <a:bodyPr spcFirstLastPara="1" wrap="square" lIns="90000" tIns="91425" rIns="90000" bIns="91425" anchor="t" anchorCtr="0">
            <a:noAutofit/>
          </a:bodyPr>
          <a:lstStyle/>
          <a:p>
            <a:pPr marL="0" indent="0"/>
            <a:r>
              <a:rPr lang="uz-Latn-UZ" dirty="0"/>
              <a:t>Ba'zida dasturlash jarayonida lug'atning ichida ro'yxatlar yoki boshqa lug'atni, yoki aksincha ro'yxat ichida lug'atni saqlash ham qo'l kelishi mumkin. Bu ingliz tilida </a:t>
            </a:r>
            <a:r>
              <a:rPr lang="uz-Latn-UZ" b="1" dirty="0"/>
              <a:t>Nesting </a:t>
            </a:r>
            <a:r>
              <a:rPr lang="uz-Latn-UZ" dirty="0"/>
              <a:t>deyiladi. Nesting Pythondagi foydali xususiyatlardan biri. Bunga misollarni hamda bundan qanday foydalanishni dars davomida ko’rib chiqamiz.</a:t>
            </a:r>
            <a:endParaRPr lang="en-US" dirty="0"/>
          </a:p>
          <a:p>
            <a:pPr marL="0" lvl="0" indent="0" algn="ctr" rtl="0">
              <a:spcBef>
                <a:spcPts val="0"/>
              </a:spcBef>
              <a:spcAft>
                <a:spcPts val="0"/>
              </a:spcAft>
              <a:buNone/>
            </a:pPr>
            <a:endParaRPr dirty="0"/>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smtClean="0"/>
              <a:t>02</a:t>
            </a:r>
            <a:endParaRPr dirty="0"/>
          </a:p>
        </p:txBody>
      </p:sp>
      <p:sp>
        <p:nvSpPr>
          <p:cNvPr id="405" name="Google Shape;405;p37"/>
          <p:cNvSpPr txBox="1">
            <a:spLocks noGrp="1"/>
          </p:cNvSpPr>
          <p:nvPr>
            <p:ph type="title"/>
          </p:nvPr>
        </p:nvSpPr>
        <p:spPr>
          <a:xfrm>
            <a:off x="2910326" y="2040256"/>
            <a:ext cx="6483056" cy="1600800"/>
          </a:xfrm>
          <a:prstGeom prst="rect">
            <a:avLst/>
          </a:prstGeom>
        </p:spPr>
        <p:txBody>
          <a:bodyPr spcFirstLastPara="1" wrap="square" lIns="90000" tIns="91425" rIns="90000" bIns="91425" anchor="t" anchorCtr="0">
            <a:noAutofit/>
          </a:bodyPr>
          <a:lstStyle/>
          <a:p>
            <a:r>
              <a:rPr lang="uz-Latn-UZ" b="1" dirty="0"/>
              <a:t> LUG'ATLAR RO'YXATI</a:t>
            </a:r>
            <a:endParaRPr lang="en-US" dirty="0">
              <a:effectLst/>
            </a:endParaRPr>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635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9"/>
          <p:cNvSpPr txBox="1">
            <a:spLocks noGrp="1"/>
          </p:cNvSpPr>
          <p:nvPr>
            <p:ph type="title"/>
          </p:nvPr>
        </p:nvSpPr>
        <p:spPr>
          <a:xfrm>
            <a:off x="2638611" y="371365"/>
            <a:ext cx="5526000" cy="554100"/>
          </a:xfrm>
          <a:prstGeom prst="rect">
            <a:avLst/>
          </a:prstGeom>
        </p:spPr>
        <p:txBody>
          <a:bodyPr spcFirstLastPara="1" wrap="square" lIns="91425" tIns="91425" rIns="91425" bIns="91425" anchor="t" anchorCtr="0">
            <a:noAutofit/>
          </a:bodyPr>
          <a:lstStyle/>
          <a:p>
            <a:pPr lvl="0"/>
            <a:r>
              <a:rPr lang="uz-Latn-UZ" b="1" dirty="0"/>
              <a:t> LUG'ATLAR RO'YXATI</a:t>
            </a:r>
            <a:endParaRPr dirty="0"/>
          </a:p>
        </p:txBody>
      </p:sp>
      <p:sp>
        <p:nvSpPr>
          <p:cNvPr id="515" name="Google Shape;515;p39"/>
          <p:cNvSpPr txBox="1">
            <a:spLocks noGrp="1"/>
          </p:cNvSpPr>
          <p:nvPr>
            <p:ph type="subTitle" idx="1"/>
          </p:nvPr>
        </p:nvSpPr>
        <p:spPr>
          <a:xfrm>
            <a:off x="2898000" y="1264200"/>
            <a:ext cx="5526000" cy="1908600"/>
          </a:xfrm>
          <a:prstGeom prst="rect">
            <a:avLst/>
          </a:prstGeom>
        </p:spPr>
        <p:txBody>
          <a:bodyPr spcFirstLastPara="1" wrap="square" lIns="91425" tIns="91425" rIns="91425" bIns="91425" anchor="t" anchorCtr="0">
            <a:noAutofit/>
          </a:bodyPr>
          <a:lstStyle/>
          <a:p>
            <a:r>
              <a:rPr lang="uz-Latn-UZ" sz="1800" dirty="0"/>
              <a:t>Biz avvalgi darsimizda oila a’zolarimizni ma'lumotlarini lug'at shaklida saqlashni ko'rgan edik.  Biz bunda biroz qiynalgan edik endi shu usulni osonlashtirgan holda bitta ro'yxatga joylab, ular ustida turli amallar bajarish mumkin.</a:t>
            </a:r>
            <a:endParaRPr lang="en-US" sz="1800" dirty="0"/>
          </a:p>
          <a:p>
            <a:r>
              <a:rPr lang="uz-Latn-UZ" sz="1800" dirty="0"/>
              <a:t>Kelin quyidagi misolni ko'ramiz, bazamizda bir nechta mashinalar bor. Har bir mashina alohida lug'at shaklida. </a:t>
            </a:r>
            <a:endParaRPr lang="en-US" sz="1800" dirty="0" smtClean="0"/>
          </a:p>
          <a:p>
            <a:endParaRPr lang="en-US" sz="1800" dirty="0"/>
          </a:p>
          <a:p>
            <a:r>
              <a:rPr lang="en-US" sz="1800" b="1" dirty="0" smtClean="0">
                <a:solidFill>
                  <a:srgbClr val="FF0000"/>
                </a:solidFill>
              </a:rPr>
              <a:t>Kod_1</a:t>
            </a:r>
            <a:endParaRPr lang="en-US" sz="1800" b="1" dirty="0">
              <a:solidFill>
                <a:srgbClr val="FF0000"/>
              </a:solidFill>
            </a:endParaRPr>
          </a:p>
        </p:txBody>
      </p:sp>
      <p:grpSp>
        <p:nvGrpSpPr>
          <p:cNvPr id="516" name="Google Shape;516;p39"/>
          <p:cNvGrpSpPr/>
          <p:nvPr/>
        </p:nvGrpSpPr>
        <p:grpSpPr>
          <a:xfrm>
            <a:off x="-1527048" y="1579815"/>
            <a:ext cx="4620746" cy="3556754"/>
            <a:chOff x="5527089" y="1579815"/>
            <a:chExt cx="4620746" cy="3556754"/>
          </a:xfrm>
        </p:grpSpPr>
        <p:sp>
          <p:nvSpPr>
            <p:cNvPr id="517" name="Google Shape;517;p39"/>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9"/>
            <p:cNvGrpSpPr/>
            <p:nvPr/>
          </p:nvGrpSpPr>
          <p:grpSpPr>
            <a:xfrm>
              <a:off x="6419268" y="2175276"/>
              <a:ext cx="3428123" cy="2427848"/>
              <a:chOff x="6419268" y="2175276"/>
              <a:chExt cx="3428123" cy="2427848"/>
            </a:xfrm>
          </p:grpSpPr>
          <p:sp>
            <p:nvSpPr>
              <p:cNvPr id="526" name="Google Shape;526;p39"/>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73644" y="3555061"/>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1308045" y="250969"/>
            <a:ext cx="7704000" cy="676800"/>
          </a:xfrm>
          <a:prstGeom prst="rect">
            <a:avLst/>
          </a:prstGeom>
        </p:spPr>
        <p:txBody>
          <a:bodyPr spcFirstLastPara="1" wrap="square" lIns="90000" tIns="91425" rIns="90000" bIns="91425" anchor="t" anchorCtr="0">
            <a:noAutofit/>
          </a:bodyPr>
          <a:lstStyle/>
          <a:p>
            <a:r>
              <a:rPr lang="uz-Latn-UZ" b="1" dirty="0"/>
              <a:t>​</a:t>
            </a:r>
            <a:r>
              <a:rPr lang="uz-Latn-UZ" dirty="0"/>
              <a:t>Agar biz har bir lug'atga alohida murojat qiladigan bo'lsak, lug'atlarning nomlarini yodlab qolishimiz talab qilinar edi</a:t>
            </a:r>
            <a:r>
              <a:rPr lang="uz-Latn-UZ" dirty="0" smtClean="0"/>
              <a:t>:</a:t>
            </a:r>
            <a:r>
              <a:rPr lang="en-US" dirty="0"/>
              <a:t/>
            </a:r>
            <a:br>
              <a:rPr lang="en-US" dirty="0"/>
            </a:br>
            <a:r>
              <a:rPr lang="en-US" dirty="0" smtClean="0">
                <a:solidFill>
                  <a:srgbClr val="FF0000"/>
                </a:solidFill>
              </a:rPr>
              <a:t>Kod_2</a:t>
            </a:r>
            <a:endParaRPr lang="en-US" dirty="0">
              <a:solidFill>
                <a:srgbClr val="FF0000"/>
              </a:solidFill>
            </a:endParaRPr>
          </a:p>
        </p:txBody>
      </p:sp>
      <p:sp>
        <p:nvSpPr>
          <p:cNvPr id="601" name="Google Shape;601;p40"/>
          <p:cNvSpPr/>
          <p:nvPr/>
        </p:nvSpPr>
        <p:spPr>
          <a:xfrm>
            <a:off x="4084963" y="3080134"/>
            <a:ext cx="864000" cy="86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2" name="Google Shape;602;p40"/>
          <p:cNvSpPr/>
          <p:nvPr/>
        </p:nvSpPr>
        <p:spPr>
          <a:xfrm>
            <a:off x="5061656" y="3944134"/>
            <a:ext cx="864000" cy="86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3" name="Google Shape;603;p40"/>
          <p:cNvSpPr/>
          <p:nvPr/>
        </p:nvSpPr>
        <p:spPr>
          <a:xfrm>
            <a:off x="3141898" y="3867599"/>
            <a:ext cx="864000" cy="864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04" name="Google Shape;604;p40"/>
          <p:cNvGrpSpPr/>
          <p:nvPr/>
        </p:nvGrpSpPr>
        <p:grpSpPr>
          <a:xfrm>
            <a:off x="5265146" y="4123262"/>
            <a:ext cx="493181" cy="489897"/>
            <a:chOff x="2085450" y="842250"/>
            <a:chExt cx="483700" cy="481850"/>
          </a:xfrm>
        </p:grpSpPr>
        <p:sp>
          <p:nvSpPr>
            <p:cNvPr id="605" name="Google Shape;605;p40"/>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 name="Google Shape;606;p40"/>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 name="Google Shape;607;p40"/>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8" name="Google Shape;608;p40"/>
          <p:cNvGrpSpPr/>
          <p:nvPr/>
        </p:nvGrpSpPr>
        <p:grpSpPr>
          <a:xfrm>
            <a:off x="4274095" y="3309971"/>
            <a:ext cx="493196" cy="379390"/>
            <a:chOff x="3271200" y="3863875"/>
            <a:chExt cx="481825" cy="366950"/>
          </a:xfrm>
        </p:grpSpPr>
        <p:sp>
          <p:nvSpPr>
            <p:cNvPr id="609" name="Google Shape;609;p40"/>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40"/>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1" name="Google Shape;611;p40"/>
          <p:cNvGrpSpPr/>
          <p:nvPr/>
        </p:nvGrpSpPr>
        <p:grpSpPr>
          <a:xfrm>
            <a:off x="3327300" y="4037944"/>
            <a:ext cx="493196" cy="493196"/>
            <a:chOff x="899850" y="4992125"/>
            <a:chExt cx="481825" cy="481825"/>
          </a:xfrm>
        </p:grpSpPr>
        <p:sp>
          <p:nvSpPr>
            <p:cNvPr id="612" name="Google Shape;612;p40"/>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 name="Google Shape;613;p40"/>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4" name="Google Shape;614;p40"/>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smtClean="0"/>
              <a:t>03</a:t>
            </a:r>
            <a:endParaRPr dirty="0"/>
          </a:p>
        </p:txBody>
      </p:sp>
      <p:sp>
        <p:nvSpPr>
          <p:cNvPr id="405" name="Google Shape;405;p37"/>
          <p:cNvSpPr txBox="1">
            <a:spLocks noGrp="1"/>
          </p:cNvSpPr>
          <p:nvPr>
            <p:ph type="title"/>
          </p:nvPr>
        </p:nvSpPr>
        <p:spPr>
          <a:xfrm>
            <a:off x="2910326" y="2040256"/>
            <a:ext cx="6483056" cy="1600800"/>
          </a:xfrm>
          <a:prstGeom prst="rect">
            <a:avLst/>
          </a:prstGeom>
        </p:spPr>
        <p:txBody>
          <a:bodyPr spcFirstLastPara="1" wrap="square" lIns="90000" tIns="91425" rIns="90000" bIns="91425" anchor="t" anchorCtr="0">
            <a:noAutofit/>
          </a:bodyPr>
          <a:lstStyle/>
          <a:p>
            <a:r>
              <a:rPr lang="uz-Latn-UZ" b="1" dirty="0"/>
              <a:t>Nesting lug’atdan ro’yxatga, ro’yxatdan lug’atga!</a:t>
            </a:r>
            <a:endParaRPr lang="en-US"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5417504"/>
      </p:ext>
    </p:extLst>
  </p:cSld>
  <p:clrMapOvr>
    <a:masterClrMapping/>
  </p:clrMapOvr>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386</Words>
  <Application>Microsoft Office PowerPoint</Application>
  <PresentationFormat>Экран (16:9)</PresentationFormat>
  <Paragraphs>59</Paragraphs>
  <Slides>17</Slides>
  <Notes>17</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17</vt:i4>
      </vt:variant>
    </vt:vector>
  </HeadingPairs>
  <TitlesOfParts>
    <vt:vector size="27" baseType="lpstr">
      <vt:lpstr>Montserrat Black</vt:lpstr>
      <vt:lpstr>Calibri</vt:lpstr>
      <vt:lpstr>Times New Roman</vt:lpstr>
      <vt:lpstr>Courier New</vt:lpstr>
      <vt:lpstr>Arial</vt:lpstr>
      <vt:lpstr>Montserrat</vt:lpstr>
      <vt:lpstr>Bebas Neue</vt:lpstr>
      <vt:lpstr>Segoe UI</vt:lpstr>
      <vt:lpstr>Montserrat Medium</vt:lpstr>
      <vt:lpstr>Software Development School Center by Slidesgo</vt:lpstr>
      <vt:lpstr>Python dars 13</vt:lpstr>
      <vt:lpstr> Nesting bilan tanishuv</vt:lpstr>
      <vt:lpstr>NESTING</vt:lpstr>
      <vt:lpstr>01</vt:lpstr>
      <vt:lpstr>NESTING</vt:lpstr>
      <vt:lpstr>02</vt:lpstr>
      <vt:lpstr> LUG'ATLAR RO'YXATI</vt:lpstr>
      <vt:lpstr>​Agar biz har bir lug'atga alohida murojat qiladigan bo'lsak, lug'atlarning nomlarini yodlab qolishimiz talab qilinar edi: Kod_2</vt:lpstr>
      <vt:lpstr>03</vt:lpstr>
      <vt:lpstr> LUG'ATLAR RO'YXATI</vt:lpstr>
      <vt:lpstr>Amaliy mashq!</vt:lpstr>
      <vt:lpstr>for tsikli yordamida biz bo'sh lug'atlar ro'yxatini ham yaratib olishimiz mumkin:</vt:lpstr>
      <vt:lpstr>Презентация PowerPoint</vt:lpstr>
      <vt:lpstr>04</vt:lpstr>
      <vt:lpstr>LUG'AT ICHIDA RO'YXAT</vt:lpstr>
      <vt:lpstr>Uyga vazifa</vt:lpstr>
      <vt:lpstr>E’tiboringiz uchun raxmat!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dars 13</dc:title>
  <dc:creator>Xusanbek</dc:creator>
  <cp:lastModifiedBy>user</cp:lastModifiedBy>
  <cp:revision>5</cp:revision>
  <dcterms:modified xsi:type="dcterms:W3CDTF">2023-11-19T06:28:58Z</dcterms:modified>
</cp:coreProperties>
</file>