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87" r:id="rId11"/>
  </p:sldIdLst>
  <p:sldSz cx="9144000" cy="5143500" type="screen16x9"/>
  <p:notesSz cx="6858000" cy="9144000"/>
  <p:embeddedFontLst>
    <p:embeddedFont>
      <p:font typeface="Raleway" panose="020B0604020202020204" charset="-52"/>
      <p:regular r:id="rId13"/>
      <p:bold r:id="rId14"/>
      <p:italic r:id="rId15"/>
      <p:boldItalic r:id="rId16"/>
    </p:embeddedFont>
    <p:embeddedFont>
      <p:font typeface="Roboto" panose="020B0604020202020204" charset="0"/>
      <p:regular r:id="rId17"/>
      <p:bold r:id="rId18"/>
      <p:italic r:id="rId19"/>
      <p:boldItalic r:id="rId20"/>
    </p:embeddedFont>
    <p:embeddedFont>
      <p:font typeface="Oswald" panose="020B0604020202020204" charset="-52"/>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03EA0C-620F-4E53-BC1A-7DA4DEFB1E7F}">
  <a:tblStyle styleId="{9D03EA0C-620F-4E53-BC1A-7DA4DEFB1E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cs-CZ" sz="1100" b="1" i="0" u="none" strike="noStrike" cap="none" dirty="0" smtClean="0">
                <a:solidFill>
                  <a:srgbClr val="000000"/>
                </a:solidFill>
                <a:effectLst/>
                <a:latin typeface="Arial"/>
                <a:ea typeface="Arial"/>
                <a:cs typeface="Arial"/>
                <a:sym typeface="Arial"/>
              </a:rPr>
              <a:t>TARMOQLANISH</a:t>
            </a:r>
            <a:endParaRPr lang="en-US"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cs-CZ" sz="1100" b="1" i="0" u="none" strike="noStrike" cap="none" dirty="0" smtClean="0">
                <a:solidFill>
                  <a:srgbClr val="000000"/>
                </a:solidFill>
                <a:effectLst/>
                <a:latin typeface="Arial"/>
                <a:ea typeface="Arial"/>
                <a:cs typeface="Arial"/>
                <a:sym typeface="Arial"/>
              </a:rPr>
              <a:t>if OPERATORI</a:t>
            </a:r>
            <a:endParaRPr lang="en-US"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cs-CZ" sz="1100" b="1" i="0" u="none" strike="noStrike" cap="none" dirty="0" smtClean="0">
                <a:solidFill>
                  <a:srgbClr val="000000"/>
                </a:solidFill>
                <a:effectLst/>
                <a:latin typeface="Arial"/>
                <a:ea typeface="Arial"/>
                <a:cs typeface="Arial"/>
                <a:sym typeface="Arial"/>
              </a:rPr>
              <a:t>if OPERATORI</a:t>
            </a:r>
            <a:endParaRPr lang="en-US"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cs-CZ" sz="1100" b="1" i="0" u="none" strike="noStrike" cap="none" dirty="0" smtClean="0">
                <a:solidFill>
                  <a:srgbClr val="000000"/>
                </a:solidFill>
                <a:effectLst/>
                <a:latin typeface="Arial"/>
                <a:ea typeface="Arial"/>
                <a:cs typeface="Arial"/>
                <a:sym typeface="Arial"/>
              </a:rPr>
              <a:t>MATNLARNI SOLISHTIRISH</a:t>
            </a:r>
            <a:endParaRPr lang="en-US"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8bed413fd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cs-CZ" sz="1100" b="1" i="0" u="none" strike="noStrike" cap="none" dirty="0" smtClean="0">
                <a:solidFill>
                  <a:srgbClr val="000000"/>
                </a:solidFill>
                <a:effectLst/>
                <a:latin typeface="Arial"/>
                <a:ea typeface="Arial"/>
                <a:cs typeface="Arial"/>
                <a:sym typeface="Arial"/>
              </a:rPr>
              <a:t>QIYMATLARNING TENG EMASLIGINI TEKSHIRISH</a:t>
            </a:r>
            <a:endParaRPr lang="en-US"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59" r:id="rId7"/>
    <p:sldLayoutId id="2147483666" r:id="rId8"/>
    <p:sldLayoutId id="2147483667"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Python </a:t>
            </a:r>
            <a:r>
              <a:rPr lang="en-US" dirty="0" err="1" smtClean="0"/>
              <a:t>dars</a:t>
            </a:r>
            <a:r>
              <a:rPr lang="en-US" dirty="0" smtClean="0"/>
              <a:t> 8</a:t>
            </a:r>
            <a:endParaRPr dirty="0"/>
          </a:p>
        </p:txBody>
      </p:sp>
      <p:sp>
        <p:nvSpPr>
          <p:cNvPr id="478" name="Google Shape;478;p27"/>
          <p:cNvSpPr txBox="1">
            <a:spLocks noGrp="1"/>
          </p:cNvSpPr>
          <p:nvPr>
            <p:ph type="subTitle" idx="1"/>
          </p:nvPr>
        </p:nvSpPr>
        <p:spPr>
          <a:xfrm>
            <a:off x="719999" y="3387619"/>
            <a:ext cx="2965309"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Mentor: Suyunov Husan</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randombar(horizontal)">
                                      <p:cBhvr>
                                        <p:cTn id="7" dur="500"/>
                                        <p:tgtEl>
                                          <p:spTgt spid="4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78">
                                            <p:txEl>
                                              <p:pRg st="0" end="0"/>
                                            </p:txEl>
                                          </p:spTgt>
                                        </p:tgtEl>
                                        <p:attrNameLst>
                                          <p:attrName>style.visibility</p:attrName>
                                        </p:attrNameLst>
                                      </p:cBhvr>
                                      <p:to>
                                        <p:strVal val="visible"/>
                                      </p:to>
                                    </p:set>
                                    <p:animEffect transition="in" filter="randombar(horizontal)">
                                      <p:cBhvr>
                                        <p:cTn id="10" dur="500"/>
                                        <p:tgtEl>
                                          <p:spTgt spid="478">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79"/>
                                        </p:tgtEl>
                                        <p:attrNameLst>
                                          <p:attrName>style.visibility</p:attrName>
                                        </p:attrNameLst>
                                      </p:cBhvr>
                                      <p:to>
                                        <p:strVal val="visible"/>
                                      </p:to>
                                    </p:set>
                                    <p:animEffect transition="in" filter="randombar(horizontal)">
                                      <p:cBhvr>
                                        <p:cTn id="13" dur="500"/>
                                        <p:tgtEl>
                                          <p:spTgt spid="47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80"/>
                                        </p:tgtEl>
                                        <p:attrNameLst>
                                          <p:attrName>style.visibility</p:attrName>
                                        </p:attrNameLst>
                                      </p:cBhvr>
                                      <p:to>
                                        <p:strVal val="visible"/>
                                      </p:to>
                                    </p:set>
                                    <p:animEffect transition="in" filter="randombar(horizontal)">
                                      <p:cBhvr>
                                        <p:cTn id="16" dur="500"/>
                                        <p:tgtEl>
                                          <p:spTgt spid="48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randombar(horizontal)">
                                      <p:cBhvr>
                                        <p:cTn id="19" dur="500"/>
                                        <p:tgtEl>
                                          <p:spTgt spid="48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82"/>
                                        </p:tgtEl>
                                        <p:attrNameLst>
                                          <p:attrName>style.visibility</p:attrName>
                                        </p:attrNameLst>
                                      </p:cBhvr>
                                      <p:to>
                                        <p:strVal val="visible"/>
                                      </p:to>
                                    </p:set>
                                    <p:animEffect transition="in" filter="randombar(horizontal)">
                                      <p:cBhvr>
                                        <p:cTn id="22" dur="500"/>
                                        <p:tgtEl>
                                          <p:spTgt spid="48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83"/>
                                        </p:tgtEl>
                                        <p:attrNameLst>
                                          <p:attrName>style.visibility</p:attrName>
                                        </p:attrNameLst>
                                      </p:cBhvr>
                                      <p:to>
                                        <p:strVal val="visible"/>
                                      </p:to>
                                    </p:set>
                                    <p:animEffect transition="in" filter="randombar(horizontal)">
                                      <p:cBhvr>
                                        <p:cTn id="25" dur="500"/>
                                        <p:tgtEl>
                                          <p:spTgt spid="48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84"/>
                                        </p:tgtEl>
                                        <p:attrNameLst>
                                          <p:attrName>style.visibility</p:attrName>
                                        </p:attrNameLst>
                                      </p:cBhvr>
                                      <p:to>
                                        <p:strVal val="visible"/>
                                      </p:to>
                                    </p:set>
                                    <p:animEffect transition="in" filter="randombar(horizontal)">
                                      <p:cBhvr>
                                        <p:cTn id="28" dur="500"/>
                                        <p:tgtEl>
                                          <p:spTgt spid="48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85"/>
                                        </p:tgtEl>
                                        <p:attrNameLst>
                                          <p:attrName>style.visibility</p:attrName>
                                        </p:attrNameLst>
                                      </p:cBhvr>
                                      <p:to>
                                        <p:strVal val="visible"/>
                                      </p:to>
                                    </p:set>
                                    <p:animEffect transition="in" filter="randombar(horizontal)">
                                      <p:cBhvr>
                                        <p:cTn id="31" dur="500"/>
                                        <p:tgtEl>
                                          <p:spTgt spid="48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86"/>
                                        </p:tgtEl>
                                        <p:attrNameLst>
                                          <p:attrName>style.visibility</p:attrName>
                                        </p:attrNameLst>
                                      </p:cBhvr>
                                      <p:to>
                                        <p:strVal val="visible"/>
                                      </p:to>
                                    </p:set>
                                    <p:animEffect transition="in" filter="randombar(horizontal)">
                                      <p:cBhvr>
                                        <p:cTn id="34" dur="500"/>
                                        <p:tgtEl>
                                          <p:spTgt spid="48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87"/>
                                        </p:tgtEl>
                                        <p:attrNameLst>
                                          <p:attrName>style.visibility</p:attrName>
                                        </p:attrNameLst>
                                      </p:cBhvr>
                                      <p:to>
                                        <p:strVal val="visible"/>
                                      </p:to>
                                    </p:set>
                                    <p:animEffect transition="in" filter="randombar(horizontal)">
                                      <p:cBhvr>
                                        <p:cTn id="37" dur="500"/>
                                        <p:tgtEl>
                                          <p:spTgt spid="48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88"/>
                                        </p:tgtEl>
                                        <p:attrNameLst>
                                          <p:attrName>style.visibility</p:attrName>
                                        </p:attrNameLst>
                                      </p:cBhvr>
                                      <p:to>
                                        <p:strVal val="visible"/>
                                      </p:to>
                                    </p:set>
                                    <p:animEffect transition="in" filter="randombar(horizontal)">
                                      <p:cBhvr>
                                        <p:cTn id="40" dur="500"/>
                                        <p:tgtEl>
                                          <p:spTgt spid="48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89"/>
                                        </p:tgtEl>
                                        <p:attrNameLst>
                                          <p:attrName>style.visibility</p:attrName>
                                        </p:attrNameLst>
                                      </p:cBhvr>
                                      <p:to>
                                        <p:strVal val="visible"/>
                                      </p:to>
                                    </p:set>
                                    <p:animEffect transition="in" filter="randombar(horizontal)">
                                      <p:cBhvr>
                                        <p:cTn id="43" dur="500"/>
                                        <p:tgtEl>
                                          <p:spTgt spid="489"/>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90"/>
                                        </p:tgtEl>
                                        <p:attrNameLst>
                                          <p:attrName>style.visibility</p:attrName>
                                        </p:attrNameLst>
                                      </p:cBhvr>
                                      <p:to>
                                        <p:strVal val="visible"/>
                                      </p:to>
                                    </p:set>
                                    <p:animEffect transition="in" filter="randombar(horizontal)">
                                      <p:cBhvr>
                                        <p:cTn id="46" dur="500"/>
                                        <p:tgtEl>
                                          <p:spTgt spid="4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91"/>
                                        </p:tgtEl>
                                        <p:attrNameLst>
                                          <p:attrName>style.visibility</p:attrName>
                                        </p:attrNameLst>
                                      </p:cBhvr>
                                      <p:to>
                                        <p:strVal val="visible"/>
                                      </p:to>
                                    </p:set>
                                    <p:animEffect transition="in" filter="randombar(horizontal)">
                                      <p:cBhvr>
                                        <p:cTn id="49" dur="500"/>
                                        <p:tgtEl>
                                          <p:spTgt spid="49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92"/>
                                        </p:tgtEl>
                                        <p:attrNameLst>
                                          <p:attrName>style.visibility</p:attrName>
                                        </p:attrNameLst>
                                      </p:cBhvr>
                                      <p:to>
                                        <p:strVal val="visible"/>
                                      </p:to>
                                    </p:set>
                                    <p:animEffect transition="in" filter="randombar(horizontal)">
                                      <p:cBhvr>
                                        <p:cTn id="52" dur="500"/>
                                        <p:tgtEl>
                                          <p:spTgt spid="49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93"/>
                                        </p:tgtEl>
                                        <p:attrNameLst>
                                          <p:attrName>style.visibility</p:attrName>
                                        </p:attrNameLst>
                                      </p:cBhvr>
                                      <p:to>
                                        <p:strVal val="visible"/>
                                      </p:to>
                                    </p:set>
                                    <p:animEffect transition="in" filter="randombar(horizontal)">
                                      <p:cBhvr>
                                        <p:cTn id="55" dur="500"/>
                                        <p:tgtEl>
                                          <p:spTgt spid="49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94"/>
                                        </p:tgtEl>
                                        <p:attrNameLst>
                                          <p:attrName>style.visibility</p:attrName>
                                        </p:attrNameLst>
                                      </p:cBhvr>
                                      <p:to>
                                        <p:strVal val="visible"/>
                                      </p:to>
                                    </p:set>
                                    <p:animEffect transition="in" filter="randombar(horizontal)">
                                      <p:cBhvr>
                                        <p:cTn id="58" dur="500"/>
                                        <p:tgtEl>
                                          <p:spTgt spid="49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95"/>
                                        </p:tgtEl>
                                        <p:attrNameLst>
                                          <p:attrName>style.visibility</p:attrName>
                                        </p:attrNameLst>
                                      </p:cBhvr>
                                      <p:to>
                                        <p:strVal val="visible"/>
                                      </p:to>
                                    </p:set>
                                    <p:animEffect transition="in" filter="randombar(horizontal)">
                                      <p:cBhvr>
                                        <p:cTn id="61" dur="500"/>
                                        <p:tgtEl>
                                          <p:spTgt spid="49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96"/>
                                        </p:tgtEl>
                                        <p:attrNameLst>
                                          <p:attrName>style.visibility</p:attrName>
                                        </p:attrNameLst>
                                      </p:cBhvr>
                                      <p:to>
                                        <p:strVal val="visible"/>
                                      </p:to>
                                    </p:set>
                                    <p:animEffect transition="in" filter="randombar(horizontal)">
                                      <p:cBhvr>
                                        <p:cTn id="64" dur="500"/>
                                        <p:tgtEl>
                                          <p:spTgt spid="49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497"/>
                                        </p:tgtEl>
                                        <p:attrNameLst>
                                          <p:attrName>style.visibility</p:attrName>
                                        </p:attrNameLst>
                                      </p:cBhvr>
                                      <p:to>
                                        <p:strVal val="visible"/>
                                      </p:to>
                                    </p:set>
                                    <p:animEffect transition="in" filter="randombar(horizontal)">
                                      <p:cBhvr>
                                        <p:cTn id="67" dur="500"/>
                                        <p:tgtEl>
                                          <p:spTgt spid="497"/>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98"/>
                                        </p:tgtEl>
                                        <p:attrNameLst>
                                          <p:attrName>style.visibility</p:attrName>
                                        </p:attrNameLst>
                                      </p:cBhvr>
                                      <p:to>
                                        <p:strVal val="visible"/>
                                      </p:to>
                                    </p:set>
                                    <p:animEffect transition="in" filter="randombar(horizontal)">
                                      <p:cBhvr>
                                        <p:cTn id="70" dur="500"/>
                                        <p:tgtEl>
                                          <p:spTgt spid="498"/>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99"/>
                                        </p:tgtEl>
                                        <p:attrNameLst>
                                          <p:attrName>style.visibility</p:attrName>
                                        </p:attrNameLst>
                                      </p:cBhvr>
                                      <p:to>
                                        <p:strVal val="visible"/>
                                      </p:to>
                                    </p:set>
                                    <p:animEffect transition="in" filter="randombar(horizontal)">
                                      <p:cBhvr>
                                        <p:cTn id="73" dur="500"/>
                                        <p:tgtEl>
                                          <p:spTgt spid="499"/>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00"/>
                                        </p:tgtEl>
                                        <p:attrNameLst>
                                          <p:attrName>style.visibility</p:attrName>
                                        </p:attrNameLst>
                                      </p:cBhvr>
                                      <p:to>
                                        <p:strVal val="visible"/>
                                      </p:to>
                                    </p:set>
                                    <p:animEffect transition="in" filter="randombar(horizontal)">
                                      <p:cBhvr>
                                        <p:cTn id="76" dur="500"/>
                                        <p:tgtEl>
                                          <p:spTgt spid="50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01"/>
                                        </p:tgtEl>
                                        <p:attrNameLst>
                                          <p:attrName>style.visibility</p:attrName>
                                        </p:attrNameLst>
                                      </p:cBhvr>
                                      <p:to>
                                        <p:strVal val="visible"/>
                                      </p:to>
                                    </p:set>
                                    <p:animEffect transition="in" filter="randombar(horizontal)">
                                      <p:cBhvr>
                                        <p:cTn id="79" dur="500"/>
                                        <p:tgtEl>
                                          <p:spTgt spid="50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02"/>
                                        </p:tgtEl>
                                        <p:attrNameLst>
                                          <p:attrName>style.visibility</p:attrName>
                                        </p:attrNameLst>
                                      </p:cBhvr>
                                      <p:to>
                                        <p:strVal val="visible"/>
                                      </p:to>
                                    </p:set>
                                    <p:animEffect transition="in" filter="randombar(horizontal)">
                                      <p:cBhvr>
                                        <p:cTn id="82" dur="500"/>
                                        <p:tgtEl>
                                          <p:spTgt spid="50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03"/>
                                        </p:tgtEl>
                                        <p:attrNameLst>
                                          <p:attrName>style.visibility</p:attrName>
                                        </p:attrNameLst>
                                      </p:cBhvr>
                                      <p:to>
                                        <p:strVal val="visible"/>
                                      </p:to>
                                    </p:set>
                                    <p:animEffect transition="in" filter="randombar(horizontal)">
                                      <p:cBhvr>
                                        <p:cTn id="85" dur="500"/>
                                        <p:tgtEl>
                                          <p:spTgt spid="503"/>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04"/>
                                        </p:tgtEl>
                                        <p:attrNameLst>
                                          <p:attrName>style.visibility</p:attrName>
                                        </p:attrNameLst>
                                      </p:cBhvr>
                                      <p:to>
                                        <p:strVal val="visible"/>
                                      </p:to>
                                    </p:set>
                                    <p:animEffect transition="in" filter="randombar(horizontal)">
                                      <p:cBhvr>
                                        <p:cTn id="88" dur="500"/>
                                        <p:tgtEl>
                                          <p:spTgt spid="504"/>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05"/>
                                        </p:tgtEl>
                                        <p:attrNameLst>
                                          <p:attrName>style.visibility</p:attrName>
                                        </p:attrNameLst>
                                      </p:cBhvr>
                                      <p:to>
                                        <p:strVal val="visible"/>
                                      </p:to>
                                    </p:set>
                                    <p:animEffect transition="in" filter="randombar(horizontal)">
                                      <p:cBhvr>
                                        <p:cTn id="91" dur="500"/>
                                        <p:tgtEl>
                                          <p:spTgt spid="505"/>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06"/>
                                        </p:tgtEl>
                                        <p:attrNameLst>
                                          <p:attrName>style.visibility</p:attrName>
                                        </p:attrNameLst>
                                      </p:cBhvr>
                                      <p:to>
                                        <p:strVal val="visible"/>
                                      </p:to>
                                    </p:set>
                                    <p:animEffect transition="in" filter="randombar(horizontal)">
                                      <p:cBhvr>
                                        <p:cTn id="94" dur="500"/>
                                        <p:tgtEl>
                                          <p:spTgt spid="506"/>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507"/>
                                        </p:tgtEl>
                                        <p:attrNameLst>
                                          <p:attrName>style.visibility</p:attrName>
                                        </p:attrNameLst>
                                      </p:cBhvr>
                                      <p:to>
                                        <p:strVal val="visible"/>
                                      </p:to>
                                    </p:set>
                                    <p:animEffect transition="in" filter="randombar(horizontal)">
                                      <p:cBhvr>
                                        <p:cTn id="97" dur="500"/>
                                        <p:tgtEl>
                                          <p:spTgt spid="507"/>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508"/>
                                        </p:tgtEl>
                                        <p:attrNameLst>
                                          <p:attrName>style.visibility</p:attrName>
                                        </p:attrNameLst>
                                      </p:cBhvr>
                                      <p:to>
                                        <p:strVal val="visible"/>
                                      </p:to>
                                    </p:set>
                                    <p:animEffect transition="in" filter="randombar(horizontal)">
                                      <p:cBhvr>
                                        <p:cTn id="100" dur="500"/>
                                        <p:tgtEl>
                                          <p:spTgt spid="508"/>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509"/>
                                        </p:tgtEl>
                                        <p:attrNameLst>
                                          <p:attrName>style.visibility</p:attrName>
                                        </p:attrNameLst>
                                      </p:cBhvr>
                                      <p:to>
                                        <p:strVal val="visible"/>
                                      </p:to>
                                    </p:set>
                                    <p:animEffect transition="in" filter="randombar(horizontal)">
                                      <p:cBhvr>
                                        <p:cTn id="103" dur="500"/>
                                        <p:tgtEl>
                                          <p:spTgt spid="509"/>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510"/>
                                        </p:tgtEl>
                                        <p:attrNameLst>
                                          <p:attrName>style.visibility</p:attrName>
                                        </p:attrNameLst>
                                      </p:cBhvr>
                                      <p:to>
                                        <p:strVal val="visible"/>
                                      </p:to>
                                    </p:set>
                                    <p:animEffect transition="in" filter="randombar(horizontal)">
                                      <p:cBhvr>
                                        <p:cTn id="106" dur="500"/>
                                        <p:tgtEl>
                                          <p:spTgt spid="510"/>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511"/>
                                        </p:tgtEl>
                                        <p:attrNameLst>
                                          <p:attrName>style.visibility</p:attrName>
                                        </p:attrNameLst>
                                      </p:cBhvr>
                                      <p:to>
                                        <p:strVal val="visible"/>
                                      </p:to>
                                    </p:set>
                                    <p:animEffect transition="in" filter="randombar(horizontal)">
                                      <p:cBhvr>
                                        <p:cTn id="109" dur="500"/>
                                        <p:tgtEl>
                                          <p:spTgt spid="511"/>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512"/>
                                        </p:tgtEl>
                                        <p:attrNameLst>
                                          <p:attrName>style.visibility</p:attrName>
                                        </p:attrNameLst>
                                      </p:cBhvr>
                                      <p:to>
                                        <p:strVal val="visible"/>
                                      </p:to>
                                    </p:set>
                                    <p:animEffect transition="in" filter="randombar(horizontal)">
                                      <p:cBhvr>
                                        <p:cTn id="112" dur="500"/>
                                        <p:tgtEl>
                                          <p:spTgt spid="512"/>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513"/>
                                        </p:tgtEl>
                                        <p:attrNameLst>
                                          <p:attrName>style.visibility</p:attrName>
                                        </p:attrNameLst>
                                      </p:cBhvr>
                                      <p:to>
                                        <p:strVal val="visible"/>
                                      </p:to>
                                    </p:set>
                                    <p:animEffect transition="in" filter="randombar(horizontal)">
                                      <p:cBhvr>
                                        <p:cTn id="115" dur="500"/>
                                        <p:tgtEl>
                                          <p:spTgt spid="513"/>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514"/>
                                        </p:tgtEl>
                                        <p:attrNameLst>
                                          <p:attrName>style.visibility</p:attrName>
                                        </p:attrNameLst>
                                      </p:cBhvr>
                                      <p:to>
                                        <p:strVal val="visible"/>
                                      </p:to>
                                    </p:set>
                                    <p:animEffect transition="in" filter="randombar(horizontal)">
                                      <p:cBhvr>
                                        <p:cTn id="118" dur="500"/>
                                        <p:tgtEl>
                                          <p:spTgt spid="514"/>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515"/>
                                        </p:tgtEl>
                                        <p:attrNameLst>
                                          <p:attrName>style.visibility</p:attrName>
                                        </p:attrNameLst>
                                      </p:cBhvr>
                                      <p:to>
                                        <p:strVal val="visible"/>
                                      </p:to>
                                    </p:set>
                                    <p:animEffect transition="in" filter="randombar(horizontal)">
                                      <p:cBhvr>
                                        <p:cTn id="121" dur="500"/>
                                        <p:tgtEl>
                                          <p:spTgt spid="515"/>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516"/>
                                        </p:tgtEl>
                                        <p:attrNameLst>
                                          <p:attrName>style.visibility</p:attrName>
                                        </p:attrNameLst>
                                      </p:cBhvr>
                                      <p:to>
                                        <p:strVal val="visible"/>
                                      </p:to>
                                    </p:set>
                                    <p:animEffect transition="in" filter="randombar(horizontal)">
                                      <p:cBhvr>
                                        <p:cTn id="124" dur="500"/>
                                        <p:tgtEl>
                                          <p:spTgt spid="516"/>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517"/>
                                        </p:tgtEl>
                                        <p:attrNameLst>
                                          <p:attrName>style.visibility</p:attrName>
                                        </p:attrNameLst>
                                      </p:cBhvr>
                                      <p:to>
                                        <p:strVal val="visible"/>
                                      </p:to>
                                    </p:set>
                                    <p:animEffect transition="in" filter="randombar(horizontal)">
                                      <p:cBhvr>
                                        <p:cTn id="127" dur="500"/>
                                        <p:tgtEl>
                                          <p:spTgt spid="517"/>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518"/>
                                        </p:tgtEl>
                                        <p:attrNameLst>
                                          <p:attrName>style.visibility</p:attrName>
                                        </p:attrNameLst>
                                      </p:cBhvr>
                                      <p:to>
                                        <p:strVal val="visible"/>
                                      </p:to>
                                    </p:set>
                                    <p:animEffect transition="in" filter="randombar(horizontal)">
                                      <p:cBhvr>
                                        <p:cTn id="130" dur="500"/>
                                        <p:tgtEl>
                                          <p:spTgt spid="518"/>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19"/>
                                        </p:tgtEl>
                                        <p:attrNameLst>
                                          <p:attrName>style.visibility</p:attrName>
                                        </p:attrNameLst>
                                      </p:cBhvr>
                                      <p:to>
                                        <p:strVal val="visible"/>
                                      </p:to>
                                    </p:set>
                                    <p:animEffect transition="in" filter="randombar(horizontal)">
                                      <p:cBhvr>
                                        <p:cTn id="133" dur="500"/>
                                        <p:tgtEl>
                                          <p:spTgt spid="519"/>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520"/>
                                        </p:tgtEl>
                                        <p:attrNameLst>
                                          <p:attrName>style.visibility</p:attrName>
                                        </p:attrNameLst>
                                      </p:cBhvr>
                                      <p:to>
                                        <p:strVal val="visible"/>
                                      </p:to>
                                    </p:set>
                                    <p:animEffect transition="in" filter="randombar(horizontal)">
                                      <p:cBhvr>
                                        <p:cTn id="136" dur="500"/>
                                        <p:tgtEl>
                                          <p:spTgt spid="520"/>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521"/>
                                        </p:tgtEl>
                                        <p:attrNameLst>
                                          <p:attrName>style.visibility</p:attrName>
                                        </p:attrNameLst>
                                      </p:cBhvr>
                                      <p:to>
                                        <p:strVal val="visible"/>
                                      </p:to>
                                    </p:set>
                                    <p:animEffect transition="in" filter="randombar(horizontal)">
                                      <p:cBhvr>
                                        <p:cTn id="139" dur="500"/>
                                        <p:tgtEl>
                                          <p:spTgt spid="521"/>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522"/>
                                        </p:tgtEl>
                                        <p:attrNameLst>
                                          <p:attrName>style.visibility</p:attrName>
                                        </p:attrNameLst>
                                      </p:cBhvr>
                                      <p:to>
                                        <p:strVal val="visible"/>
                                      </p:to>
                                    </p:set>
                                    <p:animEffect transition="in" filter="randombar(horizontal)">
                                      <p:cBhvr>
                                        <p:cTn id="142" dur="500"/>
                                        <p:tgtEl>
                                          <p:spTgt spid="522"/>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523"/>
                                        </p:tgtEl>
                                        <p:attrNameLst>
                                          <p:attrName>style.visibility</p:attrName>
                                        </p:attrNameLst>
                                      </p:cBhvr>
                                      <p:to>
                                        <p:strVal val="visible"/>
                                      </p:to>
                                    </p:set>
                                    <p:animEffect transition="in" filter="randombar(horizontal)">
                                      <p:cBhvr>
                                        <p:cTn id="145" dur="500"/>
                                        <p:tgtEl>
                                          <p:spTgt spid="523"/>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524"/>
                                        </p:tgtEl>
                                        <p:attrNameLst>
                                          <p:attrName>style.visibility</p:attrName>
                                        </p:attrNameLst>
                                      </p:cBhvr>
                                      <p:to>
                                        <p:strVal val="visible"/>
                                      </p:to>
                                    </p:set>
                                    <p:animEffect transition="in" filter="randombar(horizontal)">
                                      <p:cBhvr>
                                        <p:cTn id="148" dur="500"/>
                                        <p:tgtEl>
                                          <p:spTgt spid="524"/>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525"/>
                                        </p:tgtEl>
                                        <p:attrNameLst>
                                          <p:attrName>style.visibility</p:attrName>
                                        </p:attrNameLst>
                                      </p:cBhvr>
                                      <p:to>
                                        <p:strVal val="visible"/>
                                      </p:to>
                                    </p:set>
                                    <p:animEffect transition="in" filter="randombar(horizontal)">
                                      <p:cBhvr>
                                        <p:cTn id="151" dur="500"/>
                                        <p:tgtEl>
                                          <p:spTgt spid="525"/>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526"/>
                                        </p:tgtEl>
                                        <p:attrNameLst>
                                          <p:attrName>style.visibility</p:attrName>
                                        </p:attrNameLst>
                                      </p:cBhvr>
                                      <p:to>
                                        <p:strVal val="visible"/>
                                      </p:to>
                                    </p:set>
                                    <p:animEffect transition="in" filter="randombar(horizontal)">
                                      <p:cBhvr>
                                        <p:cTn id="154" dur="500"/>
                                        <p:tgtEl>
                                          <p:spTgt spid="526"/>
                                        </p:tgtEl>
                                      </p:cBhvr>
                                    </p:animEffect>
                                  </p:childTnLst>
                                </p:cTn>
                              </p:par>
                              <p:par>
                                <p:cTn id="155" presetID="14" presetClass="entr" presetSubtype="10" fill="hold" grpId="0" nodeType="withEffect">
                                  <p:stCondLst>
                                    <p:cond delay="0"/>
                                  </p:stCondLst>
                                  <p:childTnLst>
                                    <p:set>
                                      <p:cBhvr>
                                        <p:cTn id="156" dur="1" fill="hold">
                                          <p:stCondLst>
                                            <p:cond delay="0"/>
                                          </p:stCondLst>
                                        </p:cTn>
                                        <p:tgtEl>
                                          <p:spTgt spid="527"/>
                                        </p:tgtEl>
                                        <p:attrNameLst>
                                          <p:attrName>style.visibility</p:attrName>
                                        </p:attrNameLst>
                                      </p:cBhvr>
                                      <p:to>
                                        <p:strVal val="visible"/>
                                      </p:to>
                                    </p:set>
                                    <p:animEffect transition="in" filter="randombar(horizontal)">
                                      <p:cBhvr>
                                        <p:cTn id="157" dur="500"/>
                                        <p:tgtEl>
                                          <p:spTgt spid="527"/>
                                        </p:tgtEl>
                                      </p:cBhvr>
                                    </p:animEffect>
                                  </p:childTnLst>
                                </p:cTn>
                              </p:par>
                              <p:par>
                                <p:cTn id="158" presetID="14" presetClass="entr" presetSubtype="10" fill="hold" grpId="0" nodeType="withEffect">
                                  <p:stCondLst>
                                    <p:cond delay="0"/>
                                  </p:stCondLst>
                                  <p:childTnLst>
                                    <p:set>
                                      <p:cBhvr>
                                        <p:cTn id="159" dur="1" fill="hold">
                                          <p:stCondLst>
                                            <p:cond delay="0"/>
                                          </p:stCondLst>
                                        </p:cTn>
                                        <p:tgtEl>
                                          <p:spTgt spid="528"/>
                                        </p:tgtEl>
                                        <p:attrNameLst>
                                          <p:attrName>style.visibility</p:attrName>
                                        </p:attrNameLst>
                                      </p:cBhvr>
                                      <p:to>
                                        <p:strVal val="visible"/>
                                      </p:to>
                                    </p:set>
                                    <p:animEffect transition="in" filter="randombar(horizontal)">
                                      <p:cBhvr>
                                        <p:cTn id="160" dur="500"/>
                                        <p:tgtEl>
                                          <p:spTgt spid="528"/>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529"/>
                                        </p:tgtEl>
                                        <p:attrNameLst>
                                          <p:attrName>style.visibility</p:attrName>
                                        </p:attrNameLst>
                                      </p:cBhvr>
                                      <p:to>
                                        <p:strVal val="visible"/>
                                      </p:to>
                                    </p:set>
                                    <p:animEffect transition="in" filter="randombar(horizontal)">
                                      <p:cBhvr>
                                        <p:cTn id="163" dur="500"/>
                                        <p:tgtEl>
                                          <p:spTgt spid="529"/>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530"/>
                                        </p:tgtEl>
                                        <p:attrNameLst>
                                          <p:attrName>style.visibility</p:attrName>
                                        </p:attrNameLst>
                                      </p:cBhvr>
                                      <p:to>
                                        <p:strVal val="visible"/>
                                      </p:to>
                                    </p:set>
                                    <p:animEffect transition="in" filter="randombar(horizontal)">
                                      <p:cBhvr>
                                        <p:cTn id="166" dur="500"/>
                                        <p:tgtEl>
                                          <p:spTgt spid="530"/>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531"/>
                                        </p:tgtEl>
                                        <p:attrNameLst>
                                          <p:attrName>style.visibility</p:attrName>
                                        </p:attrNameLst>
                                      </p:cBhvr>
                                      <p:to>
                                        <p:strVal val="visible"/>
                                      </p:to>
                                    </p:set>
                                    <p:animEffect transition="in" filter="randombar(horizontal)">
                                      <p:cBhvr>
                                        <p:cTn id="169" dur="500"/>
                                        <p:tgtEl>
                                          <p:spTgt spid="531"/>
                                        </p:tgtEl>
                                      </p:cBhvr>
                                    </p:animEffect>
                                  </p:childTnLst>
                                </p:cTn>
                              </p:par>
                              <p:par>
                                <p:cTn id="170" presetID="14" presetClass="entr" presetSubtype="10" fill="hold" grpId="0" nodeType="withEffect">
                                  <p:stCondLst>
                                    <p:cond delay="0"/>
                                  </p:stCondLst>
                                  <p:childTnLst>
                                    <p:set>
                                      <p:cBhvr>
                                        <p:cTn id="171" dur="1" fill="hold">
                                          <p:stCondLst>
                                            <p:cond delay="0"/>
                                          </p:stCondLst>
                                        </p:cTn>
                                        <p:tgtEl>
                                          <p:spTgt spid="532"/>
                                        </p:tgtEl>
                                        <p:attrNameLst>
                                          <p:attrName>style.visibility</p:attrName>
                                        </p:attrNameLst>
                                      </p:cBhvr>
                                      <p:to>
                                        <p:strVal val="visible"/>
                                      </p:to>
                                    </p:set>
                                    <p:animEffect transition="in" filter="randombar(horizontal)">
                                      <p:cBhvr>
                                        <p:cTn id="172" dur="500"/>
                                        <p:tgtEl>
                                          <p:spTgt spid="532"/>
                                        </p:tgtEl>
                                      </p:cBhvr>
                                    </p:animEffect>
                                  </p:childTnLst>
                                </p:cTn>
                              </p:par>
                              <p:par>
                                <p:cTn id="173" presetID="14" presetClass="entr" presetSubtype="10" fill="hold" grpId="0" nodeType="withEffect">
                                  <p:stCondLst>
                                    <p:cond delay="0"/>
                                  </p:stCondLst>
                                  <p:childTnLst>
                                    <p:set>
                                      <p:cBhvr>
                                        <p:cTn id="174" dur="1" fill="hold">
                                          <p:stCondLst>
                                            <p:cond delay="0"/>
                                          </p:stCondLst>
                                        </p:cTn>
                                        <p:tgtEl>
                                          <p:spTgt spid="533"/>
                                        </p:tgtEl>
                                        <p:attrNameLst>
                                          <p:attrName>style.visibility</p:attrName>
                                        </p:attrNameLst>
                                      </p:cBhvr>
                                      <p:to>
                                        <p:strVal val="visible"/>
                                      </p:to>
                                    </p:set>
                                    <p:animEffect transition="in" filter="randombar(horizontal)">
                                      <p:cBhvr>
                                        <p:cTn id="175" dur="500"/>
                                        <p:tgtEl>
                                          <p:spTgt spid="533"/>
                                        </p:tgtEl>
                                      </p:cBhvr>
                                    </p:animEffect>
                                  </p:childTnLst>
                                </p:cTn>
                              </p:par>
                              <p:par>
                                <p:cTn id="176" presetID="14" presetClass="entr" presetSubtype="10" fill="hold" grpId="0" nodeType="withEffect">
                                  <p:stCondLst>
                                    <p:cond delay="0"/>
                                  </p:stCondLst>
                                  <p:childTnLst>
                                    <p:set>
                                      <p:cBhvr>
                                        <p:cTn id="177" dur="1" fill="hold">
                                          <p:stCondLst>
                                            <p:cond delay="0"/>
                                          </p:stCondLst>
                                        </p:cTn>
                                        <p:tgtEl>
                                          <p:spTgt spid="534"/>
                                        </p:tgtEl>
                                        <p:attrNameLst>
                                          <p:attrName>style.visibility</p:attrName>
                                        </p:attrNameLst>
                                      </p:cBhvr>
                                      <p:to>
                                        <p:strVal val="visible"/>
                                      </p:to>
                                    </p:set>
                                    <p:animEffect transition="in" filter="randombar(horizontal)">
                                      <p:cBhvr>
                                        <p:cTn id="178" dur="500"/>
                                        <p:tgtEl>
                                          <p:spTgt spid="534"/>
                                        </p:tgtEl>
                                      </p:cBhvr>
                                    </p:animEffect>
                                  </p:childTnLst>
                                </p:cTn>
                              </p:par>
                              <p:par>
                                <p:cTn id="179" presetID="14" presetClass="entr" presetSubtype="10" fill="hold" grpId="0" nodeType="withEffect">
                                  <p:stCondLst>
                                    <p:cond delay="0"/>
                                  </p:stCondLst>
                                  <p:childTnLst>
                                    <p:set>
                                      <p:cBhvr>
                                        <p:cTn id="180" dur="1" fill="hold">
                                          <p:stCondLst>
                                            <p:cond delay="0"/>
                                          </p:stCondLst>
                                        </p:cTn>
                                        <p:tgtEl>
                                          <p:spTgt spid="535"/>
                                        </p:tgtEl>
                                        <p:attrNameLst>
                                          <p:attrName>style.visibility</p:attrName>
                                        </p:attrNameLst>
                                      </p:cBhvr>
                                      <p:to>
                                        <p:strVal val="visible"/>
                                      </p:to>
                                    </p:set>
                                    <p:animEffect transition="in" filter="randombar(horizontal)">
                                      <p:cBhvr>
                                        <p:cTn id="181" dur="500"/>
                                        <p:tgtEl>
                                          <p:spTgt spid="535"/>
                                        </p:tgtEl>
                                      </p:cBhvr>
                                    </p:animEffect>
                                  </p:childTnLst>
                                </p:cTn>
                              </p:par>
                              <p:par>
                                <p:cTn id="182" presetID="14" presetClass="entr" presetSubtype="10" fill="hold" grpId="0" nodeType="withEffect">
                                  <p:stCondLst>
                                    <p:cond delay="0"/>
                                  </p:stCondLst>
                                  <p:childTnLst>
                                    <p:set>
                                      <p:cBhvr>
                                        <p:cTn id="183" dur="1" fill="hold">
                                          <p:stCondLst>
                                            <p:cond delay="0"/>
                                          </p:stCondLst>
                                        </p:cTn>
                                        <p:tgtEl>
                                          <p:spTgt spid="536"/>
                                        </p:tgtEl>
                                        <p:attrNameLst>
                                          <p:attrName>style.visibility</p:attrName>
                                        </p:attrNameLst>
                                      </p:cBhvr>
                                      <p:to>
                                        <p:strVal val="visible"/>
                                      </p:to>
                                    </p:set>
                                    <p:animEffect transition="in" filter="randombar(horizontal)">
                                      <p:cBhvr>
                                        <p:cTn id="184" dur="500"/>
                                        <p:tgtEl>
                                          <p:spTgt spid="536"/>
                                        </p:tgtEl>
                                      </p:cBhvr>
                                    </p:animEffect>
                                  </p:childTnLst>
                                </p:cTn>
                              </p:par>
                              <p:par>
                                <p:cTn id="185" presetID="14" presetClass="entr" presetSubtype="10" fill="hold" grpId="0" nodeType="withEffect">
                                  <p:stCondLst>
                                    <p:cond delay="0"/>
                                  </p:stCondLst>
                                  <p:childTnLst>
                                    <p:set>
                                      <p:cBhvr>
                                        <p:cTn id="186" dur="1" fill="hold">
                                          <p:stCondLst>
                                            <p:cond delay="0"/>
                                          </p:stCondLst>
                                        </p:cTn>
                                        <p:tgtEl>
                                          <p:spTgt spid="537"/>
                                        </p:tgtEl>
                                        <p:attrNameLst>
                                          <p:attrName>style.visibility</p:attrName>
                                        </p:attrNameLst>
                                      </p:cBhvr>
                                      <p:to>
                                        <p:strVal val="visible"/>
                                      </p:to>
                                    </p:set>
                                    <p:animEffect transition="in" filter="randombar(horizontal)">
                                      <p:cBhvr>
                                        <p:cTn id="187" dur="500"/>
                                        <p:tgtEl>
                                          <p:spTgt spid="537"/>
                                        </p:tgtEl>
                                      </p:cBhvr>
                                    </p:animEffect>
                                  </p:childTnLst>
                                </p:cTn>
                              </p:par>
                              <p:par>
                                <p:cTn id="188" presetID="14" presetClass="entr" presetSubtype="10" fill="hold" grpId="0" nodeType="withEffect">
                                  <p:stCondLst>
                                    <p:cond delay="0"/>
                                  </p:stCondLst>
                                  <p:childTnLst>
                                    <p:set>
                                      <p:cBhvr>
                                        <p:cTn id="189" dur="1" fill="hold">
                                          <p:stCondLst>
                                            <p:cond delay="0"/>
                                          </p:stCondLst>
                                        </p:cTn>
                                        <p:tgtEl>
                                          <p:spTgt spid="538"/>
                                        </p:tgtEl>
                                        <p:attrNameLst>
                                          <p:attrName>style.visibility</p:attrName>
                                        </p:attrNameLst>
                                      </p:cBhvr>
                                      <p:to>
                                        <p:strVal val="visible"/>
                                      </p:to>
                                    </p:set>
                                    <p:animEffect transition="in" filter="randombar(horizontal)">
                                      <p:cBhvr>
                                        <p:cTn id="190" dur="500"/>
                                        <p:tgtEl>
                                          <p:spTgt spid="538"/>
                                        </p:tgtEl>
                                      </p:cBhvr>
                                    </p:animEffect>
                                  </p:childTnLst>
                                </p:cTn>
                              </p:par>
                              <p:par>
                                <p:cTn id="191" presetID="14" presetClass="entr" presetSubtype="10" fill="hold" grpId="0" nodeType="withEffect">
                                  <p:stCondLst>
                                    <p:cond delay="0"/>
                                  </p:stCondLst>
                                  <p:childTnLst>
                                    <p:set>
                                      <p:cBhvr>
                                        <p:cTn id="192" dur="1" fill="hold">
                                          <p:stCondLst>
                                            <p:cond delay="0"/>
                                          </p:stCondLst>
                                        </p:cTn>
                                        <p:tgtEl>
                                          <p:spTgt spid="539"/>
                                        </p:tgtEl>
                                        <p:attrNameLst>
                                          <p:attrName>style.visibility</p:attrName>
                                        </p:attrNameLst>
                                      </p:cBhvr>
                                      <p:to>
                                        <p:strVal val="visible"/>
                                      </p:to>
                                    </p:set>
                                    <p:animEffect transition="in" filter="randombar(horizontal)">
                                      <p:cBhvr>
                                        <p:cTn id="193" dur="500"/>
                                        <p:tgtEl>
                                          <p:spTgt spid="539"/>
                                        </p:tgtEl>
                                      </p:cBhvr>
                                    </p:animEffect>
                                  </p:childTnLst>
                                </p:cTn>
                              </p:par>
                              <p:par>
                                <p:cTn id="194" presetID="14" presetClass="entr" presetSubtype="10" fill="hold" grpId="0" nodeType="withEffect">
                                  <p:stCondLst>
                                    <p:cond delay="0"/>
                                  </p:stCondLst>
                                  <p:childTnLst>
                                    <p:set>
                                      <p:cBhvr>
                                        <p:cTn id="195" dur="1" fill="hold">
                                          <p:stCondLst>
                                            <p:cond delay="0"/>
                                          </p:stCondLst>
                                        </p:cTn>
                                        <p:tgtEl>
                                          <p:spTgt spid="540"/>
                                        </p:tgtEl>
                                        <p:attrNameLst>
                                          <p:attrName>style.visibility</p:attrName>
                                        </p:attrNameLst>
                                      </p:cBhvr>
                                      <p:to>
                                        <p:strVal val="visible"/>
                                      </p:to>
                                    </p:set>
                                    <p:animEffect transition="in" filter="randombar(horizontal)">
                                      <p:cBhvr>
                                        <p:cTn id="196" dur="500"/>
                                        <p:tgtEl>
                                          <p:spTgt spid="540"/>
                                        </p:tgtEl>
                                      </p:cBhvr>
                                    </p:animEffect>
                                  </p:childTnLst>
                                </p:cTn>
                              </p:par>
                              <p:par>
                                <p:cTn id="197" presetID="14" presetClass="entr" presetSubtype="10" fill="hold" grpId="0" nodeType="withEffect">
                                  <p:stCondLst>
                                    <p:cond delay="0"/>
                                  </p:stCondLst>
                                  <p:childTnLst>
                                    <p:set>
                                      <p:cBhvr>
                                        <p:cTn id="198" dur="1" fill="hold">
                                          <p:stCondLst>
                                            <p:cond delay="0"/>
                                          </p:stCondLst>
                                        </p:cTn>
                                        <p:tgtEl>
                                          <p:spTgt spid="541"/>
                                        </p:tgtEl>
                                        <p:attrNameLst>
                                          <p:attrName>style.visibility</p:attrName>
                                        </p:attrNameLst>
                                      </p:cBhvr>
                                      <p:to>
                                        <p:strVal val="visible"/>
                                      </p:to>
                                    </p:set>
                                    <p:animEffect transition="in" filter="randombar(horizontal)">
                                      <p:cBhvr>
                                        <p:cTn id="199" dur="500"/>
                                        <p:tgtEl>
                                          <p:spTgt spid="541"/>
                                        </p:tgtEl>
                                      </p:cBhvr>
                                    </p:animEffect>
                                  </p:childTnLst>
                                </p:cTn>
                              </p:par>
                              <p:par>
                                <p:cTn id="200" presetID="14" presetClass="entr" presetSubtype="10" fill="hold" grpId="0" nodeType="withEffect">
                                  <p:stCondLst>
                                    <p:cond delay="0"/>
                                  </p:stCondLst>
                                  <p:childTnLst>
                                    <p:set>
                                      <p:cBhvr>
                                        <p:cTn id="201" dur="1" fill="hold">
                                          <p:stCondLst>
                                            <p:cond delay="0"/>
                                          </p:stCondLst>
                                        </p:cTn>
                                        <p:tgtEl>
                                          <p:spTgt spid="542"/>
                                        </p:tgtEl>
                                        <p:attrNameLst>
                                          <p:attrName>style.visibility</p:attrName>
                                        </p:attrNameLst>
                                      </p:cBhvr>
                                      <p:to>
                                        <p:strVal val="visible"/>
                                      </p:to>
                                    </p:set>
                                    <p:animEffect transition="in" filter="randombar(horizontal)">
                                      <p:cBhvr>
                                        <p:cTn id="202" dur="500"/>
                                        <p:tgtEl>
                                          <p:spTgt spid="542"/>
                                        </p:tgtEl>
                                      </p:cBhvr>
                                    </p:animEffect>
                                  </p:childTnLst>
                                </p:cTn>
                              </p:par>
                              <p:par>
                                <p:cTn id="203" presetID="14" presetClass="entr" presetSubtype="10" fill="hold" grpId="0" nodeType="withEffect">
                                  <p:stCondLst>
                                    <p:cond delay="0"/>
                                  </p:stCondLst>
                                  <p:childTnLst>
                                    <p:set>
                                      <p:cBhvr>
                                        <p:cTn id="204" dur="1" fill="hold">
                                          <p:stCondLst>
                                            <p:cond delay="0"/>
                                          </p:stCondLst>
                                        </p:cTn>
                                        <p:tgtEl>
                                          <p:spTgt spid="543"/>
                                        </p:tgtEl>
                                        <p:attrNameLst>
                                          <p:attrName>style.visibility</p:attrName>
                                        </p:attrNameLst>
                                      </p:cBhvr>
                                      <p:to>
                                        <p:strVal val="visible"/>
                                      </p:to>
                                    </p:set>
                                    <p:animEffect transition="in" filter="randombar(horizontal)">
                                      <p:cBhvr>
                                        <p:cTn id="205" dur="500"/>
                                        <p:tgtEl>
                                          <p:spTgt spid="543"/>
                                        </p:tgtEl>
                                      </p:cBhvr>
                                    </p:animEffect>
                                  </p:childTnLst>
                                </p:cTn>
                              </p:par>
                              <p:par>
                                <p:cTn id="206" presetID="14" presetClass="entr" presetSubtype="10" fill="hold" grpId="0" nodeType="withEffect">
                                  <p:stCondLst>
                                    <p:cond delay="0"/>
                                  </p:stCondLst>
                                  <p:childTnLst>
                                    <p:set>
                                      <p:cBhvr>
                                        <p:cTn id="207" dur="1" fill="hold">
                                          <p:stCondLst>
                                            <p:cond delay="0"/>
                                          </p:stCondLst>
                                        </p:cTn>
                                        <p:tgtEl>
                                          <p:spTgt spid="544"/>
                                        </p:tgtEl>
                                        <p:attrNameLst>
                                          <p:attrName>style.visibility</p:attrName>
                                        </p:attrNameLst>
                                      </p:cBhvr>
                                      <p:to>
                                        <p:strVal val="visible"/>
                                      </p:to>
                                    </p:set>
                                    <p:animEffect transition="in" filter="randombar(horizontal)">
                                      <p:cBhvr>
                                        <p:cTn id="208" dur="500"/>
                                        <p:tgtEl>
                                          <p:spTgt spid="544"/>
                                        </p:tgtEl>
                                      </p:cBhvr>
                                    </p:animEffect>
                                  </p:childTnLst>
                                </p:cTn>
                              </p:par>
                              <p:par>
                                <p:cTn id="209" presetID="14" presetClass="entr" presetSubtype="10" fill="hold" grpId="0" nodeType="withEffect">
                                  <p:stCondLst>
                                    <p:cond delay="0"/>
                                  </p:stCondLst>
                                  <p:childTnLst>
                                    <p:set>
                                      <p:cBhvr>
                                        <p:cTn id="210" dur="1" fill="hold">
                                          <p:stCondLst>
                                            <p:cond delay="0"/>
                                          </p:stCondLst>
                                        </p:cTn>
                                        <p:tgtEl>
                                          <p:spTgt spid="545"/>
                                        </p:tgtEl>
                                        <p:attrNameLst>
                                          <p:attrName>style.visibility</p:attrName>
                                        </p:attrNameLst>
                                      </p:cBhvr>
                                      <p:to>
                                        <p:strVal val="visible"/>
                                      </p:to>
                                    </p:set>
                                    <p:animEffect transition="in" filter="randombar(horizontal)">
                                      <p:cBhvr>
                                        <p:cTn id="211" dur="500"/>
                                        <p:tgtEl>
                                          <p:spTgt spid="545"/>
                                        </p:tgtEl>
                                      </p:cBhvr>
                                    </p:animEffect>
                                  </p:childTnLst>
                                </p:cTn>
                              </p:par>
                              <p:par>
                                <p:cTn id="212" presetID="14" presetClass="entr" presetSubtype="10" fill="hold" grpId="0" nodeType="withEffect">
                                  <p:stCondLst>
                                    <p:cond delay="0"/>
                                  </p:stCondLst>
                                  <p:childTnLst>
                                    <p:set>
                                      <p:cBhvr>
                                        <p:cTn id="213" dur="1" fill="hold">
                                          <p:stCondLst>
                                            <p:cond delay="0"/>
                                          </p:stCondLst>
                                        </p:cTn>
                                        <p:tgtEl>
                                          <p:spTgt spid="546"/>
                                        </p:tgtEl>
                                        <p:attrNameLst>
                                          <p:attrName>style.visibility</p:attrName>
                                        </p:attrNameLst>
                                      </p:cBhvr>
                                      <p:to>
                                        <p:strVal val="visible"/>
                                      </p:to>
                                    </p:set>
                                    <p:animEffect transition="in" filter="randombar(horizontal)">
                                      <p:cBhvr>
                                        <p:cTn id="214" dur="500"/>
                                        <p:tgtEl>
                                          <p:spTgt spid="546"/>
                                        </p:tgtEl>
                                      </p:cBhvr>
                                    </p:animEffect>
                                  </p:childTnLst>
                                </p:cTn>
                              </p:par>
                              <p:par>
                                <p:cTn id="215" presetID="14" presetClass="entr" presetSubtype="10" fill="hold" grpId="0" nodeType="withEffect">
                                  <p:stCondLst>
                                    <p:cond delay="0"/>
                                  </p:stCondLst>
                                  <p:childTnLst>
                                    <p:set>
                                      <p:cBhvr>
                                        <p:cTn id="216" dur="1" fill="hold">
                                          <p:stCondLst>
                                            <p:cond delay="0"/>
                                          </p:stCondLst>
                                        </p:cTn>
                                        <p:tgtEl>
                                          <p:spTgt spid="547"/>
                                        </p:tgtEl>
                                        <p:attrNameLst>
                                          <p:attrName>style.visibility</p:attrName>
                                        </p:attrNameLst>
                                      </p:cBhvr>
                                      <p:to>
                                        <p:strVal val="visible"/>
                                      </p:to>
                                    </p:set>
                                    <p:animEffect transition="in" filter="randombar(horizontal)">
                                      <p:cBhvr>
                                        <p:cTn id="217" dur="500"/>
                                        <p:tgtEl>
                                          <p:spTgt spid="547"/>
                                        </p:tgtEl>
                                      </p:cBhvr>
                                    </p:animEffect>
                                  </p:childTnLst>
                                </p:cTn>
                              </p:par>
                              <p:par>
                                <p:cTn id="218" presetID="14" presetClass="entr" presetSubtype="10" fill="hold" grpId="0" nodeType="withEffect">
                                  <p:stCondLst>
                                    <p:cond delay="0"/>
                                  </p:stCondLst>
                                  <p:childTnLst>
                                    <p:set>
                                      <p:cBhvr>
                                        <p:cTn id="219" dur="1" fill="hold">
                                          <p:stCondLst>
                                            <p:cond delay="0"/>
                                          </p:stCondLst>
                                        </p:cTn>
                                        <p:tgtEl>
                                          <p:spTgt spid="548"/>
                                        </p:tgtEl>
                                        <p:attrNameLst>
                                          <p:attrName>style.visibility</p:attrName>
                                        </p:attrNameLst>
                                      </p:cBhvr>
                                      <p:to>
                                        <p:strVal val="visible"/>
                                      </p:to>
                                    </p:set>
                                    <p:animEffect transition="in" filter="randombar(horizontal)">
                                      <p:cBhvr>
                                        <p:cTn id="220" dur="500"/>
                                        <p:tgtEl>
                                          <p:spTgt spid="548"/>
                                        </p:tgtEl>
                                      </p:cBhvr>
                                    </p:animEffect>
                                  </p:childTnLst>
                                </p:cTn>
                              </p:par>
                              <p:par>
                                <p:cTn id="221" presetID="14" presetClass="entr" presetSubtype="10" fill="hold" grpId="0" nodeType="withEffect">
                                  <p:stCondLst>
                                    <p:cond delay="0"/>
                                  </p:stCondLst>
                                  <p:childTnLst>
                                    <p:set>
                                      <p:cBhvr>
                                        <p:cTn id="222" dur="1" fill="hold">
                                          <p:stCondLst>
                                            <p:cond delay="0"/>
                                          </p:stCondLst>
                                        </p:cTn>
                                        <p:tgtEl>
                                          <p:spTgt spid="549"/>
                                        </p:tgtEl>
                                        <p:attrNameLst>
                                          <p:attrName>style.visibility</p:attrName>
                                        </p:attrNameLst>
                                      </p:cBhvr>
                                      <p:to>
                                        <p:strVal val="visible"/>
                                      </p:to>
                                    </p:set>
                                    <p:animEffect transition="in" filter="randombar(horizontal)">
                                      <p:cBhvr>
                                        <p:cTn id="223" dur="500"/>
                                        <p:tgtEl>
                                          <p:spTgt spid="549"/>
                                        </p:tgtEl>
                                      </p:cBhvr>
                                    </p:animEffect>
                                  </p:childTnLst>
                                </p:cTn>
                              </p:par>
                              <p:par>
                                <p:cTn id="224" presetID="14" presetClass="entr" presetSubtype="10" fill="hold" grpId="0" nodeType="withEffect">
                                  <p:stCondLst>
                                    <p:cond delay="0"/>
                                  </p:stCondLst>
                                  <p:childTnLst>
                                    <p:set>
                                      <p:cBhvr>
                                        <p:cTn id="225" dur="1" fill="hold">
                                          <p:stCondLst>
                                            <p:cond delay="0"/>
                                          </p:stCondLst>
                                        </p:cTn>
                                        <p:tgtEl>
                                          <p:spTgt spid="550"/>
                                        </p:tgtEl>
                                        <p:attrNameLst>
                                          <p:attrName>style.visibility</p:attrName>
                                        </p:attrNameLst>
                                      </p:cBhvr>
                                      <p:to>
                                        <p:strVal val="visible"/>
                                      </p:to>
                                    </p:set>
                                    <p:animEffect transition="in" filter="randombar(horizontal)">
                                      <p:cBhvr>
                                        <p:cTn id="226" dur="500"/>
                                        <p:tgtEl>
                                          <p:spTgt spid="550"/>
                                        </p:tgtEl>
                                      </p:cBhvr>
                                    </p:animEffect>
                                  </p:childTnLst>
                                </p:cTn>
                              </p:par>
                              <p:par>
                                <p:cTn id="227" presetID="14" presetClass="entr" presetSubtype="10" fill="hold" grpId="0" nodeType="withEffect">
                                  <p:stCondLst>
                                    <p:cond delay="0"/>
                                  </p:stCondLst>
                                  <p:childTnLst>
                                    <p:set>
                                      <p:cBhvr>
                                        <p:cTn id="228" dur="1" fill="hold">
                                          <p:stCondLst>
                                            <p:cond delay="0"/>
                                          </p:stCondLst>
                                        </p:cTn>
                                        <p:tgtEl>
                                          <p:spTgt spid="551"/>
                                        </p:tgtEl>
                                        <p:attrNameLst>
                                          <p:attrName>style.visibility</p:attrName>
                                        </p:attrNameLst>
                                      </p:cBhvr>
                                      <p:to>
                                        <p:strVal val="visible"/>
                                      </p:to>
                                    </p:set>
                                    <p:animEffect transition="in" filter="randombar(horizontal)">
                                      <p:cBhvr>
                                        <p:cTn id="229" dur="500"/>
                                        <p:tgtEl>
                                          <p:spTgt spid="551"/>
                                        </p:tgtEl>
                                      </p:cBhvr>
                                    </p:animEffect>
                                  </p:childTnLst>
                                </p:cTn>
                              </p:par>
                              <p:par>
                                <p:cTn id="230" presetID="14" presetClass="entr" presetSubtype="10" fill="hold" grpId="0" nodeType="withEffect">
                                  <p:stCondLst>
                                    <p:cond delay="0"/>
                                  </p:stCondLst>
                                  <p:childTnLst>
                                    <p:set>
                                      <p:cBhvr>
                                        <p:cTn id="231" dur="1" fill="hold">
                                          <p:stCondLst>
                                            <p:cond delay="0"/>
                                          </p:stCondLst>
                                        </p:cTn>
                                        <p:tgtEl>
                                          <p:spTgt spid="552"/>
                                        </p:tgtEl>
                                        <p:attrNameLst>
                                          <p:attrName>style.visibility</p:attrName>
                                        </p:attrNameLst>
                                      </p:cBhvr>
                                      <p:to>
                                        <p:strVal val="visible"/>
                                      </p:to>
                                    </p:set>
                                    <p:animEffect transition="in" filter="randombar(horizontal)">
                                      <p:cBhvr>
                                        <p:cTn id="232" dur="500"/>
                                        <p:tgtEl>
                                          <p:spTgt spid="552"/>
                                        </p:tgtEl>
                                      </p:cBhvr>
                                    </p:animEffect>
                                  </p:childTnLst>
                                </p:cTn>
                              </p:par>
                              <p:par>
                                <p:cTn id="233" presetID="14" presetClass="entr" presetSubtype="10" fill="hold" grpId="0" nodeType="withEffect">
                                  <p:stCondLst>
                                    <p:cond delay="0"/>
                                  </p:stCondLst>
                                  <p:childTnLst>
                                    <p:set>
                                      <p:cBhvr>
                                        <p:cTn id="234" dur="1" fill="hold">
                                          <p:stCondLst>
                                            <p:cond delay="0"/>
                                          </p:stCondLst>
                                        </p:cTn>
                                        <p:tgtEl>
                                          <p:spTgt spid="553"/>
                                        </p:tgtEl>
                                        <p:attrNameLst>
                                          <p:attrName>style.visibility</p:attrName>
                                        </p:attrNameLst>
                                      </p:cBhvr>
                                      <p:to>
                                        <p:strVal val="visible"/>
                                      </p:to>
                                    </p:set>
                                    <p:animEffect transition="in" filter="randombar(horizontal)">
                                      <p:cBhvr>
                                        <p:cTn id="235" dur="500"/>
                                        <p:tgtEl>
                                          <p:spTgt spid="553"/>
                                        </p:tgtEl>
                                      </p:cBhvr>
                                    </p:animEffect>
                                  </p:childTnLst>
                                </p:cTn>
                              </p:par>
                              <p:par>
                                <p:cTn id="236" presetID="14" presetClass="entr" presetSubtype="10" fill="hold" grpId="0" nodeType="withEffect">
                                  <p:stCondLst>
                                    <p:cond delay="0"/>
                                  </p:stCondLst>
                                  <p:childTnLst>
                                    <p:set>
                                      <p:cBhvr>
                                        <p:cTn id="237" dur="1" fill="hold">
                                          <p:stCondLst>
                                            <p:cond delay="0"/>
                                          </p:stCondLst>
                                        </p:cTn>
                                        <p:tgtEl>
                                          <p:spTgt spid="554"/>
                                        </p:tgtEl>
                                        <p:attrNameLst>
                                          <p:attrName>style.visibility</p:attrName>
                                        </p:attrNameLst>
                                      </p:cBhvr>
                                      <p:to>
                                        <p:strVal val="visible"/>
                                      </p:to>
                                    </p:set>
                                    <p:animEffect transition="in" filter="randombar(horizontal)">
                                      <p:cBhvr>
                                        <p:cTn id="238" dur="500"/>
                                        <p:tgtEl>
                                          <p:spTgt spid="554"/>
                                        </p:tgtEl>
                                      </p:cBhvr>
                                    </p:animEffect>
                                  </p:childTnLst>
                                </p:cTn>
                              </p:par>
                              <p:par>
                                <p:cTn id="239" presetID="14" presetClass="entr" presetSubtype="10" fill="hold" grpId="0" nodeType="withEffect">
                                  <p:stCondLst>
                                    <p:cond delay="0"/>
                                  </p:stCondLst>
                                  <p:childTnLst>
                                    <p:set>
                                      <p:cBhvr>
                                        <p:cTn id="240" dur="1" fill="hold">
                                          <p:stCondLst>
                                            <p:cond delay="0"/>
                                          </p:stCondLst>
                                        </p:cTn>
                                        <p:tgtEl>
                                          <p:spTgt spid="555"/>
                                        </p:tgtEl>
                                        <p:attrNameLst>
                                          <p:attrName>style.visibility</p:attrName>
                                        </p:attrNameLst>
                                      </p:cBhvr>
                                      <p:to>
                                        <p:strVal val="visible"/>
                                      </p:to>
                                    </p:set>
                                    <p:animEffect transition="in" filter="randombar(horizontal)">
                                      <p:cBhvr>
                                        <p:cTn id="241" dur="500"/>
                                        <p:tgtEl>
                                          <p:spTgt spid="555"/>
                                        </p:tgtEl>
                                      </p:cBhvr>
                                    </p:animEffect>
                                  </p:childTnLst>
                                </p:cTn>
                              </p:par>
                              <p:par>
                                <p:cTn id="242" presetID="14" presetClass="entr" presetSubtype="10" fill="hold" grpId="0" nodeType="withEffect">
                                  <p:stCondLst>
                                    <p:cond delay="0"/>
                                  </p:stCondLst>
                                  <p:childTnLst>
                                    <p:set>
                                      <p:cBhvr>
                                        <p:cTn id="243" dur="1" fill="hold">
                                          <p:stCondLst>
                                            <p:cond delay="0"/>
                                          </p:stCondLst>
                                        </p:cTn>
                                        <p:tgtEl>
                                          <p:spTgt spid="556"/>
                                        </p:tgtEl>
                                        <p:attrNameLst>
                                          <p:attrName>style.visibility</p:attrName>
                                        </p:attrNameLst>
                                      </p:cBhvr>
                                      <p:to>
                                        <p:strVal val="visible"/>
                                      </p:to>
                                    </p:set>
                                    <p:animEffect transition="in" filter="randombar(horizontal)">
                                      <p:cBhvr>
                                        <p:cTn id="244" dur="500"/>
                                        <p:tgtEl>
                                          <p:spTgt spid="556"/>
                                        </p:tgtEl>
                                      </p:cBhvr>
                                    </p:animEffect>
                                  </p:childTnLst>
                                </p:cTn>
                              </p:par>
                              <p:par>
                                <p:cTn id="245" presetID="14" presetClass="entr" presetSubtype="10" fill="hold" grpId="0" nodeType="withEffect">
                                  <p:stCondLst>
                                    <p:cond delay="0"/>
                                  </p:stCondLst>
                                  <p:childTnLst>
                                    <p:set>
                                      <p:cBhvr>
                                        <p:cTn id="246" dur="1" fill="hold">
                                          <p:stCondLst>
                                            <p:cond delay="0"/>
                                          </p:stCondLst>
                                        </p:cTn>
                                        <p:tgtEl>
                                          <p:spTgt spid="557"/>
                                        </p:tgtEl>
                                        <p:attrNameLst>
                                          <p:attrName>style.visibility</p:attrName>
                                        </p:attrNameLst>
                                      </p:cBhvr>
                                      <p:to>
                                        <p:strVal val="visible"/>
                                      </p:to>
                                    </p:set>
                                    <p:animEffect transition="in" filter="randombar(horizontal)">
                                      <p:cBhvr>
                                        <p:cTn id="247" dur="500"/>
                                        <p:tgtEl>
                                          <p:spTgt spid="557"/>
                                        </p:tgtEl>
                                      </p:cBhvr>
                                    </p:animEffect>
                                  </p:childTnLst>
                                </p:cTn>
                              </p:par>
                              <p:par>
                                <p:cTn id="248" presetID="14" presetClass="entr" presetSubtype="10" fill="hold" grpId="0" nodeType="withEffect">
                                  <p:stCondLst>
                                    <p:cond delay="0"/>
                                  </p:stCondLst>
                                  <p:childTnLst>
                                    <p:set>
                                      <p:cBhvr>
                                        <p:cTn id="249" dur="1" fill="hold">
                                          <p:stCondLst>
                                            <p:cond delay="0"/>
                                          </p:stCondLst>
                                        </p:cTn>
                                        <p:tgtEl>
                                          <p:spTgt spid="558"/>
                                        </p:tgtEl>
                                        <p:attrNameLst>
                                          <p:attrName>style.visibility</p:attrName>
                                        </p:attrNameLst>
                                      </p:cBhvr>
                                      <p:to>
                                        <p:strVal val="visible"/>
                                      </p:to>
                                    </p:set>
                                    <p:animEffect transition="in" filter="randombar(horizontal)">
                                      <p:cBhvr>
                                        <p:cTn id="250" dur="500"/>
                                        <p:tgtEl>
                                          <p:spTgt spid="558"/>
                                        </p:tgtEl>
                                      </p:cBhvr>
                                    </p:animEffect>
                                  </p:childTnLst>
                                </p:cTn>
                              </p:par>
                              <p:par>
                                <p:cTn id="251" presetID="14" presetClass="entr" presetSubtype="10" fill="hold" grpId="0" nodeType="withEffect">
                                  <p:stCondLst>
                                    <p:cond delay="0"/>
                                  </p:stCondLst>
                                  <p:childTnLst>
                                    <p:set>
                                      <p:cBhvr>
                                        <p:cTn id="252" dur="1" fill="hold">
                                          <p:stCondLst>
                                            <p:cond delay="0"/>
                                          </p:stCondLst>
                                        </p:cTn>
                                        <p:tgtEl>
                                          <p:spTgt spid="559"/>
                                        </p:tgtEl>
                                        <p:attrNameLst>
                                          <p:attrName>style.visibility</p:attrName>
                                        </p:attrNameLst>
                                      </p:cBhvr>
                                      <p:to>
                                        <p:strVal val="visible"/>
                                      </p:to>
                                    </p:set>
                                    <p:animEffect transition="in" filter="randombar(horizontal)">
                                      <p:cBhvr>
                                        <p:cTn id="253" dur="500"/>
                                        <p:tgtEl>
                                          <p:spTgt spid="559"/>
                                        </p:tgtEl>
                                      </p:cBhvr>
                                    </p:animEffect>
                                  </p:childTnLst>
                                </p:cTn>
                              </p:par>
                              <p:par>
                                <p:cTn id="254" presetID="14" presetClass="entr" presetSubtype="10" fill="hold" grpId="0" nodeType="withEffect">
                                  <p:stCondLst>
                                    <p:cond delay="0"/>
                                  </p:stCondLst>
                                  <p:childTnLst>
                                    <p:set>
                                      <p:cBhvr>
                                        <p:cTn id="255" dur="1" fill="hold">
                                          <p:stCondLst>
                                            <p:cond delay="0"/>
                                          </p:stCondLst>
                                        </p:cTn>
                                        <p:tgtEl>
                                          <p:spTgt spid="560"/>
                                        </p:tgtEl>
                                        <p:attrNameLst>
                                          <p:attrName>style.visibility</p:attrName>
                                        </p:attrNameLst>
                                      </p:cBhvr>
                                      <p:to>
                                        <p:strVal val="visible"/>
                                      </p:to>
                                    </p:set>
                                    <p:animEffect transition="in" filter="randombar(horizontal)">
                                      <p:cBhvr>
                                        <p:cTn id="256" dur="500"/>
                                        <p:tgtEl>
                                          <p:spTgt spid="560"/>
                                        </p:tgtEl>
                                      </p:cBhvr>
                                    </p:animEffect>
                                  </p:childTnLst>
                                </p:cTn>
                              </p:par>
                              <p:par>
                                <p:cTn id="257" presetID="14" presetClass="entr" presetSubtype="10" fill="hold" grpId="0" nodeType="withEffect">
                                  <p:stCondLst>
                                    <p:cond delay="0"/>
                                  </p:stCondLst>
                                  <p:childTnLst>
                                    <p:set>
                                      <p:cBhvr>
                                        <p:cTn id="258" dur="1" fill="hold">
                                          <p:stCondLst>
                                            <p:cond delay="0"/>
                                          </p:stCondLst>
                                        </p:cTn>
                                        <p:tgtEl>
                                          <p:spTgt spid="561"/>
                                        </p:tgtEl>
                                        <p:attrNameLst>
                                          <p:attrName>style.visibility</p:attrName>
                                        </p:attrNameLst>
                                      </p:cBhvr>
                                      <p:to>
                                        <p:strVal val="visible"/>
                                      </p:to>
                                    </p:set>
                                    <p:animEffect transition="in" filter="randombar(horizontal)">
                                      <p:cBhvr>
                                        <p:cTn id="259" dur="500"/>
                                        <p:tgtEl>
                                          <p:spTgt spid="561"/>
                                        </p:tgtEl>
                                      </p:cBhvr>
                                    </p:animEffect>
                                  </p:childTnLst>
                                </p:cTn>
                              </p:par>
                              <p:par>
                                <p:cTn id="260" presetID="14" presetClass="entr" presetSubtype="10" fill="hold" grpId="0" nodeType="withEffect">
                                  <p:stCondLst>
                                    <p:cond delay="0"/>
                                  </p:stCondLst>
                                  <p:childTnLst>
                                    <p:set>
                                      <p:cBhvr>
                                        <p:cTn id="261" dur="1" fill="hold">
                                          <p:stCondLst>
                                            <p:cond delay="0"/>
                                          </p:stCondLst>
                                        </p:cTn>
                                        <p:tgtEl>
                                          <p:spTgt spid="562"/>
                                        </p:tgtEl>
                                        <p:attrNameLst>
                                          <p:attrName>style.visibility</p:attrName>
                                        </p:attrNameLst>
                                      </p:cBhvr>
                                      <p:to>
                                        <p:strVal val="visible"/>
                                      </p:to>
                                    </p:set>
                                    <p:animEffect transition="in" filter="randombar(horizontal)">
                                      <p:cBhvr>
                                        <p:cTn id="262" dur="500"/>
                                        <p:tgtEl>
                                          <p:spTgt spid="562"/>
                                        </p:tgtEl>
                                      </p:cBhvr>
                                    </p:animEffect>
                                  </p:childTnLst>
                                </p:cTn>
                              </p:par>
                              <p:par>
                                <p:cTn id="263" presetID="14" presetClass="entr" presetSubtype="10" fill="hold" grpId="0" nodeType="withEffect">
                                  <p:stCondLst>
                                    <p:cond delay="0"/>
                                  </p:stCondLst>
                                  <p:childTnLst>
                                    <p:set>
                                      <p:cBhvr>
                                        <p:cTn id="264" dur="1" fill="hold">
                                          <p:stCondLst>
                                            <p:cond delay="0"/>
                                          </p:stCondLst>
                                        </p:cTn>
                                        <p:tgtEl>
                                          <p:spTgt spid="563"/>
                                        </p:tgtEl>
                                        <p:attrNameLst>
                                          <p:attrName>style.visibility</p:attrName>
                                        </p:attrNameLst>
                                      </p:cBhvr>
                                      <p:to>
                                        <p:strVal val="visible"/>
                                      </p:to>
                                    </p:set>
                                    <p:animEffect transition="in" filter="randombar(horizontal)">
                                      <p:cBhvr>
                                        <p:cTn id="265" dur="500"/>
                                        <p:tgtEl>
                                          <p:spTgt spid="563"/>
                                        </p:tgtEl>
                                      </p:cBhvr>
                                    </p:animEffect>
                                  </p:childTnLst>
                                </p:cTn>
                              </p:par>
                              <p:par>
                                <p:cTn id="266" presetID="14" presetClass="entr" presetSubtype="10" fill="hold" grpId="0" nodeType="withEffect">
                                  <p:stCondLst>
                                    <p:cond delay="0"/>
                                  </p:stCondLst>
                                  <p:childTnLst>
                                    <p:set>
                                      <p:cBhvr>
                                        <p:cTn id="267" dur="1" fill="hold">
                                          <p:stCondLst>
                                            <p:cond delay="0"/>
                                          </p:stCondLst>
                                        </p:cTn>
                                        <p:tgtEl>
                                          <p:spTgt spid="564"/>
                                        </p:tgtEl>
                                        <p:attrNameLst>
                                          <p:attrName>style.visibility</p:attrName>
                                        </p:attrNameLst>
                                      </p:cBhvr>
                                      <p:to>
                                        <p:strVal val="visible"/>
                                      </p:to>
                                    </p:set>
                                    <p:animEffect transition="in" filter="randombar(horizontal)">
                                      <p:cBhvr>
                                        <p:cTn id="268" dur="500"/>
                                        <p:tgtEl>
                                          <p:spTgt spid="564"/>
                                        </p:tgtEl>
                                      </p:cBhvr>
                                    </p:animEffect>
                                  </p:childTnLst>
                                </p:cTn>
                              </p:par>
                              <p:par>
                                <p:cTn id="269" presetID="14" presetClass="entr" presetSubtype="10" fill="hold" grpId="0" nodeType="withEffect">
                                  <p:stCondLst>
                                    <p:cond delay="0"/>
                                  </p:stCondLst>
                                  <p:childTnLst>
                                    <p:set>
                                      <p:cBhvr>
                                        <p:cTn id="270" dur="1" fill="hold">
                                          <p:stCondLst>
                                            <p:cond delay="0"/>
                                          </p:stCondLst>
                                        </p:cTn>
                                        <p:tgtEl>
                                          <p:spTgt spid="565"/>
                                        </p:tgtEl>
                                        <p:attrNameLst>
                                          <p:attrName>style.visibility</p:attrName>
                                        </p:attrNameLst>
                                      </p:cBhvr>
                                      <p:to>
                                        <p:strVal val="visible"/>
                                      </p:to>
                                    </p:set>
                                    <p:animEffect transition="in" filter="randombar(horizontal)">
                                      <p:cBhvr>
                                        <p:cTn id="271" dur="500"/>
                                        <p:tgtEl>
                                          <p:spTgt spid="565"/>
                                        </p:tgtEl>
                                      </p:cBhvr>
                                    </p:animEffect>
                                  </p:childTnLst>
                                </p:cTn>
                              </p:par>
                              <p:par>
                                <p:cTn id="272" presetID="14" presetClass="entr" presetSubtype="10" fill="hold" grpId="0" nodeType="withEffect">
                                  <p:stCondLst>
                                    <p:cond delay="0"/>
                                  </p:stCondLst>
                                  <p:childTnLst>
                                    <p:set>
                                      <p:cBhvr>
                                        <p:cTn id="273" dur="1" fill="hold">
                                          <p:stCondLst>
                                            <p:cond delay="0"/>
                                          </p:stCondLst>
                                        </p:cTn>
                                        <p:tgtEl>
                                          <p:spTgt spid="566"/>
                                        </p:tgtEl>
                                        <p:attrNameLst>
                                          <p:attrName>style.visibility</p:attrName>
                                        </p:attrNameLst>
                                      </p:cBhvr>
                                      <p:to>
                                        <p:strVal val="visible"/>
                                      </p:to>
                                    </p:set>
                                    <p:animEffect transition="in" filter="randombar(horizontal)">
                                      <p:cBhvr>
                                        <p:cTn id="274" dur="500"/>
                                        <p:tgtEl>
                                          <p:spTgt spid="566"/>
                                        </p:tgtEl>
                                      </p:cBhvr>
                                    </p:animEffect>
                                  </p:childTnLst>
                                </p:cTn>
                              </p:par>
                              <p:par>
                                <p:cTn id="275" presetID="14" presetClass="entr" presetSubtype="10" fill="hold" grpId="0" nodeType="withEffect">
                                  <p:stCondLst>
                                    <p:cond delay="0"/>
                                  </p:stCondLst>
                                  <p:childTnLst>
                                    <p:set>
                                      <p:cBhvr>
                                        <p:cTn id="276" dur="1" fill="hold">
                                          <p:stCondLst>
                                            <p:cond delay="0"/>
                                          </p:stCondLst>
                                        </p:cTn>
                                        <p:tgtEl>
                                          <p:spTgt spid="567"/>
                                        </p:tgtEl>
                                        <p:attrNameLst>
                                          <p:attrName>style.visibility</p:attrName>
                                        </p:attrNameLst>
                                      </p:cBhvr>
                                      <p:to>
                                        <p:strVal val="visible"/>
                                      </p:to>
                                    </p:set>
                                    <p:animEffect transition="in" filter="randombar(horizontal)">
                                      <p:cBhvr>
                                        <p:cTn id="277" dur="500"/>
                                        <p:tgtEl>
                                          <p:spTgt spid="567"/>
                                        </p:tgtEl>
                                      </p:cBhvr>
                                    </p:animEffect>
                                  </p:childTnLst>
                                </p:cTn>
                              </p:par>
                              <p:par>
                                <p:cTn id="278" presetID="14" presetClass="entr" presetSubtype="10" fill="hold" grpId="0" nodeType="withEffect">
                                  <p:stCondLst>
                                    <p:cond delay="0"/>
                                  </p:stCondLst>
                                  <p:childTnLst>
                                    <p:set>
                                      <p:cBhvr>
                                        <p:cTn id="279" dur="1" fill="hold">
                                          <p:stCondLst>
                                            <p:cond delay="0"/>
                                          </p:stCondLst>
                                        </p:cTn>
                                        <p:tgtEl>
                                          <p:spTgt spid="568"/>
                                        </p:tgtEl>
                                        <p:attrNameLst>
                                          <p:attrName>style.visibility</p:attrName>
                                        </p:attrNameLst>
                                      </p:cBhvr>
                                      <p:to>
                                        <p:strVal val="visible"/>
                                      </p:to>
                                    </p:set>
                                    <p:animEffect transition="in" filter="randombar(horizontal)">
                                      <p:cBhvr>
                                        <p:cTn id="280" dur="500"/>
                                        <p:tgtEl>
                                          <p:spTgt spid="568"/>
                                        </p:tgtEl>
                                      </p:cBhvr>
                                    </p:animEffect>
                                  </p:childTnLst>
                                </p:cTn>
                              </p:par>
                              <p:par>
                                <p:cTn id="281" presetID="14" presetClass="entr" presetSubtype="10" fill="hold" grpId="0" nodeType="withEffect">
                                  <p:stCondLst>
                                    <p:cond delay="0"/>
                                  </p:stCondLst>
                                  <p:childTnLst>
                                    <p:set>
                                      <p:cBhvr>
                                        <p:cTn id="282" dur="1" fill="hold">
                                          <p:stCondLst>
                                            <p:cond delay="0"/>
                                          </p:stCondLst>
                                        </p:cTn>
                                        <p:tgtEl>
                                          <p:spTgt spid="569"/>
                                        </p:tgtEl>
                                        <p:attrNameLst>
                                          <p:attrName>style.visibility</p:attrName>
                                        </p:attrNameLst>
                                      </p:cBhvr>
                                      <p:to>
                                        <p:strVal val="visible"/>
                                      </p:to>
                                    </p:set>
                                    <p:animEffect transition="in" filter="randombar(horizontal)">
                                      <p:cBhvr>
                                        <p:cTn id="283" dur="500"/>
                                        <p:tgtEl>
                                          <p:spTgt spid="569"/>
                                        </p:tgtEl>
                                      </p:cBhvr>
                                    </p:animEffect>
                                  </p:childTnLst>
                                </p:cTn>
                              </p:par>
                              <p:par>
                                <p:cTn id="284" presetID="14" presetClass="entr" presetSubtype="10" fill="hold" grpId="0" nodeType="withEffect">
                                  <p:stCondLst>
                                    <p:cond delay="0"/>
                                  </p:stCondLst>
                                  <p:childTnLst>
                                    <p:set>
                                      <p:cBhvr>
                                        <p:cTn id="285" dur="1" fill="hold">
                                          <p:stCondLst>
                                            <p:cond delay="0"/>
                                          </p:stCondLst>
                                        </p:cTn>
                                        <p:tgtEl>
                                          <p:spTgt spid="570"/>
                                        </p:tgtEl>
                                        <p:attrNameLst>
                                          <p:attrName>style.visibility</p:attrName>
                                        </p:attrNameLst>
                                      </p:cBhvr>
                                      <p:to>
                                        <p:strVal val="visible"/>
                                      </p:to>
                                    </p:set>
                                    <p:animEffect transition="in" filter="randombar(horizontal)">
                                      <p:cBhvr>
                                        <p:cTn id="286" dur="500"/>
                                        <p:tgtEl>
                                          <p:spTgt spid="570"/>
                                        </p:tgtEl>
                                      </p:cBhvr>
                                    </p:animEffect>
                                  </p:childTnLst>
                                </p:cTn>
                              </p:par>
                              <p:par>
                                <p:cTn id="287" presetID="14" presetClass="entr" presetSubtype="10" fill="hold" grpId="0" nodeType="withEffect">
                                  <p:stCondLst>
                                    <p:cond delay="0"/>
                                  </p:stCondLst>
                                  <p:childTnLst>
                                    <p:set>
                                      <p:cBhvr>
                                        <p:cTn id="288" dur="1" fill="hold">
                                          <p:stCondLst>
                                            <p:cond delay="0"/>
                                          </p:stCondLst>
                                        </p:cTn>
                                        <p:tgtEl>
                                          <p:spTgt spid="571"/>
                                        </p:tgtEl>
                                        <p:attrNameLst>
                                          <p:attrName>style.visibility</p:attrName>
                                        </p:attrNameLst>
                                      </p:cBhvr>
                                      <p:to>
                                        <p:strVal val="visible"/>
                                      </p:to>
                                    </p:set>
                                    <p:animEffect transition="in" filter="randombar(horizontal)">
                                      <p:cBhvr>
                                        <p:cTn id="289" dur="500"/>
                                        <p:tgtEl>
                                          <p:spTgt spid="571"/>
                                        </p:tgtEl>
                                      </p:cBhvr>
                                    </p:animEffect>
                                  </p:childTnLst>
                                </p:cTn>
                              </p:par>
                              <p:par>
                                <p:cTn id="290" presetID="14" presetClass="entr" presetSubtype="10" fill="hold" grpId="0" nodeType="withEffect">
                                  <p:stCondLst>
                                    <p:cond delay="0"/>
                                  </p:stCondLst>
                                  <p:childTnLst>
                                    <p:set>
                                      <p:cBhvr>
                                        <p:cTn id="291" dur="1" fill="hold">
                                          <p:stCondLst>
                                            <p:cond delay="0"/>
                                          </p:stCondLst>
                                        </p:cTn>
                                        <p:tgtEl>
                                          <p:spTgt spid="572"/>
                                        </p:tgtEl>
                                        <p:attrNameLst>
                                          <p:attrName>style.visibility</p:attrName>
                                        </p:attrNameLst>
                                      </p:cBhvr>
                                      <p:to>
                                        <p:strVal val="visible"/>
                                      </p:to>
                                    </p:set>
                                    <p:animEffect transition="in" filter="randombar(horizontal)">
                                      <p:cBhvr>
                                        <p:cTn id="292" dur="500"/>
                                        <p:tgtEl>
                                          <p:spTgt spid="572"/>
                                        </p:tgtEl>
                                      </p:cBhvr>
                                    </p:animEffect>
                                  </p:childTnLst>
                                </p:cTn>
                              </p:par>
                              <p:par>
                                <p:cTn id="293" presetID="14" presetClass="entr" presetSubtype="10" fill="hold" grpId="0" nodeType="withEffect">
                                  <p:stCondLst>
                                    <p:cond delay="0"/>
                                  </p:stCondLst>
                                  <p:childTnLst>
                                    <p:set>
                                      <p:cBhvr>
                                        <p:cTn id="294" dur="1" fill="hold">
                                          <p:stCondLst>
                                            <p:cond delay="0"/>
                                          </p:stCondLst>
                                        </p:cTn>
                                        <p:tgtEl>
                                          <p:spTgt spid="573"/>
                                        </p:tgtEl>
                                        <p:attrNameLst>
                                          <p:attrName>style.visibility</p:attrName>
                                        </p:attrNameLst>
                                      </p:cBhvr>
                                      <p:to>
                                        <p:strVal val="visible"/>
                                      </p:to>
                                    </p:set>
                                    <p:animEffect transition="in" filter="randombar(horizontal)">
                                      <p:cBhvr>
                                        <p:cTn id="295" dur="500"/>
                                        <p:tgtEl>
                                          <p:spTgt spid="573"/>
                                        </p:tgtEl>
                                      </p:cBhvr>
                                    </p:animEffect>
                                  </p:childTnLst>
                                </p:cTn>
                              </p:par>
                              <p:par>
                                <p:cTn id="296" presetID="14" presetClass="entr" presetSubtype="10" fill="hold" grpId="0" nodeType="withEffect">
                                  <p:stCondLst>
                                    <p:cond delay="0"/>
                                  </p:stCondLst>
                                  <p:childTnLst>
                                    <p:set>
                                      <p:cBhvr>
                                        <p:cTn id="297" dur="1" fill="hold">
                                          <p:stCondLst>
                                            <p:cond delay="0"/>
                                          </p:stCondLst>
                                        </p:cTn>
                                        <p:tgtEl>
                                          <p:spTgt spid="574"/>
                                        </p:tgtEl>
                                        <p:attrNameLst>
                                          <p:attrName>style.visibility</p:attrName>
                                        </p:attrNameLst>
                                      </p:cBhvr>
                                      <p:to>
                                        <p:strVal val="visible"/>
                                      </p:to>
                                    </p:set>
                                    <p:animEffect transition="in" filter="randombar(horizontal)">
                                      <p:cBhvr>
                                        <p:cTn id="298" dur="500"/>
                                        <p:tgtEl>
                                          <p:spTgt spid="574"/>
                                        </p:tgtEl>
                                      </p:cBhvr>
                                    </p:animEffect>
                                  </p:childTnLst>
                                </p:cTn>
                              </p:par>
                              <p:par>
                                <p:cTn id="299" presetID="14" presetClass="entr" presetSubtype="10" fill="hold" grpId="0" nodeType="withEffect">
                                  <p:stCondLst>
                                    <p:cond delay="0"/>
                                  </p:stCondLst>
                                  <p:childTnLst>
                                    <p:set>
                                      <p:cBhvr>
                                        <p:cTn id="300" dur="1" fill="hold">
                                          <p:stCondLst>
                                            <p:cond delay="0"/>
                                          </p:stCondLst>
                                        </p:cTn>
                                        <p:tgtEl>
                                          <p:spTgt spid="575"/>
                                        </p:tgtEl>
                                        <p:attrNameLst>
                                          <p:attrName>style.visibility</p:attrName>
                                        </p:attrNameLst>
                                      </p:cBhvr>
                                      <p:to>
                                        <p:strVal val="visible"/>
                                      </p:to>
                                    </p:set>
                                    <p:animEffect transition="in" filter="randombar(horizontal)">
                                      <p:cBhvr>
                                        <p:cTn id="301" dur="500"/>
                                        <p:tgtEl>
                                          <p:spTgt spid="575"/>
                                        </p:tgtEl>
                                      </p:cBhvr>
                                    </p:animEffect>
                                  </p:childTnLst>
                                </p:cTn>
                              </p:par>
                              <p:par>
                                <p:cTn id="302" presetID="14" presetClass="entr" presetSubtype="10" fill="hold" grpId="0" nodeType="withEffect">
                                  <p:stCondLst>
                                    <p:cond delay="0"/>
                                  </p:stCondLst>
                                  <p:childTnLst>
                                    <p:set>
                                      <p:cBhvr>
                                        <p:cTn id="303" dur="1" fill="hold">
                                          <p:stCondLst>
                                            <p:cond delay="0"/>
                                          </p:stCondLst>
                                        </p:cTn>
                                        <p:tgtEl>
                                          <p:spTgt spid="576"/>
                                        </p:tgtEl>
                                        <p:attrNameLst>
                                          <p:attrName>style.visibility</p:attrName>
                                        </p:attrNameLst>
                                      </p:cBhvr>
                                      <p:to>
                                        <p:strVal val="visible"/>
                                      </p:to>
                                    </p:set>
                                    <p:animEffect transition="in" filter="randombar(horizontal)">
                                      <p:cBhvr>
                                        <p:cTn id="304" dur="500"/>
                                        <p:tgtEl>
                                          <p:spTgt spid="576"/>
                                        </p:tgtEl>
                                      </p:cBhvr>
                                    </p:animEffect>
                                  </p:childTnLst>
                                </p:cTn>
                              </p:par>
                              <p:par>
                                <p:cTn id="305" presetID="14" presetClass="entr" presetSubtype="10" fill="hold" grpId="0" nodeType="withEffect">
                                  <p:stCondLst>
                                    <p:cond delay="0"/>
                                  </p:stCondLst>
                                  <p:childTnLst>
                                    <p:set>
                                      <p:cBhvr>
                                        <p:cTn id="306" dur="1" fill="hold">
                                          <p:stCondLst>
                                            <p:cond delay="0"/>
                                          </p:stCondLst>
                                        </p:cTn>
                                        <p:tgtEl>
                                          <p:spTgt spid="577"/>
                                        </p:tgtEl>
                                        <p:attrNameLst>
                                          <p:attrName>style.visibility</p:attrName>
                                        </p:attrNameLst>
                                      </p:cBhvr>
                                      <p:to>
                                        <p:strVal val="visible"/>
                                      </p:to>
                                    </p:set>
                                    <p:animEffect transition="in" filter="randombar(horizontal)">
                                      <p:cBhvr>
                                        <p:cTn id="307" dur="500"/>
                                        <p:tgtEl>
                                          <p:spTgt spid="577"/>
                                        </p:tgtEl>
                                      </p:cBhvr>
                                    </p:animEffect>
                                  </p:childTnLst>
                                </p:cTn>
                              </p:par>
                              <p:par>
                                <p:cTn id="308" presetID="14" presetClass="entr" presetSubtype="10" fill="hold" grpId="0" nodeType="withEffect">
                                  <p:stCondLst>
                                    <p:cond delay="0"/>
                                  </p:stCondLst>
                                  <p:childTnLst>
                                    <p:set>
                                      <p:cBhvr>
                                        <p:cTn id="309" dur="1" fill="hold">
                                          <p:stCondLst>
                                            <p:cond delay="0"/>
                                          </p:stCondLst>
                                        </p:cTn>
                                        <p:tgtEl>
                                          <p:spTgt spid="578"/>
                                        </p:tgtEl>
                                        <p:attrNameLst>
                                          <p:attrName>style.visibility</p:attrName>
                                        </p:attrNameLst>
                                      </p:cBhvr>
                                      <p:to>
                                        <p:strVal val="visible"/>
                                      </p:to>
                                    </p:set>
                                    <p:animEffect transition="in" filter="randombar(horizontal)">
                                      <p:cBhvr>
                                        <p:cTn id="310" dur="500"/>
                                        <p:tgtEl>
                                          <p:spTgt spid="578"/>
                                        </p:tgtEl>
                                      </p:cBhvr>
                                    </p:animEffect>
                                  </p:childTnLst>
                                </p:cTn>
                              </p:par>
                              <p:par>
                                <p:cTn id="311" presetID="14" presetClass="entr" presetSubtype="10" fill="hold" grpId="0" nodeType="withEffect">
                                  <p:stCondLst>
                                    <p:cond delay="0"/>
                                  </p:stCondLst>
                                  <p:childTnLst>
                                    <p:set>
                                      <p:cBhvr>
                                        <p:cTn id="312" dur="1" fill="hold">
                                          <p:stCondLst>
                                            <p:cond delay="0"/>
                                          </p:stCondLst>
                                        </p:cTn>
                                        <p:tgtEl>
                                          <p:spTgt spid="579"/>
                                        </p:tgtEl>
                                        <p:attrNameLst>
                                          <p:attrName>style.visibility</p:attrName>
                                        </p:attrNameLst>
                                      </p:cBhvr>
                                      <p:to>
                                        <p:strVal val="visible"/>
                                      </p:to>
                                    </p:set>
                                    <p:animEffect transition="in" filter="randombar(horizontal)">
                                      <p:cBhvr>
                                        <p:cTn id="313" dur="500"/>
                                        <p:tgtEl>
                                          <p:spTgt spid="579"/>
                                        </p:tgtEl>
                                      </p:cBhvr>
                                    </p:animEffect>
                                  </p:childTnLst>
                                </p:cTn>
                              </p:par>
                              <p:par>
                                <p:cTn id="314" presetID="14" presetClass="entr" presetSubtype="10" fill="hold" grpId="0" nodeType="withEffect">
                                  <p:stCondLst>
                                    <p:cond delay="0"/>
                                  </p:stCondLst>
                                  <p:childTnLst>
                                    <p:set>
                                      <p:cBhvr>
                                        <p:cTn id="315" dur="1" fill="hold">
                                          <p:stCondLst>
                                            <p:cond delay="0"/>
                                          </p:stCondLst>
                                        </p:cTn>
                                        <p:tgtEl>
                                          <p:spTgt spid="580"/>
                                        </p:tgtEl>
                                        <p:attrNameLst>
                                          <p:attrName>style.visibility</p:attrName>
                                        </p:attrNameLst>
                                      </p:cBhvr>
                                      <p:to>
                                        <p:strVal val="visible"/>
                                      </p:to>
                                    </p:set>
                                    <p:animEffect transition="in" filter="randombar(horizontal)">
                                      <p:cBhvr>
                                        <p:cTn id="316" dur="500"/>
                                        <p:tgtEl>
                                          <p:spTgt spid="580"/>
                                        </p:tgtEl>
                                      </p:cBhvr>
                                    </p:animEffect>
                                  </p:childTnLst>
                                </p:cTn>
                              </p:par>
                              <p:par>
                                <p:cTn id="317" presetID="14" presetClass="entr" presetSubtype="10" fill="hold" grpId="0" nodeType="withEffect">
                                  <p:stCondLst>
                                    <p:cond delay="0"/>
                                  </p:stCondLst>
                                  <p:childTnLst>
                                    <p:set>
                                      <p:cBhvr>
                                        <p:cTn id="318" dur="1" fill="hold">
                                          <p:stCondLst>
                                            <p:cond delay="0"/>
                                          </p:stCondLst>
                                        </p:cTn>
                                        <p:tgtEl>
                                          <p:spTgt spid="581"/>
                                        </p:tgtEl>
                                        <p:attrNameLst>
                                          <p:attrName>style.visibility</p:attrName>
                                        </p:attrNameLst>
                                      </p:cBhvr>
                                      <p:to>
                                        <p:strVal val="visible"/>
                                      </p:to>
                                    </p:set>
                                    <p:animEffect transition="in" filter="randombar(horizontal)">
                                      <p:cBhvr>
                                        <p:cTn id="319" dur="500"/>
                                        <p:tgtEl>
                                          <p:spTgt spid="581"/>
                                        </p:tgtEl>
                                      </p:cBhvr>
                                    </p:animEffect>
                                  </p:childTnLst>
                                </p:cTn>
                              </p:par>
                              <p:par>
                                <p:cTn id="320" presetID="14" presetClass="entr" presetSubtype="10" fill="hold" grpId="0" nodeType="withEffect">
                                  <p:stCondLst>
                                    <p:cond delay="0"/>
                                  </p:stCondLst>
                                  <p:childTnLst>
                                    <p:set>
                                      <p:cBhvr>
                                        <p:cTn id="321" dur="1" fill="hold">
                                          <p:stCondLst>
                                            <p:cond delay="0"/>
                                          </p:stCondLst>
                                        </p:cTn>
                                        <p:tgtEl>
                                          <p:spTgt spid="582"/>
                                        </p:tgtEl>
                                        <p:attrNameLst>
                                          <p:attrName>style.visibility</p:attrName>
                                        </p:attrNameLst>
                                      </p:cBhvr>
                                      <p:to>
                                        <p:strVal val="visible"/>
                                      </p:to>
                                    </p:set>
                                    <p:animEffect transition="in" filter="randombar(horizontal)">
                                      <p:cBhvr>
                                        <p:cTn id="322" dur="500"/>
                                        <p:tgtEl>
                                          <p:spTgt spid="582"/>
                                        </p:tgtEl>
                                      </p:cBhvr>
                                    </p:animEffect>
                                  </p:childTnLst>
                                </p:cTn>
                              </p:par>
                              <p:par>
                                <p:cTn id="323" presetID="14" presetClass="entr" presetSubtype="10" fill="hold" grpId="0" nodeType="withEffect">
                                  <p:stCondLst>
                                    <p:cond delay="0"/>
                                  </p:stCondLst>
                                  <p:childTnLst>
                                    <p:set>
                                      <p:cBhvr>
                                        <p:cTn id="324" dur="1" fill="hold">
                                          <p:stCondLst>
                                            <p:cond delay="0"/>
                                          </p:stCondLst>
                                        </p:cTn>
                                        <p:tgtEl>
                                          <p:spTgt spid="583"/>
                                        </p:tgtEl>
                                        <p:attrNameLst>
                                          <p:attrName>style.visibility</p:attrName>
                                        </p:attrNameLst>
                                      </p:cBhvr>
                                      <p:to>
                                        <p:strVal val="visible"/>
                                      </p:to>
                                    </p:set>
                                    <p:animEffect transition="in" filter="randombar(horizontal)">
                                      <p:cBhvr>
                                        <p:cTn id="325" dur="500"/>
                                        <p:tgtEl>
                                          <p:spTgt spid="583"/>
                                        </p:tgtEl>
                                      </p:cBhvr>
                                    </p:animEffect>
                                  </p:childTnLst>
                                </p:cTn>
                              </p:par>
                              <p:par>
                                <p:cTn id="326" presetID="14" presetClass="entr" presetSubtype="10" fill="hold" grpId="0" nodeType="withEffect">
                                  <p:stCondLst>
                                    <p:cond delay="0"/>
                                  </p:stCondLst>
                                  <p:childTnLst>
                                    <p:set>
                                      <p:cBhvr>
                                        <p:cTn id="327" dur="1" fill="hold">
                                          <p:stCondLst>
                                            <p:cond delay="0"/>
                                          </p:stCondLst>
                                        </p:cTn>
                                        <p:tgtEl>
                                          <p:spTgt spid="584"/>
                                        </p:tgtEl>
                                        <p:attrNameLst>
                                          <p:attrName>style.visibility</p:attrName>
                                        </p:attrNameLst>
                                      </p:cBhvr>
                                      <p:to>
                                        <p:strVal val="visible"/>
                                      </p:to>
                                    </p:set>
                                    <p:animEffect transition="in" filter="randombar(horizontal)">
                                      <p:cBhvr>
                                        <p:cTn id="328" dur="500"/>
                                        <p:tgtEl>
                                          <p:spTgt spid="584"/>
                                        </p:tgtEl>
                                      </p:cBhvr>
                                    </p:animEffect>
                                  </p:childTnLst>
                                </p:cTn>
                              </p:par>
                              <p:par>
                                <p:cTn id="329" presetID="14" presetClass="entr" presetSubtype="10" fill="hold" grpId="0" nodeType="withEffect">
                                  <p:stCondLst>
                                    <p:cond delay="0"/>
                                  </p:stCondLst>
                                  <p:childTnLst>
                                    <p:set>
                                      <p:cBhvr>
                                        <p:cTn id="330" dur="1" fill="hold">
                                          <p:stCondLst>
                                            <p:cond delay="0"/>
                                          </p:stCondLst>
                                        </p:cTn>
                                        <p:tgtEl>
                                          <p:spTgt spid="585"/>
                                        </p:tgtEl>
                                        <p:attrNameLst>
                                          <p:attrName>style.visibility</p:attrName>
                                        </p:attrNameLst>
                                      </p:cBhvr>
                                      <p:to>
                                        <p:strVal val="visible"/>
                                      </p:to>
                                    </p:set>
                                    <p:animEffect transition="in" filter="randombar(horizontal)">
                                      <p:cBhvr>
                                        <p:cTn id="331" dur="500"/>
                                        <p:tgtEl>
                                          <p:spTgt spid="585"/>
                                        </p:tgtEl>
                                      </p:cBhvr>
                                    </p:animEffect>
                                  </p:childTnLst>
                                </p:cTn>
                              </p:par>
                              <p:par>
                                <p:cTn id="332" presetID="14" presetClass="entr" presetSubtype="10" fill="hold" grpId="0" nodeType="withEffect">
                                  <p:stCondLst>
                                    <p:cond delay="0"/>
                                  </p:stCondLst>
                                  <p:childTnLst>
                                    <p:set>
                                      <p:cBhvr>
                                        <p:cTn id="333" dur="1" fill="hold">
                                          <p:stCondLst>
                                            <p:cond delay="0"/>
                                          </p:stCondLst>
                                        </p:cTn>
                                        <p:tgtEl>
                                          <p:spTgt spid="586"/>
                                        </p:tgtEl>
                                        <p:attrNameLst>
                                          <p:attrName>style.visibility</p:attrName>
                                        </p:attrNameLst>
                                      </p:cBhvr>
                                      <p:to>
                                        <p:strVal val="visible"/>
                                      </p:to>
                                    </p:set>
                                    <p:animEffect transition="in" filter="randombar(horizontal)">
                                      <p:cBhvr>
                                        <p:cTn id="334" dur="500"/>
                                        <p:tgtEl>
                                          <p:spTgt spid="586"/>
                                        </p:tgtEl>
                                      </p:cBhvr>
                                    </p:animEffect>
                                  </p:childTnLst>
                                </p:cTn>
                              </p:par>
                              <p:par>
                                <p:cTn id="335" presetID="14" presetClass="entr" presetSubtype="10" fill="hold" grpId="0" nodeType="withEffect">
                                  <p:stCondLst>
                                    <p:cond delay="0"/>
                                  </p:stCondLst>
                                  <p:childTnLst>
                                    <p:set>
                                      <p:cBhvr>
                                        <p:cTn id="336" dur="1" fill="hold">
                                          <p:stCondLst>
                                            <p:cond delay="0"/>
                                          </p:stCondLst>
                                        </p:cTn>
                                        <p:tgtEl>
                                          <p:spTgt spid="587"/>
                                        </p:tgtEl>
                                        <p:attrNameLst>
                                          <p:attrName>style.visibility</p:attrName>
                                        </p:attrNameLst>
                                      </p:cBhvr>
                                      <p:to>
                                        <p:strVal val="visible"/>
                                      </p:to>
                                    </p:set>
                                    <p:animEffect transition="in" filter="randombar(horizontal)">
                                      <p:cBhvr>
                                        <p:cTn id="337" dur="500"/>
                                        <p:tgtEl>
                                          <p:spTgt spid="587"/>
                                        </p:tgtEl>
                                      </p:cBhvr>
                                    </p:animEffect>
                                  </p:childTnLst>
                                </p:cTn>
                              </p:par>
                              <p:par>
                                <p:cTn id="338" presetID="14" presetClass="entr" presetSubtype="10" fill="hold" grpId="0" nodeType="withEffect">
                                  <p:stCondLst>
                                    <p:cond delay="0"/>
                                  </p:stCondLst>
                                  <p:childTnLst>
                                    <p:set>
                                      <p:cBhvr>
                                        <p:cTn id="339" dur="1" fill="hold">
                                          <p:stCondLst>
                                            <p:cond delay="0"/>
                                          </p:stCondLst>
                                        </p:cTn>
                                        <p:tgtEl>
                                          <p:spTgt spid="588"/>
                                        </p:tgtEl>
                                        <p:attrNameLst>
                                          <p:attrName>style.visibility</p:attrName>
                                        </p:attrNameLst>
                                      </p:cBhvr>
                                      <p:to>
                                        <p:strVal val="visible"/>
                                      </p:to>
                                    </p:set>
                                    <p:animEffect transition="in" filter="randombar(horizontal)">
                                      <p:cBhvr>
                                        <p:cTn id="340" dur="500"/>
                                        <p:tgtEl>
                                          <p:spTgt spid="588"/>
                                        </p:tgtEl>
                                      </p:cBhvr>
                                    </p:animEffect>
                                  </p:childTnLst>
                                </p:cTn>
                              </p:par>
                              <p:par>
                                <p:cTn id="341" presetID="14" presetClass="entr" presetSubtype="10" fill="hold" grpId="0" nodeType="withEffect">
                                  <p:stCondLst>
                                    <p:cond delay="0"/>
                                  </p:stCondLst>
                                  <p:childTnLst>
                                    <p:set>
                                      <p:cBhvr>
                                        <p:cTn id="342" dur="1" fill="hold">
                                          <p:stCondLst>
                                            <p:cond delay="0"/>
                                          </p:stCondLst>
                                        </p:cTn>
                                        <p:tgtEl>
                                          <p:spTgt spid="589"/>
                                        </p:tgtEl>
                                        <p:attrNameLst>
                                          <p:attrName>style.visibility</p:attrName>
                                        </p:attrNameLst>
                                      </p:cBhvr>
                                      <p:to>
                                        <p:strVal val="visible"/>
                                      </p:to>
                                    </p:set>
                                    <p:animEffect transition="in" filter="randombar(horizontal)">
                                      <p:cBhvr>
                                        <p:cTn id="343" dur="500"/>
                                        <p:tgtEl>
                                          <p:spTgt spid="589"/>
                                        </p:tgtEl>
                                      </p:cBhvr>
                                    </p:animEffect>
                                  </p:childTnLst>
                                </p:cTn>
                              </p:par>
                              <p:par>
                                <p:cTn id="344" presetID="14" presetClass="entr" presetSubtype="10" fill="hold" grpId="0" nodeType="withEffect">
                                  <p:stCondLst>
                                    <p:cond delay="0"/>
                                  </p:stCondLst>
                                  <p:childTnLst>
                                    <p:set>
                                      <p:cBhvr>
                                        <p:cTn id="345" dur="1" fill="hold">
                                          <p:stCondLst>
                                            <p:cond delay="0"/>
                                          </p:stCondLst>
                                        </p:cTn>
                                        <p:tgtEl>
                                          <p:spTgt spid="590"/>
                                        </p:tgtEl>
                                        <p:attrNameLst>
                                          <p:attrName>style.visibility</p:attrName>
                                        </p:attrNameLst>
                                      </p:cBhvr>
                                      <p:to>
                                        <p:strVal val="visible"/>
                                      </p:to>
                                    </p:set>
                                    <p:animEffect transition="in" filter="randombar(horizontal)">
                                      <p:cBhvr>
                                        <p:cTn id="346" dur="500"/>
                                        <p:tgtEl>
                                          <p:spTgt spid="590"/>
                                        </p:tgtEl>
                                      </p:cBhvr>
                                    </p:animEffect>
                                  </p:childTnLst>
                                </p:cTn>
                              </p:par>
                              <p:par>
                                <p:cTn id="347" presetID="14" presetClass="entr" presetSubtype="10" fill="hold" grpId="0" nodeType="withEffect">
                                  <p:stCondLst>
                                    <p:cond delay="0"/>
                                  </p:stCondLst>
                                  <p:childTnLst>
                                    <p:set>
                                      <p:cBhvr>
                                        <p:cTn id="348" dur="1" fill="hold">
                                          <p:stCondLst>
                                            <p:cond delay="0"/>
                                          </p:stCondLst>
                                        </p:cTn>
                                        <p:tgtEl>
                                          <p:spTgt spid="591"/>
                                        </p:tgtEl>
                                        <p:attrNameLst>
                                          <p:attrName>style.visibility</p:attrName>
                                        </p:attrNameLst>
                                      </p:cBhvr>
                                      <p:to>
                                        <p:strVal val="visible"/>
                                      </p:to>
                                    </p:set>
                                    <p:animEffect transition="in" filter="randombar(horizontal)">
                                      <p:cBhvr>
                                        <p:cTn id="349" dur="500"/>
                                        <p:tgtEl>
                                          <p:spTgt spid="591"/>
                                        </p:tgtEl>
                                      </p:cBhvr>
                                    </p:animEffect>
                                  </p:childTnLst>
                                </p:cTn>
                              </p:par>
                              <p:par>
                                <p:cTn id="350" presetID="14" presetClass="entr" presetSubtype="10" fill="hold" grpId="0" nodeType="withEffect">
                                  <p:stCondLst>
                                    <p:cond delay="0"/>
                                  </p:stCondLst>
                                  <p:childTnLst>
                                    <p:set>
                                      <p:cBhvr>
                                        <p:cTn id="351" dur="1" fill="hold">
                                          <p:stCondLst>
                                            <p:cond delay="0"/>
                                          </p:stCondLst>
                                        </p:cTn>
                                        <p:tgtEl>
                                          <p:spTgt spid="592"/>
                                        </p:tgtEl>
                                        <p:attrNameLst>
                                          <p:attrName>style.visibility</p:attrName>
                                        </p:attrNameLst>
                                      </p:cBhvr>
                                      <p:to>
                                        <p:strVal val="visible"/>
                                      </p:to>
                                    </p:set>
                                    <p:animEffect transition="in" filter="randombar(horizontal)">
                                      <p:cBhvr>
                                        <p:cTn id="352" dur="500"/>
                                        <p:tgtEl>
                                          <p:spTgt spid="592"/>
                                        </p:tgtEl>
                                      </p:cBhvr>
                                    </p:animEffect>
                                  </p:childTnLst>
                                </p:cTn>
                              </p:par>
                              <p:par>
                                <p:cTn id="353" presetID="14" presetClass="entr" presetSubtype="10" fill="hold" grpId="0" nodeType="withEffect">
                                  <p:stCondLst>
                                    <p:cond delay="0"/>
                                  </p:stCondLst>
                                  <p:childTnLst>
                                    <p:set>
                                      <p:cBhvr>
                                        <p:cTn id="354" dur="1" fill="hold">
                                          <p:stCondLst>
                                            <p:cond delay="0"/>
                                          </p:stCondLst>
                                        </p:cTn>
                                        <p:tgtEl>
                                          <p:spTgt spid="593"/>
                                        </p:tgtEl>
                                        <p:attrNameLst>
                                          <p:attrName>style.visibility</p:attrName>
                                        </p:attrNameLst>
                                      </p:cBhvr>
                                      <p:to>
                                        <p:strVal val="visible"/>
                                      </p:to>
                                    </p:set>
                                    <p:animEffect transition="in" filter="randombar(horizontal)">
                                      <p:cBhvr>
                                        <p:cTn id="355" dur="500"/>
                                        <p:tgtEl>
                                          <p:spTgt spid="593"/>
                                        </p:tgtEl>
                                      </p:cBhvr>
                                    </p:animEffect>
                                  </p:childTnLst>
                                </p:cTn>
                              </p:par>
                              <p:par>
                                <p:cTn id="356" presetID="14" presetClass="entr" presetSubtype="10" fill="hold" grpId="0" nodeType="withEffect">
                                  <p:stCondLst>
                                    <p:cond delay="0"/>
                                  </p:stCondLst>
                                  <p:childTnLst>
                                    <p:set>
                                      <p:cBhvr>
                                        <p:cTn id="357" dur="1" fill="hold">
                                          <p:stCondLst>
                                            <p:cond delay="0"/>
                                          </p:stCondLst>
                                        </p:cTn>
                                        <p:tgtEl>
                                          <p:spTgt spid="594"/>
                                        </p:tgtEl>
                                        <p:attrNameLst>
                                          <p:attrName>style.visibility</p:attrName>
                                        </p:attrNameLst>
                                      </p:cBhvr>
                                      <p:to>
                                        <p:strVal val="visible"/>
                                      </p:to>
                                    </p:set>
                                    <p:animEffect transition="in" filter="randombar(horizontal)">
                                      <p:cBhvr>
                                        <p:cTn id="358" dur="500"/>
                                        <p:tgtEl>
                                          <p:spTgt spid="594"/>
                                        </p:tgtEl>
                                      </p:cBhvr>
                                    </p:animEffect>
                                  </p:childTnLst>
                                </p:cTn>
                              </p:par>
                              <p:par>
                                <p:cTn id="359" presetID="14" presetClass="entr" presetSubtype="10" fill="hold" grpId="0" nodeType="withEffect">
                                  <p:stCondLst>
                                    <p:cond delay="0"/>
                                  </p:stCondLst>
                                  <p:childTnLst>
                                    <p:set>
                                      <p:cBhvr>
                                        <p:cTn id="360" dur="1" fill="hold">
                                          <p:stCondLst>
                                            <p:cond delay="0"/>
                                          </p:stCondLst>
                                        </p:cTn>
                                        <p:tgtEl>
                                          <p:spTgt spid="595"/>
                                        </p:tgtEl>
                                        <p:attrNameLst>
                                          <p:attrName>style.visibility</p:attrName>
                                        </p:attrNameLst>
                                      </p:cBhvr>
                                      <p:to>
                                        <p:strVal val="visible"/>
                                      </p:to>
                                    </p:set>
                                    <p:animEffect transition="in" filter="randombar(horizontal)">
                                      <p:cBhvr>
                                        <p:cTn id="361" dur="500"/>
                                        <p:tgtEl>
                                          <p:spTgt spid="595"/>
                                        </p:tgtEl>
                                      </p:cBhvr>
                                    </p:animEffect>
                                  </p:childTnLst>
                                </p:cTn>
                              </p:par>
                              <p:par>
                                <p:cTn id="362" presetID="14" presetClass="entr" presetSubtype="10" fill="hold" grpId="0" nodeType="withEffect">
                                  <p:stCondLst>
                                    <p:cond delay="0"/>
                                  </p:stCondLst>
                                  <p:childTnLst>
                                    <p:set>
                                      <p:cBhvr>
                                        <p:cTn id="363" dur="1" fill="hold">
                                          <p:stCondLst>
                                            <p:cond delay="0"/>
                                          </p:stCondLst>
                                        </p:cTn>
                                        <p:tgtEl>
                                          <p:spTgt spid="596"/>
                                        </p:tgtEl>
                                        <p:attrNameLst>
                                          <p:attrName>style.visibility</p:attrName>
                                        </p:attrNameLst>
                                      </p:cBhvr>
                                      <p:to>
                                        <p:strVal val="visible"/>
                                      </p:to>
                                    </p:set>
                                    <p:animEffect transition="in" filter="randombar(horizontal)">
                                      <p:cBhvr>
                                        <p:cTn id="364" dur="500"/>
                                        <p:tgtEl>
                                          <p:spTgt spid="596"/>
                                        </p:tgtEl>
                                      </p:cBhvr>
                                    </p:animEffect>
                                  </p:childTnLst>
                                </p:cTn>
                              </p:par>
                              <p:par>
                                <p:cTn id="365" presetID="14" presetClass="entr" presetSubtype="10" fill="hold" grpId="0" nodeType="withEffect">
                                  <p:stCondLst>
                                    <p:cond delay="0"/>
                                  </p:stCondLst>
                                  <p:childTnLst>
                                    <p:set>
                                      <p:cBhvr>
                                        <p:cTn id="366" dur="1" fill="hold">
                                          <p:stCondLst>
                                            <p:cond delay="0"/>
                                          </p:stCondLst>
                                        </p:cTn>
                                        <p:tgtEl>
                                          <p:spTgt spid="597"/>
                                        </p:tgtEl>
                                        <p:attrNameLst>
                                          <p:attrName>style.visibility</p:attrName>
                                        </p:attrNameLst>
                                      </p:cBhvr>
                                      <p:to>
                                        <p:strVal val="visible"/>
                                      </p:to>
                                    </p:set>
                                    <p:animEffect transition="in" filter="randombar(horizontal)">
                                      <p:cBhvr>
                                        <p:cTn id="367" dur="500"/>
                                        <p:tgtEl>
                                          <p:spTgt spid="597"/>
                                        </p:tgtEl>
                                      </p:cBhvr>
                                    </p:animEffect>
                                  </p:childTnLst>
                                </p:cTn>
                              </p:par>
                              <p:par>
                                <p:cTn id="368" presetID="14" presetClass="entr" presetSubtype="10" fill="hold" grpId="0" nodeType="withEffect">
                                  <p:stCondLst>
                                    <p:cond delay="0"/>
                                  </p:stCondLst>
                                  <p:childTnLst>
                                    <p:set>
                                      <p:cBhvr>
                                        <p:cTn id="369" dur="1" fill="hold">
                                          <p:stCondLst>
                                            <p:cond delay="0"/>
                                          </p:stCondLst>
                                        </p:cTn>
                                        <p:tgtEl>
                                          <p:spTgt spid="598"/>
                                        </p:tgtEl>
                                        <p:attrNameLst>
                                          <p:attrName>style.visibility</p:attrName>
                                        </p:attrNameLst>
                                      </p:cBhvr>
                                      <p:to>
                                        <p:strVal val="visible"/>
                                      </p:to>
                                    </p:set>
                                    <p:animEffect transition="in" filter="randombar(horizontal)">
                                      <p:cBhvr>
                                        <p:cTn id="370" dur="500"/>
                                        <p:tgtEl>
                                          <p:spTgt spid="598"/>
                                        </p:tgtEl>
                                      </p:cBhvr>
                                    </p:animEffect>
                                  </p:childTnLst>
                                </p:cTn>
                              </p:par>
                              <p:par>
                                <p:cTn id="371" presetID="14" presetClass="entr" presetSubtype="10" fill="hold" grpId="0" nodeType="withEffect">
                                  <p:stCondLst>
                                    <p:cond delay="0"/>
                                  </p:stCondLst>
                                  <p:childTnLst>
                                    <p:set>
                                      <p:cBhvr>
                                        <p:cTn id="372" dur="1" fill="hold">
                                          <p:stCondLst>
                                            <p:cond delay="0"/>
                                          </p:stCondLst>
                                        </p:cTn>
                                        <p:tgtEl>
                                          <p:spTgt spid="599"/>
                                        </p:tgtEl>
                                        <p:attrNameLst>
                                          <p:attrName>style.visibility</p:attrName>
                                        </p:attrNameLst>
                                      </p:cBhvr>
                                      <p:to>
                                        <p:strVal val="visible"/>
                                      </p:to>
                                    </p:set>
                                    <p:animEffect transition="in" filter="randombar(horizontal)">
                                      <p:cBhvr>
                                        <p:cTn id="373" dur="500"/>
                                        <p:tgtEl>
                                          <p:spTgt spid="599"/>
                                        </p:tgtEl>
                                      </p:cBhvr>
                                    </p:animEffect>
                                  </p:childTnLst>
                                </p:cTn>
                              </p:par>
                              <p:par>
                                <p:cTn id="374" presetID="14" presetClass="entr" presetSubtype="10" fill="hold" grpId="0" nodeType="withEffect">
                                  <p:stCondLst>
                                    <p:cond delay="0"/>
                                  </p:stCondLst>
                                  <p:childTnLst>
                                    <p:set>
                                      <p:cBhvr>
                                        <p:cTn id="375" dur="1" fill="hold">
                                          <p:stCondLst>
                                            <p:cond delay="0"/>
                                          </p:stCondLst>
                                        </p:cTn>
                                        <p:tgtEl>
                                          <p:spTgt spid="600"/>
                                        </p:tgtEl>
                                        <p:attrNameLst>
                                          <p:attrName>style.visibility</p:attrName>
                                        </p:attrNameLst>
                                      </p:cBhvr>
                                      <p:to>
                                        <p:strVal val="visible"/>
                                      </p:to>
                                    </p:set>
                                    <p:animEffect transition="in" filter="randombar(horizontal)">
                                      <p:cBhvr>
                                        <p:cTn id="376" dur="500"/>
                                        <p:tgtEl>
                                          <p:spTgt spid="600"/>
                                        </p:tgtEl>
                                      </p:cBhvr>
                                    </p:animEffect>
                                  </p:childTnLst>
                                </p:cTn>
                              </p:par>
                              <p:par>
                                <p:cTn id="377" presetID="14" presetClass="entr" presetSubtype="10" fill="hold" grpId="0" nodeType="withEffect">
                                  <p:stCondLst>
                                    <p:cond delay="0"/>
                                  </p:stCondLst>
                                  <p:childTnLst>
                                    <p:set>
                                      <p:cBhvr>
                                        <p:cTn id="378" dur="1" fill="hold">
                                          <p:stCondLst>
                                            <p:cond delay="0"/>
                                          </p:stCondLst>
                                        </p:cTn>
                                        <p:tgtEl>
                                          <p:spTgt spid="601"/>
                                        </p:tgtEl>
                                        <p:attrNameLst>
                                          <p:attrName>style.visibility</p:attrName>
                                        </p:attrNameLst>
                                      </p:cBhvr>
                                      <p:to>
                                        <p:strVal val="visible"/>
                                      </p:to>
                                    </p:set>
                                    <p:animEffect transition="in" filter="randombar(horizontal)">
                                      <p:cBhvr>
                                        <p:cTn id="379" dur="500"/>
                                        <p:tgtEl>
                                          <p:spTgt spid="601"/>
                                        </p:tgtEl>
                                      </p:cBhvr>
                                    </p:animEffect>
                                  </p:childTnLst>
                                </p:cTn>
                              </p:par>
                              <p:par>
                                <p:cTn id="380" presetID="14" presetClass="entr" presetSubtype="10" fill="hold" grpId="0" nodeType="withEffect">
                                  <p:stCondLst>
                                    <p:cond delay="0"/>
                                  </p:stCondLst>
                                  <p:childTnLst>
                                    <p:set>
                                      <p:cBhvr>
                                        <p:cTn id="381" dur="1" fill="hold">
                                          <p:stCondLst>
                                            <p:cond delay="0"/>
                                          </p:stCondLst>
                                        </p:cTn>
                                        <p:tgtEl>
                                          <p:spTgt spid="602"/>
                                        </p:tgtEl>
                                        <p:attrNameLst>
                                          <p:attrName>style.visibility</p:attrName>
                                        </p:attrNameLst>
                                      </p:cBhvr>
                                      <p:to>
                                        <p:strVal val="visible"/>
                                      </p:to>
                                    </p:set>
                                    <p:animEffect transition="in" filter="randombar(horizontal)">
                                      <p:cBhvr>
                                        <p:cTn id="382" dur="500"/>
                                        <p:tgtEl>
                                          <p:spTgt spid="602"/>
                                        </p:tgtEl>
                                      </p:cBhvr>
                                    </p:animEffect>
                                  </p:childTnLst>
                                </p:cTn>
                              </p:par>
                              <p:par>
                                <p:cTn id="383" presetID="14" presetClass="entr" presetSubtype="10" fill="hold" grpId="0" nodeType="withEffect">
                                  <p:stCondLst>
                                    <p:cond delay="0"/>
                                  </p:stCondLst>
                                  <p:childTnLst>
                                    <p:set>
                                      <p:cBhvr>
                                        <p:cTn id="384" dur="1" fill="hold">
                                          <p:stCondLst>
                                            <p:cond delay="0"/>
                                          </p:stCondLst>
                                        </p:cTn>
                                        <p:tgtEl>
                                          <p:spTgt spid="603"/>
                                        </p:tgtEl>
                                        <p:attrNameLst>
                                          <p:attrName>style.visibility</p:attrName>
                                        </p:attrNameLst>
                                      </p:cBhvr>
                                      <p:to>
                                        <p:strVal val="visible"/>
                                      </p:to>
                                    </p:set>
                                    <p:animEffect transition="in" filter="randombar(horizontal)">
                                      <p:cBhvr>
                                        <p:cTn id="385" dur="500"/>
                                        <p:tgtEl>
                                          <p:spTgt spid="603"/>
                                        </p:tgtEl>
                                      </p:cBhvr>
                                    </p:animEffect>
                                  </p:childTnLst>
                                </p:cTn>
                              </p:par>
                              <p:par>
                                <p:cTn id="386" presetID="14" presetClass="entr" presetSubtype="10" fill="hold" grpId="0" nodeType="withEffect">
                                  <p:stCondLst>
                                    <p:cond delay="0"/>
                                  </p:stCondLst>
                                  <p:childTnLst>
                                    <p:set>
                                      <p:cBhvr>
                                        <p:cTn id="387" dur="1" fill="hold">
                                          <p:stCondLst>
                                            <p:cond delay="0"/>
                                          </p:stCondLst>
                                        </p:cTn>
                                        <p:tgtEl>
                                          <p:spTgt spid="604"/>
                                        </p:tgtEl>
                                        <p:attrNameLst>
                                          <p:attrName>style.visibility</p:attrName>
                                        </p:attrNameLst>
                                      </p:cBhvr>
                                      <p:to>
                                        <p:strVal val="visible"/>
                                      </p:to>
                                    </p:set>
                                    <p:animEffect transition="in" filter="randombar(horizontal)">
                                      <p:cBhvr>
                                        <p:cTn id="388" dur="500"/>
                                        <p:tgtEl>
                                          <p:spTgt spid="604"/>
                                        </p:tgtEl>
                                      </p:cBhvr>
                                    </p:animEffect>
                                  </p:childTnLst>
                                </p:cTn>
                              </p:par>
                              <p:par>
                                <p:cTn id="389" presetID="14" presetClass="entr" presetSubtype="10" fill="hold" grpId="0" nodeType="withEffect">
                                  <p:stCondLst>
                                    <p:cond delay="0"/>
                                  </p:stCondLst>
                                  <p:childTnLst>
                                    <p:set>
                                      <p:cBhvr>
                                        <p:cTn id="390" dur="1" fill="hold">
                                          <p:stCondLst>
                                            <p:cond delay="0"/>
                                          </p:stCondLst>
                                        </p:cTn>
                                        <p:tgtEl>
                                          <p:spTgt spid="605"/>
                                        </p:tgtEl>
                                        <p:attrNameLst>
                                          <p:attrName>style.visibility</p:attrName>
                                        </p:attrNameLst>
                                      </p:cBhvr>
                                      <p:to>
                                        <p:strVal val="visible"/>
                                      </p:to>
                                    </p:set>
                                    <p:animEffect transition="in" filter="randombar(horizontal)">
                                      <p:cBhvr>
                                        <p:cTn id="391" dur="500"/>
                                        <p:tgtEl>
                                          <p:spTgt spid="605"/>
                                        </p:tgtEl>
                                      </p:cBhvr>
                                    </p:animEffect>
                                  </p:childTnLst>
                                </p:cTn>
                              </p:par>
                              <p:par>
                                <p:cTn id="392" presetID="14" presetClass="entr" presetSubtype="10" fill="hold" grpId="0" nodeType="withEffect">
                                  <p:stCondLst>
                                    <p:cond delay="0"/>
                                  </p:stCondLst>
                                  <p:childTnLst>
                                    <p:set>
                                      <p:cBhvr>
                                        <p:cTn id="393" dur="1" fill="hold">
                                          <p:stCondLst>
                                            <p:cond delay="0"/>
                                          </p:stCondLst>
                                        </p:cTn>
                                        <p:tgtEl>
                                          <p:spTgt spid="606"/>
                                        </p:tgtEl>
                                        <p:attrNameLst>
                                          <p:attrName>style.visibility</p:attrName>
                                        </p:attrNameLst>
                                      </p:cBhvr>
                                      <p:to>
                                        <p:strVal val="visible"/>
                                      </p:to>
                                    </p:set>
                                    <p:animEffect transition="in" filter="randombar(horizontal)">
                                      <p:cBhvr>
                                        <p:cTn id="394" dur="500"/>
                                        <p:tgtEl>
                                          <p:spTgt spid="606"/>
                                        </p:tgtEl>
                                      </p:cBhvr>
                                    </p:animEffect>
                                  </p:childTnLst>
                                </p:cTn>
                              </p:par>
                              <p:par>
                                <p:cTn id="395" presetID="14" presetClass="entr" presetSubtype="10" fill="hold" grpId="0" nodeType="withEffect">
                                  <p:stCondLst>
                                    <p:cond delay="0"/>
                                  </p:stCondLst>
                                  <p:childTnLst>
                                    <p:set>
                                      <p:cBhvr>
                                        <p:cTn id="396" dur="1" fill="hold">
                                          <p:stCondLst>
                                            <p:cond delay="0"/>
                                          </p:stCondLst>
                                        </p:cTn>
                                        <p:tgtEl>
                                          <p:spTgt spid="607"/>
                                        </p:tgtEl>
                                        <p:attrNameLst>
                                          <p:attrName>style.visibility</p:attrName>
                                        </p:attrNameLst>
                                      </p:cBhvr>
                                      <p:to>
                                        <p:strVal val="visible"/>
                                      </p:to>
                                    </p:set>
                                    <p:animEffect transition="in" filter="randombar(horizontal)">
                                      <p:cBhvr>
                                        <p:cTn id="397" dur="500"/>
                                        <p:tgtEl>
                                          <p:spTgt spid="607"/>
                                        </p:tgtEl>
                                      </p:cBhvr>
                                    </p:animEffect>
                                  </p:childTnLst>
                                </p:cTn>
                              </p:par>
                              <p:par>
                                <p:cTn id="398" presetID="14" presetClass="entr" presetSubtype="10" fill="hold" grpId="0" nodeType="withEffect">
                                  <p:stCondLst>
                                    <p:cond delay="0"/>
                                  </p:stCondLst>
                                  <p:childTnLst>
                                    <p:set>
                                      <p:cBhvr>
                                        <p:cTn id="399" dur="1" fill="hold">
                                          <p:stCondLst>
                                            <p:cond delay="0"/>
                                          </p:stCondLst>
                                        </p:cTn>
                                        <p:tgtEl>
                                          <p:spTgt spid="608"/>
                                        </p:tgtEl>
                                        <p:attrNameLst>
                                          <p:attrName>style.visibility</p:attrName>
                                        </p:attrNameLst>
                                      </p:cBhvr>
                                      <p:to>
                                        <p:strVal val="visible"/>
                                      </p:to>
                                    </p:set>
                                    <p:animEffect transition="in" filter="randombar(horizontal)">
                                      <p:cBhvr>
                                        <p:cTn id="400" dur="500"/>
                                        <p:tgtEl>
                                          <p:spTgt spid="608"/>
                                        </p:tgtEl>
                                      </p:cBhvr>
                                    </p:animEffect>
                                  </p:childTnLst>
                                </p:cTn>
                              </p:par>
                              <p:par>
                                <p:cTn id="401" presetID="14" presetClass="entr" presetSubtype="10" fill="hold" grpId="0" nodeType="withEffect">
                                  <p:stCondLst>
                                    <p:cond delay="0"/>
                                  </p:stCondLst>
                                  <p:childTnLst>
                                    <p:set>
                                      <p:cBhvr>
                                        <p:cTn id="402" dur="1" fill="hold">
                                          <p:stCondLst>
                                            <p:cond delay="0"/>
                                          </p:stCondLst>
                                        </p:cTn>
                                        <p:tgtEl>
                                          <p:spTgt spid="609"/>
                                        </p:tgtEl>
                                        <p:attrNameLst>
                                          <p:attrName>style.visibility</p:attrName>
                                        </p:attrNameLst>
                                      </p:cBhvr>
                                      <p:to>
                                        <p:strVal val="visible"/>
                                      </p:to>
                                    </p:set>
                                    <p:animEffect transition="in" filter="randombar(horizontal)">
                                      <p:cBhvr>
                                        <p:cTn id="403" dur="500"/>
                                        <p:tgtEl>
                                          <p:spTgt spid="609"/>
                                        </p:tgtEl>
                                      </p:cBhvr>
                                    </p:animEffect>
                                  </p:childTnLst>
                                </p:cTn>
                              </p:par>
                              <p:par>
                                <p:cTn id="404" presetID="14" presetClass="entr" presetSubtype="10" fill="hold" grpId="0" nodeType="withEffect">
                                  <p:stCondLst>
                                    <p:cond delay="0"/>
                                  </p:stCondLst>
                                  <p:childTnLst>
                                    <p:set>
                                      <p:cBhvr>
                                        <p:cTn id="405" dur="1" fill="hold">
                                          <p:stCondLst>
                                            <p:cond delay="0"/>
                                          </p:stCondLst>
                                        </p:cTn>
                                        <p:tgtEl>
                                          <p:spTgt spid="610"/>
                                        </p:tgtEl>
                                        <p:attrNameLst>
                                          <p:attrName>style.visibility</p:attrName>
                                        </p:attrNameLst>
                                      </p:cBhvr>
                                      <p:to>
                                        <p:strVal val="visible"/>
                                      </p:to>
                                    </p:set>
                                    <p:animEffect transition="in" filter="randombar(horizontal)">
                                      <p:cBhvr>
                                        <p:cTn id="406" dur="500"/>
                                        <p:tgtEl>
                                          <p:spTgt spid="610"/>
                                        </p:tgtEl>
                                      </p:cBhvr>
                                    </p:animEffect>
                                  </p:childTnLst>
                                </p:cTn>
                              </p:par>
                              <p:par>
                                <p:cTn id="407" presetID="14" presetClass="entr" presetSubtype="10" fill="hold" grpId="0" nodeType="withEffect">
                                  <p:stCondLst>
                                    <p:cond delay="0"/>
                                  </p:stCondLst>
                                  <p:childTnLst>
                                    <p:set>
                                      <p:cBhvr>
                                        <p:cTn id="408" dur="1" fill="hold">
                                          <p:stCondLst>
                                            <p:cond delay="0"/>
                                          </p:stCondLst>
                                        </p:cTn>
                                        <p:tgtEl>
                                          <p:spTgt spid="611"/>
                                        </p:tgtEl>
                                        <p:attrNameLst>
                                          <p:attrName>style.visibility</p:attrName>
                                        </p:attrNameLst>
                                      </p:cBhvr>
                                      <p:to>
                                        <p:strVal val="visible"/>
                                      </p:to>
                                    </p:set>
                                    <p:animEffect transition="in" filter="randombar(horizontal)">
                                      <p:cBhvr>
                                        <p:cTn id="409" dur="500"/>
                                        <p:tgtEl>
                                          <p:spTgt spid="611"/>
                                        </p:tgtEl>
                                      </p:cBhvr>
                                    </p:animEffect>
                                  </p:childTnLst>
                                </p:cTn>
                              </p:par>
                              <p:par>
                                <p:cTn id="410" presetID="14" presetClass="entr" presetSubtype="10" fill="hold" grpId="0" nodeType="withEffect">
                                  <p:stCondLst>
                                    <p:cond delay="0"/>
                                  </p:stCondLst>
                                  <p:childTnLst>
                                    <p:set>
                                      <p:cBhvr>
                                        <p:cTn id="411" dur="1" fill="hold">
                                          <p:stCondLst>
                                            <p:cond delay="0"/>
                                          </p:stCondLst>
                                        </p:cTn>
                                        <p:tgtEl>
                                          <p:spTgt spid="612"/>
                                        </p:tgtEl>
                                        <p:attrNameLst>
                                          <p:attrName>style.visibility</p:attrName>
                                        </p:attrNameLst>
                                      </p:cBhvr>
                                      <p:to>
                                        <p:strVal val="visible"/>
                                      </p:to>
                                    </p:set>
                                    <p:animEffect transition="in" filter="randombar(horizontal)">
                                      <p:cBhvr>
                                        <p:cTn id="412" dur="500"/>
                                        <p:tgtEl>
                                          <p:spTgt spid="612"/>
                                        </p:tgtEl>
                                      </p:cBhvr>
                                    </p:animEffect>
                                  </p:childTnLst>
                                </p:cTn>
                              </p:par>
                              <p:par>
                                <p:cTn id="413" presetID="14" presetClass="entr" presetSubtype="10" fill="hold" grpId="0" nodeType="withEffect">
                                  <p:stCondLst>
                                    <p:cond delay="0"/>
                                  </p:stCondLst>
                                  <p:childTnLst>
                                    <p:set>
                                      <p:cBhvr>
                                        <p:cTn id="414" dur="1" fill="hold">
                                          <p:stCondLst>
                                            <p:cond delay="0"/>
                                          </p:stCondLst>
                                        </p:cTn>
                                        <p:tgtEl>
                                          <p:spTgt spid="613"/>
                                        </p:tgtEl>
                                        <p:attrNameLst>
                                          <p:attrName>style.visibility</p:attrName>
                                        </p:attrNameLst>
                                      </p:cBhvr>
                                      <p:to>
                                        <p:strVal val="visible"/>
                                      </p:to>
                                    </p:set>
                                    <p:animEffect transition="in" filter="randombar(horizontal)">
                                      <p:cBhvr>
                                        <p:cTn id="415" dur="500"/>
                                        <p:tgtEl>
                                          <p:spTgt spid="613"/>
                                        </p:tgtEl>
                                      </p:cBhvr>
                                    </p:animEffect>
                                  </p:childTnLst>
                                </p:cTn>
                              </p:par>
                              <p:par>
                                <p:cTn id="416" presetID="14" presetClass="entr" presetSubtype="10" fill="hold" grpId="0" nodeType="withEffect">
                                  <p:stCondLst>
                                    <p:cond delay="0"/>
                                  </p:stCondLst>
                                  <p:childTnLst>
                                    <p:set>
                                      <p:cBhvr>
                                        <p:cTn id="417" dur="1" fill="hold">
                                          <p:stCondLst>
                                            <p:cond delay="0"/>
                                          </p:stCondLst>
                                        </p:cTn>
                                        <p:tgtEl>
                                          <p:spTgt spid="614"/>
                                        </p:tgtEl>
                                        <p:attrNameLst>
                                          <p:attrName>style.visibility</p:attrName>
                                        </p:attrNameLst>
                                      </p:cBhvr>
                                      <p:to>
                                        <p:strVal val="visible"/>
                                      </p:to>
                                    </p:set>
                                    <p:animEffect transition="in" filter="randombar(horizontal)">
                                      <p:cBhvr>
                                        <p:cTn id="418" dur="500"/>
                                        <p:tgtEl>
                                          <p:spTgt spid="614"/>
                                        </p:tgtEl>
                                      </p:cBhvr>
                                    </p:animEffect>
                                  </p:childTnLst>
                                </p:cTn>
                              </p:par>
                              <p:par>
                                <p:cTn id="419" presetID="14" presetClass="entr" presetSubtype="10" fill="hold" grpId="0" nodeType="withEffect">
                                  <p:stCondLst>
                                    <p:cond delay="0"/>
                                  </p:stCondLst>
                                  <p:childTnLst>
                                    <p:set>
                                      <p:cBhvr>
                                        <p:cTn id="420" dur="1" fill="hold">
                                          <p:stCondLst>
                                            <p:cond delay="0"/>
                                          </p:stCondLst>
                                        </p:cTn>
                                        <p:tgtEl>
                                          <p:spTgt spid="615"/>
                                        </p:tgtEl>
                                        <p:attrNameLst>
                                          <p:attrName>style.visibility</p:attrName>
                                        </p:attrNameLst>
                                      </p:cBhvr>
                                      <p:to>
                                        <p:strVal val="visible"/>
                                      </p:to>
                                    </p:set>
                                    <p:animEffect transition="in" filter="randombar(horizontal)">
                                      <p:cBhvr>
                                        <p:cTn id="421" dur="500"/>
                                        <p:tgtEl>
                                          <p:spTgt spid="615"/>
                                        </p:tgtEl>
                                      </p:cBhvr>
                                    </p:animEffect>
                                  </p:childTnLst>
                                </p:cTn>
                              </p:par>
                              <p:par>
                                <p:cTn id="422" presetID="14" presetClass="entr" presetSubtype="10" fill="hold" grpId="0" nodeType="withEffect">
                                  <p:stCondLst>
                                    <p:cond delay="0"/>
                                  </p:stCondLst>
                                  <p:childTnLst>
                                    <p:set>
                                      <p:cBhvr>
                                        <p:cTn id="423" dur="1" fill="hold">
                                          <p:stCondLst>
                                            <p:cond delay="0"/>
                                          </p:stCondLst>
                                        </p:cTn>
                                        <p:tgtEl>
                                          <p:spTgt spid="616"/>
                                        </p:tgtEl>
                                        <p:attrNameLst>
                                          <p:attrName>style.visibility</p:attrName>
                                        </p:attrNameLst>
                                      </p:cBhvr>
                                      <p:to>
                                        <p:strVal val="visible"/>
                                      </p:to>
                                    </p:set>
                                    <p:animEffect transition="in" filter="randombar(horizontal)">
                                      <p:cBhvr>
                                        <p:cTn id="424" dur="500"/>
                                        <p:tgtEl>
                                          <p:spTgt spid="616"/>
                                        </p:tgtEl>
                                      </p:cBhvr>
                                    </p:animEffect>
                                  </p:childTnLst>
                                </p:cTn>
                              </p:par>
                              <p:par>
                                <p:cTn id="425" presetID="14" presetClass="entr" presetSubtype="10" fill="hold" grpId="0" nodeType="withEffect">
                                  <p:stCondLst>
                                    <p:cond delay="0"/>
                                  </p:stCondLst>
                                  <p:childTnLst>
                                    <p:set>
                                      <p:cBhvr>
                                        <p:cTn id="426" dur="1" fill="hold">
                                          <p:stCondLst>
                                            <p:cond delay="0"/>
                                          </p:stCondLst>
                                        </p:cTn>
                                        <p:tgtEl>
                                          <p:spTgt spid="617"/>
                                        </p:tgtEl>
                                        <p:attrNameLst>
                                          <p:attrName>style.visibility</p:attrName>
                                        </p:attrNameLst>
                                      </p:cBhvr>
                                      <p:to>
                                        <p:strVal val="visible"/>
                                      </p:to>
                                    </p:set>
                                    <p:animEffect transition="in" filter="randombar(horizontal)">
                                      <p:cBhvr>
                                        <p:cTn id="427" dur="500"/>
                                        <p:tgtEl>
                                          <p:spTgt spid="617"/>
                                        </p:tgtEl>
                                      </p:cBhvr>
                                    </p:animEffect>
                                  </p:childTnLst>
                                </p:cTn>
                              </p:par>
                              <p:par>
                                <p:cTn id="428" presetID="14" presetClass="entr" presetSubtype="10" fill="hold" grpId="0" nodeType="withEffect">
                                  <p:stCondLst>
                                    <p:cond delay="0"/>
                                  </p:stCondLst>
                                  <p:childTnLst>
                                    <p:set>
                                      <p:cBhvr>
                                        <p:cTn id="429" dur="1" fill="hold">
                                          <p:stCondLst>
                                            <p:cond delay="0"/>
                                          </p:stCondLst>
                                        </p:cTn>
                                        <p:tgtEl>
                                          <p:spTgt spid="618"/>
                                        </p:tgtEl>
                                        <p:attrNameLst>
                                          <p:attrName>style.visibility</p:attrName>
                                        </p:attrNameLst>
                                      </p:cBhvr>
                                      <p:to>
                                        <p:strVal val="visible"/>
                                      </p:to>
                                    </p:set>
                                    <p:animEffect transition="in" filter="randombar(horizontal)">
                                      <p:cBhvr>
                                        <p:cTn id="430" dur="500"/>
                                        <p:tgtEl>
                                          <p:spTgt spid="618"/>
                                        </p:tgtEl>
                                      </p:cBhvr>
                                    </p:animEffect>
                                  </p:childTnLst>
                                </p:cTn>
                              </p:par>
                              <p:par>
                                <p:cTn id="431" presetID="14" presetClass="entr" presetSubtype="10" fill="hold" grpId="0" nodeType="withEffect">
                                  <p:stCondLst>
                                    <p:cond delay="0"/>
                                  </p:stCondLst>
                                  <p:childTnLst>
                                    <p:set>
                                      <p:cBhvr>
                                        <p:cTn id="432" dur="1" fill="hold">
                                          <p:stCondLst>
                                            <p:cond delay="0"/>
                                          </p:stCondLst>
                                        </p:cTn>
                                        <p:tgtEl>
                                          <p:spTgt spid="619"/>
                                        </p:tgtEl>
                                        <p:attrNameLst>
                                          <p:attrName>style.visibility</p:attrName>
                                        </p:attrNameLst>
                                      </p:cBhvr>
                                      <p:to>
                                        <p:strVal val="visible"/>
                                      </p:to>
                                    </p:set>
                                    <p:animEffect transition="in" filter="randombar(horizontal)">
                                      <p:cBhvr>
                                        <p:cTn id="433" dur="500"/>
                                        <p:tgtEl>
                                          <p:spTgt spid="619"/>
                                        </p:tgtEl>
                                      </p:cBhvr>
                                    </p:animEffect>
                                  </p:childTnLst>
                                </p:cTn>
                              </p:par>
                              <p:par>
                                <p:cTn id="434" presetID="14" presetClass="entr" presetSubtype="10" fill="hold" grpId="0" nodeType="withEffect">
                                  <p:stCondLst>
                                    <p:cond delay="0"/>
                                  </p:stCondLst>
                                  <p:childTnLst>
                                    <p:set>
                                      <p:cBhvr>
                                        <p:cTn id="435" dur="1" fill="hold">
                                          <p:stCondLst>
                                            <p:cond delay="0"/>
                                          </p:stCondLst>
                                        </p:cTn>
                                        <p:tgtEl>
                                          <p:spTgt spid="620"/>
                                        </p:tgtEl>
                                        <p:attrNameLst>
                                          <p:attrName>style.visibility</p:attrName>
                                        </p:attrNameLst>
                                      </p:cBhvr>
                                      <p:to>
                                        <p:strVal val="visible"/>
                                      </p:to>
                                    </p:set>
                                    <p:animEffect transition="in" filter="randombar(horizontal)">
                                      <p:cBhvr>
                                        <p:cTn id="436" dur="500"/>
                                        <p:tgtEl>
                                          <p:spTgt spid="620"/>
                                        </p:tgtEl>
                                      </p:cBhvr>
                                    </p:animEffect>
                                  </p:childTnLst>
                                </p:cTn>
                              </p:par>
                              <p:par>
                                <p:cTn id="437" presetID="14" presetClass="entr" presetSubtype="10" fill="hold" grpId="0" nodeType="withEffect">
                                  <p:stCondLst>
                                    <p:cond delay="0"/>
                                  </p:stCondLst>
                                  <p:childTnLst>
                                    <p:set>
                                      <p:cBhvr>
                                        <p:cTn id="438" dur="1" fill="hold">
                                          <p:stCondLst>
                                            <p:cond delay="0"/>
                                          </p:stCondLst>
                                        </p:cTn>
                                        <p:tgtEl>
                                          <p:spTgt spid="621"/>
                                        </p:tgtEl>
                                        <p:attrNameLst>
                                          <p:attrName>style.visibility</p:attrName>
                                        </p:attrNameLst>
                                      </p:cBhvr>
                                      <p:to>
                                        <p:strVal val="visible"/>
                                      </p:to>
                                    </p:set>
                                    <p:animEffect transition="in" filter="randombar(horizontal)">
                                      <p:cBhvr>
                                        <p:cTn id="439" dur="500"/>
                                        <p:tgtEl>
                                          <p:spTgt spid="621"/>
                                        </p:tgtEl>
                                      </p:cBhvr>
                                    </p:animEffect>
                                  </p:childTnLst>
                                </p:cTn>
                              </p:par>
                              <p:par>
                                <p:cTn id="440" presetID="14" presetClass="entr" presetSubtype="10" fill="hold" grpId="0" nodeType="withEffect">
                                  <p:stCondLst>
                                    <p:cond delay="0"/>
                                  </p:stCondLst>
                                  <p:childTnLst>
                                    <p:set>
                                      <p:cBhvr>
                                        <p:cTn id="441" dur="1" fill="hold">
                                          <p:stCondLst>
                                            <p:cond delay="0"/>
                                          </p:stCondLst>
                                        </p:cTn>
                                        <p:tgtEl>
                                          <p:spTgt spid="622"/>
                                        </p:tgtEl>
                                        <p:attrNameLst>
                                          <p:attrName>style.visibility</p:attrName>
                                        </p:attrNameLst>
                                      </p:cBhvr>
                                      <p:to>
                                        <p:strVal val="visible"/>
                                      </p:to>
                                    </p:set>
                                    <p:animEffect transition="in" filter="randombar(horizontal)">
                                      <p:cBhvr>
                                        <p:cTn id="442" dur="500"/>
                                        <p:tgtEl>
                                          <p:spTgt spid="622"/>
                                        </p:tgtEl>
                                      </p:cBhvr>
                                    </p:animEffect>
                                  </p:childTnLst>
                                </p:cTn>
                              </p:par>
                              <p:par>
                                <p:cTn id="443" presetID="14" presetClass="entr" presetSubtype="10" fill="hold" grpId="0" nodeType="withEffect">
                                  <p:stCondLst>
                                    <p:cond delay="0"/>
                                  </p:stCondLst>
                                  <p:childTnLst>
                                    <p:set>
                                      <p:cBhvr>
                                        <p:cTn id="444" dur="1" fill="hold">
                                          <p:stCondLst>
                                            <p:cond delay="0"/>
                                          </p:stCondLst>
                                        </p:cTn>
                                        <p:tgtEl>
                                          <p:spTgt spid="623"/>
                                        </p:tgtEl>
                                        <p:attrNameLst>
                                          <p:attrName>style.visibility</p:attrName>
                                        </p:attrNameLst>
                                      </p:cBhvr>
                                      <p:to>
                                        <p:strVal val="visible"/>
                                      </p:to>
                                    </p:set>
                                    <p:animEffect transition="in" filter="randombar(horizontal)">
                                      <p:cBhvr>
                                        <p:cTn id="445" dur="500"/>
                                        <p:tgtEl>
                                          <p:spTgt spid="623"/>
                                        </p:tgtEl>
                                      </p:cBhvr>
                                    </p:animEffect>
                                  </p:childTnLst>
                                </p:cTn>
                              </p:par>
                              <p:par>
                                <p:cTn id="446" presetID="14" presetClass="entr" presetSubtype="10" fill="hold" grpId="0" nodeType="withEffect">
                                  <p:stCondLst>
                                    <p:cond delay="0"/>
                                  </p:stCondLst>
                                  <p:childTnLst>
                                    <p:set>
                                      <p:cBhvr>
                                        <p:cTn id="447" dur="1" fill="hold">
                                          <p:stCondLst>
                                            <p:cond delay="0"/>
                                          </p:stCondLst>
                                        </p:cTn>
                                        <p:tgtEl>
                                          <p:spTgt spid="624"/>
                                        </p:tgtEl>
                                        <p:attrNameLst>
                                          <p:attrName>style.visibility</p:attrName>
                                        </p:attrNameLst>
                                      </p:cBhvr>
                                      <p:to>
                                        <p:strVal val="visible"/>
                                      </p:to>
                                    </p:set>
                                    <p:animEffect transition="in" filter="randombar(horizontal)">
                                      <p:cBhvr>
                                        <p:cTn id="448" dur="500"/>
                                        <p:tgtEl>
                                          <p:spTgt spid="624"/>
                                        </p:tgtEl>
                                      </p:cBhvr>
                                    </p:animEffect>
                                  </p:childTnLst>
                                </p:cTn>
                              </p:par>
                              <p:par>
                                <p:cTn id="449" presetID="14" presetClass="entr" presetSubtype="10" fill="hold" grpId="0" nodeType="withEffect">
                                  <p:stCondLst>
                                    <p:cond delay="0"/>
                                  </p:stCondLst>
                                  <p:childTnLst>
                                    <p:set>
                                      <p:cBhvr>
                                        <p:cTn id="450" dur="1" fill="hold">
                                          <p:stCondLst>
                                            <p:cond delay="0"/>
                                          </p:stCondLst>
                                        </p:cTn>
                                        <p:tgtEl>
                                          <p:spTgt spid="625"/>
                                        </p:tgtEl>
                                        <p:attrNameLst>
                                          <p:attrName>style.visibility</p:attrName>
                                        </p:attrNameLst>
                                      </p:cBhvr>
                                      <p:to>
                                        <p:strVal val="visible"/>
                                      </p:to>
                                    </p:set>
                                    <p:animEffect transition="in" filter="randombar(horizontal)">
                                      <p:cBhvr>
                                        <p:cTn id="451" dur="500"/>
                                        <p:tgtEl>
                                          <p:spTgt spid="625"/>
                                        </p:tgtEl>
                                      </p:cBhvr>
                                    </p:animEffect>
                                  </p:childTnLst>
                                </p:cTn>
                              </p:par>
                              <p:par>
                                <p:cTn id="452" presetID="14" presetClass="entr" presetSubtype="10" fill="hold" grpId="0" nodeType="withEffect">
                                  <p:stCondLst>
                                    <p:cond delay="0"/>
                                  </p:stCondLst>
                                  <p:childTnLst>
                                    <p:set>
                                      <p:cBhvr>
                                        <p:cTn id="453" dur="1" fill="hold">
                                          <p:stCondLst>
                                            <p:cond delay="0"/>
                                          </p:stCondLst>
                                        </p:cTn>
                                        <p:tgtEl>
                                          <p:spTgt spid="626"/>
                                        </p:tgtEl>
                                        <p:attrNameLst>
                                          <p:attrName>style.visibility</p:attrName>
                                        </p:attrNameLst>
                                      </p:cBhvr>
                                      <p:to>
                                        <p:strVal val="visible"/>
                                      </p:to>
                                    </p:set>
                                    <p:animEffect transition="in" filter="randombar(horizontal)">
                                      <p:cBhvr>
                                        <p:cTn id="454" dur="500"/>
                                        <p:tgtEl>
                                          <p:spTgt spid="626"/>
                                        </p:tgtEl>
                                      </p:cBhvr>
                                    </p:animEffect>
                                  </p:childTnLst>
                                </p:cTn>
                              </p:par>
                              <p:par>
                                <p:cTn id="455" presetID="14" presetClass="entr" presetSubtype="10" fill="hold" grpId="0" nodeType="withEffect">
                                  <p:stCondLst>
                                    <p:cond delay="0"/>
                                  </p:stCondLst>
                                  <p:childTnLst>
                                    <p:set>
                                      <p:cBhvr>
                                        <p:cTn id="456" dur="1" fill="hold">
                                          <p:stCondLst>
                                            <p:cond delay="0"/>
                                          </p:stCondLst>
                                        </p:cTn>
                                        <p:tgtEl>
                                          <p:spTgt spid="627"/>
                                        </p:tgtEl>
                                        <p:attrNameLst>
                                          <p:attrName>style.visibility</p:attrName>
                                        </p:attrNameLst>
                                      </p:cBhvr>
                                      <p:to>
                                        <p:strVal val="visible"/>
                                      </p:to>
                                    </p:set>
                                    <p:animEffect transition="in" filter="randombar(horizontal)">
                                      <p:cBhvr>
                                        <p:cTn id="457" dur="500"/>
                                        <p:tgtEl>
                                          <p:spTgt spid="627"/>
                                        </p:tgtEl>
                                      </p:cBhvr>
                                    </p:animEffect>
                                  </p:childTnLst>
                                </p:cTn>
                              </p:par>
                              <p:par>
                                <p:cTn id="458" presetID="14" presetClass="entr" presetSubtype="10" fill="hold" grpId="0" nodeType="withEffect">
                                  <p:stCondLst>
                                    <p:cond delay="0"/>
                                  </p:stCondLst>
                                  <p:childTnLst>
                                    <p:set>
                                      <p:cBhvr>
                                        <p:cTn id="459" dur="1" fill="hold">
                                          <p:stCondLst>
                                            <p:cond delay="0"/>
                                          </p:stCondLst>
                                        </p:cTn>
                                        <p:tgtEl>
                                          <p:spTgt spid="628"/>
                                        </p:tgtEl>
                                        <p:attrNameLst>
                                          <p:attrName>style.visibility</p:attrName>
                                        </p:attrNameLst>
                                      </p:cBhvr>
                                      <p:to>
                                        <p:strVal val="visible"/>
                                      </p:to>
                                    </p:set>
                                    <p:animEffect transition="in" filter="randombar(horizontal)">
                                      <p:cBhvr>
                                        <p:cTn id="460" dur="500"/>
                                        <p:tgtEl>
                                          <p:spTgt spid="628"/>
                                        </p:tgtEl>
                                      </p:cBhvr>
                                    </p:animEffect>
                                  </p:childTnLst>
                                </p:cTn>
                              </p:par>
                              <p:par>
                                <p:cTn id="461" presetID="14" presetClass="entr" presetSubtype="10" fill="hold" grpId="0" nodeType="withEffect">
                                  <p:stCondLst>
                                    <p:cond delay="0"/>
                                  </p:stCondLst>
                                  <p:childTnLst>
                                    <p:set>
                                      <p:cBhvr>
                                        <p:cTn id="462" dur="1" fill="hold">
                                          <p:stCondLst>
                                            <p:cond delay="0"/>
                                          </p:stCondLst>
                                        </p:cTn>
                                        <p:tgtEl>
                                          <p:spTgt spid="629"/>
                                        </p:tgtEl>
                                        <p:attrNameLst>
                                          <p:attrName>style.visibility</p:attrName>
                                        </p:attrNameLst>
                                      </p:cBhvr>
                                      <p:to>
                                        <p:strVal val="visible"/>
                                      </p:to>
                                    </p:set>
                                    <p:animEffect transition="in" filter="randombar(horizontal)">
                                      <p:cBhvr>
                                        <p:cTn id="463" dur="500"/>
                                        <p:tgtEl>
                                          <p:spTgt spid="629"/>
                                        </p:tgtEl>
                                      </p:cBhvr>
                                    </p:animEffect>
                                  </p:childTnLst>
                                </p:cTn>
                              </p:par>
                              <p:par>
                                <p:cTn id="464" presetID="14" presetClass="entr" presetSubtype="10" fill="hold" grpId="0" nodeType="withEffect">
                                  <p:stCondLst>
                                    <p:cond delay="0"/>
                                  </p:stCondLst>
                                  <p:childTnLst>
                                    <p:set>
                                      <p:cBhvr>
                                        <p:cTn id="465" dur="1" fill="hold">
                                          <p:stCondLst>
                                            <p:cond delay="0"/>
                                          </p:stCondLst>
                                        </p:cTn>
                                        <p:tgtEl>
                                          <p:spTgt spid="630"/>
                                        </p:tgtEl>
                                        <p:attrNameLst>
                                          <p:attrName>style.visibility</p:attrName>
                                        </p:attrNameLst>
                                      </p:cBhvr>
                                      <p:to>
                                        <p:strVal val="visible"/>
                                      </p:to>
                                    </p:set>
                                    <p:animEffect transition="in" filter="randombar(horizontal)">
                                      <p:cBhvr>
                                        <p:cTn id="466" dur="500"/>
                                        <p:tgtEl>
                                          <p:spTgt spid="630"/>
                                        </p:tgtEl>
                                      </p:cBhvr>
                                    </p:animEffect>
                                  </p:childTnLst>
                                </p:cTn>
                              </p:par>
                              <p:par>
                                <p:cTn id="467" presetID="14" presetClass="entr" presetSubtype="10" fill="hold" grpId="0" nodeType="withEffect">
                                  <p:stCondLst>
                                    <p:cond delay="0"/>
                                  </p:stCondLst>
                                  <p:childTnLst>
                                    <p:set>
                                      <p:cBhvr>
                                        <p:cTn id="468" dur="1" fill="hold">
                                          <p:stCondLst>
                                            <p:cond delay="0"/>
                                          </p:stCondLst>
                                        </p:cTn>
                                        <p:tgtEl>
                                          <p:spTgt spid="631"/>
                                        </p:tgtEl>
                                        <p:attrNameLst>
                                          <p:attrName>style.visibility</p:attrName>
                                        </p:attrNameLst>
                                      </p:cBhvr>
                                      <p:to>
                                        <p:strVal val="visible"/>
                                      </p:to>
                                    </p:set>
                                    <p:animEffect transition="in" filter="randombar(horizontal)">
                                      <p:cBhvr>
                                        <p:cTn id="469" dur="500"/>
                                        <p:tgtEl>
                                          <p:spTgt spid="631"/>
                                        </p:tgtEl>
                                      </p:cBhvr>
                                    </p:animEffect>
                                  </p:childTnLst>
                                </p:cTn>
                              </p:par>
                              <p:par>
                                <p:cTn id="470" presetID="14" presetClass="entr" presetSubtype="10" fill="hold" grpId="0" nodeType="withEffect">
                                  <p:stCondLst>
                                    <p:cond delay="0"/>
                                  </p:stCondLst>
                                  <p:childTnLst>
                                    <p:set>
                                      <p:cBhvr>
                                        <p:cTn id="471" dur="1" fill="hold">
                                          <p:stCondLst>
                                            <p:cond delay="0"/>
                                          </p:stCondLst>
                                        </p:cTn>
                                        <p:tgtEl>
                                          <p:spTgt spid="632"/>
                                        </p:tgtEl>
                                        <p:attrNameLst>
                                          <p:attrName>style.visibility</p:attrName>
                                        </p:attrNameLst>
                                      </p:cBhvr>
                                      <p:to>
                                        <p:strVal val="visible"/>
                                      </p:to>
                                    </p:set>
                                    <p:animEffect transition="in" filter="randombar(horizontal)">
                                      <p:cBhvr>
                                        <p:cTn id="472" dur="500"/>
                                        <p:tgtEl>
                                          <p:spTgt spid="632"/>
                                        </p:tgtEl>
                                      </p:cBhvr>
                                    </p:animEffect>
                                  </p:childTnLst>
                                </p:cTn>
                              </p:par>
                              <p:par>
                                <p:cTn id="473" presetID="14" presetClass="entr" presetSubtype="10" fill="hold" grpId="0" nodeType="withEffect">
                                  <p:stCondLst>
                                    <p:cond delay="0"/>
                                  </p:stCondLst>
                                  <p:childTnLst>
                                    <p:set>
                                      <p:cBhvr>
                                        <p:cTn id="474" dur="1" fill="hold">
                                          <p:stCondLst>
                                            <p:cond delay="0"/>
                                          </p:stCondLst>
                                        </p:cTn>
                                        <p:tgtEl>
                                          <p:spTgt spid="633"/>
                                        </p:tgtEl>
                                        <p:attrNameLst>
                                          <p:attrName>style.visibility</p:attrName>
                                        </p:attrNameLst>
                                      </p:cBhvr>
                                      <p:to>
                                        <p:strVal val="visible"/>
                                      </p:to>
                                    </p:set>
                                    <p:animEffect transition="in" filter="randombar(horizontal)">
                                      <p:cBhvr>
                                        <p:cTn id="475" dur="500"/>
                                        <p:tgtEl>
                                          <p:spTgt spid="633"/>
                                        </p:tgtEl>
                                      </p:cBhvr>
                                    </p:animEffect>
                                  </p:childTnLst>
                                </p:cTn>
                              </p:par>
                              <p:par>
                                <p:cTn id="476" presetID="14" presetClass="entr" presetSubtype="10" fill="hold" grpId="0" nodeType="withEffect">
                                  <p:stCondLst>
                                    <p:cond delay="0"/>
                                  </p:stCondLst>
                                  <p:childTnLst>
                                    <p:set>
                                      <p:cBhvr>
                                        <p:cTn id="477" dur="1" fill="hold">
                                          <p:stCondLst>
                                            <p:cond delay="0"/>
                                          </p:stCondLst>
                                        </p:cTn>
                                        <p:tgtEl>
                                          <p:spTgt spid="634"/>
                                        </p:tgtEl>
                                        <p:attrNameLst>
                                          <p:attrName>style.visibility</p:attrName>
                                        </p:attrNameLst>
                                      </p:cBhvr>
                                      <p:to>
                                        <p:strVal val="visible"/>
                                      </p:to>
                                    </p:set>
                                    <p:animEffect transition="in" filter="randombar(horizontal)">
                                      <p:cBhvr>
                                        <p:cTn id="478" dur="500"/>
                                        <p:tgtEl>
                                          <p:spTgt spid="634"/>
                                        </p:tgtEl>
                                      </p:cBhvr>
                                    </p:animEffect>
                                  </p:childTnLst>
                                </p:cTn>
                              </p:par>
                              <p:par>
                                <p:cTn id="479" presetID="14" presetClass="entr" presetSubtype="10" fill="hold" grpId="0" nodeType="withEffect">
                                  <p:stCondLst>
                                    <p:cond delay="0"/>
                                  </p:stCondLst>
                                  <p:childTnLst>
                                    <p:set>
                                      <p:cBhvr>
                                        <p:cTn id="480" dur="1" fill="hold">
                                          <p:stCondLst>
                                            <p:cond delay="0"/>
                                          </p:stCondLst>
                                        </p:cTn>
                                        <p:tgtEl>
                                          <p:spTgt spid="635"/>
                                        </p:tgtEl>
                                        <p:attrNameLst>
                                          <p:attrName>style.visibility</p:attrName>
                                        </p:attrNameLst>
                                      </p:cBhvr>
                                      <p:to>
                                        <p:strVal val="visible"/>
                                      </p:to>
                                    </p:set>
                                    <p:animEffect transition="in" filter="randombar(horizontal)">
                                      <p:cBhvr>
                                        <p:cTn id="481" dur="500"/>
                                        <p:tgtEl>
                                          <p:spTgt spid="635"/>
                                        </p:tgtEl>
                                      </p:cBhvr>
                                    </p:animEffect>
                                  </p:childTnLst>
                                </p:cTn>
                              </p:par>
                              <p:par>
                                <p:cTn id="482" presetID="14" presetClass="entr" presetSubtype="10" fill="hold" grpId="0" nodeType="withEffect">
                                  <p:stCondLst>
                                    <p:cond delay="0"/>
                                  </p:stCondLst>
                                  <p:childTnLst>
                                    <p:set>
                                      <p:cBhvr>
                                        <p:cTn id="483" dur="1" fill="hold">
                                          <p:stCondLst>
                                            <p:cond delay="0"/>
                                          </p:stCondLst>
                                        </p:cTn>
                                        <p:tgtEl>
                                          <p:spTgt spid="636"/>
                                        </p:tgtEl>
                                        <p:attrNameLst>
                                          <p:attrName>style.visibility</p:attrName>
                                        </p:attrNameLst>
                                      </p:cBhvr>
                                      <p:to>
                                        <p:strVal val="visible"/>
                                      </p:to>
                                    </p:set>
                                    <p:animEffect transition="in" filter="randombar(horizontal)">
                                      <p:cBhvr>
                                        <p:cTn id="484" dur="500"/>
                                        <p:tgtEl>
                                          <p:spTgt spid="636"/>
                                        </p:tgtEl>
                                      </p:cBhvr>
                                    </p:animEffect>
                                  </p:childTnLst>
                                </p:cTn>
                              </p:par>
                              <p:par>
                                <p:cTn id="485" presetID="14" presetClass="entr" presetSubtype="10" fill="hold" grpId="0" nodeType="withEffect">
                                  <p:stCondLst>
                                    <p:cond delay="0"/>
                                  </p:stCondLst>
                                  <p:childTnLst>
                                    <p:set>
                                      <p:cBhvr>
                                        <p:cTn id="486" dur="1" fill="hold">
                                          <p:stCondLst>
                                            <p:cond delay="0"/>
                                          </p:stCondLst>
                                        </p:cTn>
                                        <p:tgtEl>
                                          <p:spTgt spid="637"/>
                                        </p:tgtEl>
                                        <p:attrNameLst>
                                          <p:attrName>style.visibility</p:attrName>
                                        </p:attrNameLst>
                                      </p:cBhvr>
                                      <p:to>
                                        <p:strVal val="visible"/>
                                      </p:to>
                                    </p:set>
                                    <p:animEffect transition="in" filter="randombar(horizontal)">
                                      <p:cBhvr>
                                        <p:cTn id="487" dur="500"/>
                                        <p:tgtEl>
                                          <p:spTgt spid="637"/>
                                        </p:tgtEl>
                                      </p:cBhvr>
                                    </p:animEffect>
                                  </p:childTnLst>
                                </p:cTn>
                              </p:par>
                              <p:par>
                                <p:cTn id="488" presetID="14" presetClass="entr" presetSubtype="10" fill="hold" grpId="0" nodeType="withEffect">
                                  <p:stCondLst>
                                    <p:cond delay="0"/>
                                  </p:stCondLst>
                                  <p:childTnLst>
                                    <p:set>
                                      <p:cBhvr>
                                        <p:cTn id="489" dur="1" fill="hold">
                                          <p:stCondLst>
                                            <p:cond delay="0"/>
                                          </p:stCondLst>
                                        </p:cTn>
                                        <p:tgtEl>
                                          <p:spTgt spid="638"/>
                                        </p:tgtEl>
                                        <p:attrNameLst>
                                          <p:attrName>style.visibility</p:attrName>
                                        </p:attrNameLst>
                                      </p:cBhvr>
                                      <p:to>
                                        <p:strVal val="visible"/>
                                      </p:to>
                                    </p:set>
                                    <p:animEffect transition="in" filter="randombar(horizontal)">
                                      <p:cBhvr>
                                        <p:cTn id="490" dur="500"/>
                                        <p:tgtEl>
                                          <p:spTgt spid="638"/>
                                        </p:tgtEl>
                                      </p:cBhvr>
                                    </p:animEffect>
                                  </p:childTnLst>
                                </p:cTn>
                              </p:par>
                              <p:par>
                                <p:cTn id="491" presetID="14" presetClass="entr" presetSubtype="10" fill="hold" grpId="0" nodeType="withEffect">
                                  <p:stCondLst>
                                    <p:cond delay="0"/>
                                  </p:stCondLst>
                                  <p:childTnLst>
                                    <p:set>
                                      <p:cBhvr>
                                        <p:cTn id="492" dur="1" fill="hold">
                                          <p:stCondLst>
                                            <p:cond delay="0"/>
                                          </p:stCondLst>
                                        </p:cTn>
                                        <p:tgtEl>
                                          <p:spTgt spid="639"/>
                                        </p:tgtEl>
                                        <p:attrNameLst>
                                          <p:attrName>style.visibility</p:attrName>
                                        </p:attrNameLst>
                                      </p:cBhvr>
                                      <p:to>
                                        <p:strVal val="visible"/>
                                      </p:to>
                                    </p:set>
                                    <p:animEffect transition="in" filter="randombar(horizontal)">
                                      <p:cBhvr>
                                        <p:cTn id="493" dur="500"/>
                                        <p:tgtEl>
                                          <p:spTgt spid="639"/>
                                        </p:tgtEl>
                                      </p:cBhvr>
                                    </p:animEffect>
                                  </p:childTnLst>
                                </p:cTn>
                              </p:par>
                              <p:par>
                                <p:cTn id="494" presetID="14" presetClass="entr" presetSubtype="10" fill="hold" grpId="0" nodeType="withEffect">
                                  <p:stCondLst>
                                    <p:cond delay="0"/>
                                  </p:stCondLst>
                                  <p:childTnLst>
                                    <p:set>
                                      <p:cBhvr>
                                        <p:cTn id="495" dur="1" fill="hold">
                                          <p:stCondLst>
                                            <p:cond delay="0"/>
                                          </p:stCondLst>
                                        </p:cTn>
                                        <p:tgtEl>
                                          <p:spTgt spid="640"/>
                                        </p:tgtEl>
                                        <p:attrNameLst>
                                          <p:attrName>style.visibility</p:attrName>
                                        </p:attrNameLst>
                                      </p:cBhvr>
                                      <p:to>
                                        <p:strVal val="visible"/>
                                      </p:to>
                                    </p:set>
                                    <p:animEffect transition="in" filter="randombar(horizontal)">
                                      <p:cBhvr>
                                        <p:cTn id="496" dur="500"/>
                                        <p:tgtEl>
                                          <p:spTgt spid="640"/>
                                        </p:tgtEl>
                                      </p:cBhvr>
                                    </p:animEffect>
                                  </p:childTnLst>
                                </p:cTn>
                              </p:par>
                              <p:par>
                                <p:cTn id="497" presetID="14" presetClass="entr" presetSubtype="10" fill="hold" grpId="0" nodeType="withEffect">
                                  <p:stCondLst>
                                    <p:cond delay="0"/>
                                  </p:stCondLst>
                                  <p:childTnLst>
                                    <p:set>
                                      <p:cBhvr>
                                        <p:cTn id="498" dur="1" fill="hold">
                                          <p:stCondLst>
                                            <p:cond delay="0"/>
                                          </p:stCondLst>
                                        </p:cTn>
                                        <p:tgtEl>
                                          <p:spTgt spid="641"/>
                                        </p:tgtEl>
                                        <p:attrNameLst>
                                          <p:attrName>style.visibility</p:attrName>
                                        </p:attrNameLst>
                                      </p:cBhvr>
                                      <p:to>
                                        <p:strVal val="visible"/>
                                      </p:to>
                                    </p:set>
                                    <p:animEffect transition="in" filter="randombar(horizontal)">
                                      <p:cBhvr>
                                        <p:cTn id="499" dur="500"/>
                                        <p:tgtEl>
                                          <p:spTgt spid="641"/>
                                        </p:tgtEl>
                                      </p:cBhvr>
                                    </p:animEffect>
                                  </p:childTnLst>
                                </p:cTn>
                              </p:par>
                              <p:par>
                                <p:cTn id="500" presetID="14" presetClass="entr" presetSubtype="10" fill="hold" grpId="0" nodeType="withEffect">
                                  <p:stCondLst>
                                    <p:cond delay="0"/>
                                  </p:stCondLst>
                                  <p:childTnLst>
                                    <p:set>
                                      <p:cBhvr>
                                        <p:cTn id="501" dur="1" fill="hold">
                                          <p:stCondLst>
                                            <p:cond delay="0"/>
                                          </p:stCondLst>
                                        </p:cTn>
                                        <p:tgtEl>
                                          <p:spTgt spid="642"/>
                                        </p:tgtEl>
                                        <p:attrNameLst>
                                          <p:attrName>style.visibility</p:attrName>
                                        </p:attrNameLst>
                                      </p:cBhvr>
                                      <p:to>
                                        <p:strVal val="visible"/>
                                      </p:to>
                                    </p:set>
                                    <p:animEffect transition="in" filter="randombar(horizontal)">
                                      <p:cBhvr>
                                        <p:cTn id="502" dur="500"/>
                                        <p:tgtEl>
                                          <p:spTgt spid="642"/>
                                        </p:tgtEl>
                                      </p:cBhvr>
                                    </p:animEffect>
                                  </p:childTnLst>
                                </p:cTn>
                              </p:par>
                              <p:par>
                                <p:cTn id="503" presetID="14" presetClass="entr" presetSubtype="10" fill="hold" grpId="0" nodeType="withEffect">
                                  <p:stCondLst>
                                    <p:cond delay="0"/>
                                  </p:stCondLst>
                                  <p:childTnLst>
                                    <p:set>
                                      <p:cBhvr>
                                        <p:cTn id="504" dur="1" fill="hold">
                                          <p:stCondLst>
                                            <p:cond delay="0"/>
                                          </p:stCondLst>
                                        </p:cTn>
                                        <p:tgtEl>
                                          <p:spTgt spid="643"/>
                                        </p:tgtEl>
                                        <p:attrNameLst>
                                          <p:attrName>style.visibility</p:attrName>
                                        </p:attrNameLst>
                                      </p:cBhvr>
                                      <p:to>
                                        <p:strVal val="visible"/>
                                      </p:to>
                                    </p:set>
                                    <p:animEffect transition="in" filter="randombar(horizontal)">
                                      <p:cBhvr>
                                        <p:cTn id="505" dur="500"/>
                                        <p:tgtEl>
                                          <p:spTgt spid="643"/>
                                        </p:tgtEl>
                                      </p:cBhvr>
                                    </p:animEffect>
                                  </p:childTnLst>
                                </p:cTn>
                              </p:par>
                              <p:par>
                                <p:cTn id="506" presetID="14" presetClass="entr" presetSubtype="10" fill="hold" grpId="0" nodeType="withEffect">
                                  <p:stCondLst>
                                    <p:cond delay="0"/>
                                  </p:stCondLst>
                                  <p:childTnLst>
                                    <p:set>
                                      <p:cBhvr>
                                        <p:cTn id="507" dur="1" fill="hold">
                                          <p:stCondLst>
                                            <p:cond delay="0"/>
                                          </p:stCondLst>
                                        </p:cTn>
                                        <p:tgtEl>
                                          <p:spTgt spid="644"/>
                                        </p:tgtEl>
                                        <p:attrNameLst>
                                          <p:attrName>style.visibility</p:attrName>
                                        </p:attrNameLst>
                                      </p:cBhvr>
                                      <p:to>
                                        <p:strVal val="visible"/>
                                      </p:to>
                                    </p:set>
                                    <p:animEffect transition="in" filter="randombar(horizontal)">
                                      <p:cBhvr>
                                        <p:cTn id="508" dur="500"/>
                                        <p:tgtEl>
                                          <p:spTgt spid="644"/>
                                        </p:tgtEl>
                                      </p:cBhvr>
                                    </p:animEffect>
                                  </p:childTnLst>
                                </p:cTn>
                              </p:par>
                              <p:par>
                                <p:cTn id="509" presetID="14" presetClass="entr" presetSubtype="10" fill="hold" grpId="0" nodeType="withEffect">
                                  <p:stCondLst>
                                    <p:cond delay="0"/>
                                  </p:stCondLst>
                                  <p:childTnLst>
                                    <p:set>
                                      <p:cBhvr>
                                        <p:cTn id="510" dur="1" fill="hold">
                                          <p:stCondLst>
                                            <p:cond delay="0"/>
                                          </p:stCondLst>
                                        </p:cTn>
                                        <p:tgtEl>
                                          <p:spTgt spid="645"/>
                                        </p:tgtEl>
                                        <p:attrNameLst>
                                          <p:attrName>style.visibility</p:attrName>
                                        </p:attrNameLst>
                                      </p:cBhvr>
                                      <p:to>
                                        <p:strVal val="visible"/>
                                      </p:to>
                                    </p:set>
                                    <p:animEffect transition="in" filter="randombar(horizontal)">
                                      <p:cBhvr>
                                        <p:cTn id="511" dur="500"/>
                                        <p:tgtEl>
                                          <p:spTgt spid="645"/>
                                        </p:tgtEl>
                                      </p:cBhvr>
                                    </p:animEffect>
                                  </p:childTnLst>
                                </p:cTn>
                              </p:par>
                              <p:par>
                                <p:cTn id="512" presetID="14" presetClass="entr" presetSubtype="10" fill="hold" grpId="0" nodeType="withEffect">
                                  <p:stCondLst>
                                    <p:cond delay="0"/>
                                  </p:stCondLst>
                                  <p:childTnLst>
                                    <p:set>
                                      <p:cBhvr>
                                        <p:cTn id="513" dur="1" fill="hold">
                                          <p:stCondLst>
                                            <p:cond delay="0"/>
                                          </p:stCondLst>
                                        </p:cTn>
                                        <p:tgtEl>
                                          <p:spTgt spid="646"/>
                                        </p:tgtEl>
                                        <p:attrNameLst>
                                          <p:attrName>style.visibility</p:attrName>
                                        </p:attrNameLst>
                                      </p:cBhvr>
                                      <p:to>
                                        <p:strVal val="visible"/>
                                      </p:to>
                                    </p:set>
                                    <p:animEffect transition="in" filter="randombar(horizontal)">
                                      <p:cBhvr>
                                        <p:cTn id="514" dur="500"/>
                                        <p:tgtEl>
                                          <p:spTgt spid="646"/>
                                        </p:tgtEl>
                                      </p:cBhvr>
                                    </p:animEffect>
                                  </p:childTnLst>
                                </p:cTn>
                              </p:par>
                              <p:par>
                                <p:cTn id="515" presetID="14" presetClass="entr" presetSubtype="10" fill="hold" grpId="0" nodeType="withEffect">
                                  <p:stCondLst>
                                    <p:cond delay="0"/>
                                  </p:stCondLst>
                                  <p:childTnLst>
                                    <p:set>
                                      <p:cBhvr>
                                        <p:cTn id="516" dur="1" fill="hold">
                                          <p:stCondLst>
                                            <p:cond delay="0"/>
                                          </p:stCondLst>
                                        </p:cTn>
                                        <p:tgtEl>
                                          <p:spTgt spid="647"/>
                                        </p:tgtEl>
                                        <p:attrNameLst>
                                          <p:attrName>style.visibility</p:attrName>
                                        </p:attrNameLst>
                                      </p:cBhvr>
                                      <p:to>
                                        <p:strVal val="visible"/>
                                      </p:to>
                                    </p:set>
                                    <p:animEffect transition="in" filter="randombar(horizontal)">
                                      <p:cBhvr>
                                        <p:cTn id="517" dur="500"/>
                                        <p:tgtEl>
                                          <p:spTgt spid="647"/>
                                        </p:tgtEl>
                                      </p:cBhvr>
                                    </p:animEffect>
                                  </p:childTnLst>
                                </p:cTn>
                              </p:par>
                              <p:par>
                                <p:cTn id="518" presetID="14" presetClass="entr" presetSubtype="10" fill="hold" grpId="0" nodeType="withEffect">
                                  <p:stCondLst>
                                    <p:cond delay="0"/>
                                  </p:stCondLst>
                                  <p:childTnLst>
                                    <p:set>
                                      <p:cBhvr>
                                        <p:cTn id="519" dur="1" fill="hold">
                                          <p:stCondLst>
                                            <p:cond delay="0"/>
                                          </p:stCondLst>
                                        </p:cTn>
                                        <p:tgtEl>
                                          <p:spTgt spid="648"/>
                                        </p:tgtEl>
                                        <p:attrNameLst>
                                          <p:attrName>style.visibility</p:attrName>
                                        </p:attrNameLst>
                                      </p:cBhvr>
                                      <p:to>
                                        <p:strVal val="visible"/>
                                      </p:to>
                                    </p:set>
                                    <p:animEffect transition="in" filter="randombar(horizontal)">
                                      <p:cBhvr>
                                        <p:cTn id="520" dur="500"/>
                                        <p:tgtEl>
                                          <p:spTgt spid="648"/>
                                        </p:tgtEl>
                                      </p:cBhvr>
                                    </p:animEffect>
                                  </p:childTnLst>
                                </p:cTn>
                              </p:par>
                              <p:par>
                                <p:cTn id="521" presetID="14" presetClass="entr" presetSubtype="10" fill="hold" grpId="0" nodeType="withEffect">
                                  <p:stCondLst>
                                    <p:cond delay="0"/>
                                  </p:stCondLst>
                                  <p:childTnLst>
                                    <p:set>
                                      <p:cBhvr>
                                        <p:cTn id="522" dur="1" fill="hold">
                                          <p:stCondLst>
                                            <p:cond delay="0"/>
                                          </p:stCondLst>
                                        </p:cTn>
                                        <p:tgtEl>
                                          <p:spTgt spid="649"/>
                                        </p:tgtEl>
                                        <p:attrNameLst>
                                          <p:attrName>style.visibility</p:attrName>
                                        </p:attrNameLst>
                                      </p:cBhvr>
                                      <p:to>
                                        <p:strVal val="visible"/>
                                      </p:to>
                                    </p:set>
                                    <p:animEffect transition="in" filter="randombar(horizontal)">
                                      <p:cBhvr>
                                        <p:cTn id="523" dur="500"/>
                                        <p:tgtEl>
                                          <p:spTgt spid="649"/>
                                        </p:tgtEl>
                                      </p:cBhvr>
                                    </p:animEffect>
                                  </p:childTnLst>
                                </p:cTn>
                              </p:par>
                              <p:par>
                                <p:cTn id="524" presetID="14" presetClass="entr" presetSubtype="10" fill="hold" grpId="0" nodeType="withEffect">
                                  <p:stCondLst>
                                    <p:cond delay="0"/>
                                  </p:stCondLst>
                                  <p:childTnLst>
                                    <p:set>
                                      <p:cBhvr>
                                        <p:cTn id="525" dur="1" fill="hold">
                                          <p:stCondLst>
                                            <p:cond delay="0"/>
                                          </p:stCondLst>
                                        </p:cTn>
                                        <p:tgtEl>
                                          <p:spTgt spid="650"/>
                                        </p:tgtEl>
                                        <p:attrNameLst>
                                          <p:attrName>style.visibility</p:attrName>
                                        </p:attrNameLst>
                                      </p:cBhvr>
                                      <p:to>
                                        <p:strVal val="visible"/>
                                      </p:to>
                                    </p:set>
                                    <p:animEffect transition="in" filter="randombar(horizontal)">
                                      <p:cBhvr>
                                        <p:cTn id="526" dur="500"/>
                                        <p:tgtEl>
                                          <p:spTgt spid="650"/>
                                        </p:tgtEl>
                                      </p:cBhvr>
                                    </p:animEffect>
                                  </p:childTnLst>
                                </p:cTn>
                              </p:par>
                              <p:par>
                                <p:cTn id="527" presetID="14" presetClass="entr" presetSubtype="10" fill="hold" grpId="0" nodeType="withEffect">
                                  <p:stCondLst>
                                    <p:cond delay="0"/>
                                  </p:stCondLst>
                                  <p:childTnLst>
                                    <p:set>
                                      <p:cBhvr>
                                        <p:cTn id="528" dur="1" fill="hold">
                                          <p:stCondLst>
                                            <p:cond delay="0"/>
                                          </p:stCondLst>
                                        </p:cTn>
                                        <p:tgtEl>
                                          <p:spTgt spid="651"/>
                                        </p:tgtEl>
                                        <p:attrNameLst>
                                          <p:attrName>style.visibility</p:attrName>
                                        </p:attrNameLst>
                                      </p:cBhvr>
                                      <p:to>
                                        <p:strVal val="visible"/>
                                      </p:to>
                                    </p:set>
                                    <p:animEffect transition="in" filter="randombar(horizontal)">
                                      <p:cBhvr>
                                        <p:cTn id="529" dur="500"/>
                                        <p:tgtEl>
                                          <p:spTgt spid="651"/>
                                        </p:tgtEl>
                                      </p:cBhvr>
                                    </p:animEffect>
                                  </p:childTnLst>
                                </p:cTn>
                              </p:par>
                              <p:par>
                                <p:cTn id="530" presetID="14" presetClass="entr" presetSubtype="10" fill="hold" grpId="0" nodeType="withEffect">
                                  <p:stCondLst>
                                    <p:cond delay="0"/>
                                  </p:stCondLst>
                                  <p:childTnLst>
                                    <p:set>
                                      <p:cBhvr>
                                        <p:cTn id="531" dur="1" fill="hold">
                                          <p:stCondLst>
                                            <p:cond delay="0"/>
                                          </p:stCondLst>
                                        </p:cTn>
                                        <p:tgtEl>
                                          <p:spTgt spid="652"/>
                                        </p:tgtEl>
                                        <p:attrNameLst>
                                          <p:attrName>style.visibility</p:attrName>
                                        </p:attrNameLst>
                                      </p:cBhvr>
                                      <p:to>
                                        <p:strVal val="visible"/>
                                      </p:to>
                                    </p:set>
                                    <p:animEffect transition="in" filter="randombar(horizontal)">
                                      <p:cBhvr>
                                        <p:cTn id="532" dur="500"/>
                                        <p:tgtEl>
                                          <p:spTgt spid="652"/>
                                        </p:tgtEl>
                                      </p:cBhvr>
                                    </p:animEffect>
                                  </p:childTnLst>
                                </p:cTn>
                              </p:par>
                              <p:par>
                                <p:cTn id="533" presetID="14" presetClass="entr" presetSubtype="10" fill="hold" grpId="0" nodeType="withEffect">
                                  <p:stCondLst>
                                    <p:cond delay="0"/>
                                  </p:stCondLst>
                                  <p:childTnLst>
                                    <p:set>
                                      <p:cBhvr>
                                        <p:cTn id="534" dur="1" fill="hold">
                                          <p:stCondLst>
                                            <p:cond delay="0"/>
                                          </p:stCondLst>
                                        </p:cTn>
                                        <p:tgtEl>
                                          <p:spTgt spid="653"/>
                                        </p:tgtEl>
                                        <p:attrNameLst>
                                          <p:attrName>style.visibility</p:attrName>
                                        </p:attrNameLst>
                                      </p:cBhvr>
                                      <p:to>
                                        <p:strVal val="visible"/>
                                      </p:to>
                                    </p:set>
                                    <p:animEffect transition="in" filter="randombar(horizontal)">
                                      <p:cBhvr>
                                        <p:cTn id="535" dur="500"/>
                                        <p:tgtEl>
                                          <p:spTgt spid="653"/>
                                        </p:tgtEl>
                                      </p:cBhvr>
                                    </p:animEffect>
                                  </p:childTnLst>
                                </p:cTn>
                              </p:par>
                              <p:par>
                                <p:cTn id="536" presetID="14" presetClass="entr" presetSubtype="10" fill="hold" grpId="0" nodeType="withEffect">
                                  <p:stCondLst>
                                    <p:cond delay="0"/>
                                  </p:stCondLst>
                                  <p:childTnLst>
                                    <p:set>
                                      <p:cBhvr>
                                        <p:cTn id="537" dur="1" fill="hold">
                                          <p:stCondLst>
                                            <p:cond delay="0"/>
                                          </p:stCondLst>
                                        </p:cTn>
                                        <p:tgtEl>
                                          <p:spTgt spid="654"/>
                                        </p:tgtEl>
                                        <p:attrNameLst>
                                          <p:attrName>style.visibility</p:attrName>
                                        </p:attrNameLst>
                                      </p:cBhvr>
                                      <p:to>
                                        <p:strVal val="visible"/>
                                      </p:to>
                                    </p:set>
                                    <p:animEffect transition="in" filter="randombar(horizontal)">
                                      <p:cBhvr>
                                        <p:cTn id="538" dur="500"/>
                                        <p:tgtEl>
                                          <p:spTgt spid="654"/>
                                        </p:tgtEl>
                                      </p:cBhvr>
                                    </p:animEffect>
                                  </p:childTnLst>
                                </p:cTn>
                              </p:par>
                              <p:par>
                                <p:cTn id="539" presetID="14" presetClass="entr" presetSubtype="10" fill="hold" grpId="0" nodeType="withEffect">
                                  <p:stCondLst>
                                    <p:cond delay="0"/>
                                  </p:stCondLst>
                                  <p:childTnLst>
                                    <p:set>
                                      <p:cBhvr>
                                        <p:cTn id="540" dur="1" fill="hold">
                                          <p:stCondLst>
                                            <p:cond delay="0"/>
                                          </p:stCondLst>
                                        </p:cTn>
                                        <p:tgtEl>
                                          <p:spTgt spid="655"/>
                                        </p:tgtEl>
                                        <p:attrNameLst>
                                          <p:attrName>style.visibility</p:attrName>
                                        </p:attrNameLst>
                                      </p:cBhvr>
                                      <p:to>
                                        <p:strVal val="visible"/>
                                      </p:to>
                                    </p:set>
                                    <p:animEffect transition="in" filter="randombar(horizontal)">
                                      <p:cBhvr>
                                        <p:cTn id="541" dur="500"/>
                                        <p:tgtEl>
                                          <p:spTgt spid="655"/>
                                        </p:tgtEl>
                                      </p:cBhvr>
                                    </p:animEffect>
                                  </p:childTnLst>
                                </p:cTn>
                              </p:par>
                              <p:par>
                                <p:cTn id="542" presetID="14" presetClass="entr" presetSubtype="10" fill="hold" grpId="0" nodeType="withEffect">
                                  <p:stCondLst>
                                    <p:cond delay="0"/>
                                  </p:stCondLst>
                                  <p:childTnLst>
                                    <p:set>
                                      <p:cBhvr>
                                        <p:cTn id="543" dur="1" fill="hold">
                                          <p:stCondLst>
                                            <p:cond delay="0"/>
                                          </p:stCondLst>
                                        </p:cTn>
                                        <p:tgtEl>
                                          <p:spTgt spid="656"/>
                                        </p:tgtEl>
                                        <p:attrNameLst>
                                          <p:attrName>style.visibility</p:attrName>
                                        </p:attrNameLst>
                                      </p:cBhvr>
                                      <p:to>
                                        <p:strVal val="visible"/>
                                      </p:to>
                                    </p:set>
                                    <p:animEffect transition="in" filter="randombar(horizontal)">
                                      <p:cBhvr>
                                        <p:cTn id="544" dur="500"/>
                                        <p:tgtEl>
                                          <p:spTgt spid="656"/>
                                        </p:tgtEl>
                                      </p:cBhvr>
                                    </p:animEffect>
                                  </p:childTnLst>
                                </p:cTn>
                              </p:par>
                              <p:par>
                                <p:cTn id="545" presetID="14" presetClass="entr" presetSubtype="10" fill="hold" grpId="0" nodeType="withEffect">
                                  <p:stCondLst>
                                    <p:cond delay="0"/>
                                  </p:stCondLst>
                                  <p:childTnLst>
                                    <p:set>
                                      <p:cBhvr>
                                        <p:cTn id="546" dur="1" fill="hold">
                                          <p:stCondLst>
                                            <p:cond delay="0"/>
                                          </p:stCondLst>
                                        </p:cTn>
                                        <p:tgtEl>
                                          <p:spTgt spid="657"/>
                                        </p:tgtEl>
                                        <p:attrNameLst>
                                          <p:attrName>style.visibility</p:attrName>
                                        </p:attrNameLst>
                                      </p:cBhvr>
                                      <p:to>
                                        <p:strVal val="visible"/>
                                      </p:to>
                                    </p:set>
                                    <p:animEffect transition="in" filter="randombar(horizontal)">
                                      <p:cBhvr>
                                        <p:cTn id="547" dur="500"/>
                                        <p:tgtEl>
                                          <p:spTgt spid="657"/>
                                        </p:tgtEl>
                                      </p:cBhvr>
                                    </p:animEffect>
                                  </p:childTnLst>
                                </p:cTn>
                              </p:par>
                              <p:par>
                                <p:cTn id="548" presetID="14" presetClass="entr" presetSubtype="10" fill="hold" grpId="0" nodeType="withEffect">
                                  <p:stCondLst>
                                    <p:cond delay="0"/>
                                  </p:stCondLst>
                                  <p:childTnLst>
                                    <p:set>
                                      <p:cBhvr>
                                        <p:cTn id="549" dur="1" fill="hold">
                                          <p:stCondLst>
                                            <p:cond delay="0"/>
                                          </p:stCondLst>
                                        </p:cTn>
                                        <p:tgtEl>
                                          <p:spTgt spid="658"/>
                                        </p:tgtEl>
                                        <p:attrNameLst>
                                          <p:attrName>style.visibility</p:attrName>
                                        </p:attrNameLst>
                                      </p:cBhvr>
                                      <p:to>
                                        <p:strVal val="visible"/>
                                      </p:to>
                                    </p:set>
                                    <p:animEffect transition="in" filter="randombar(horizontal)">
                                      <p:cBhvr>
                                        <p:cTn id="550" dur="500"/>
                                        <p:tgtEl>
                                          <p:spTgt spid="658"/>
                                        </p:tgtEl>
                                      </p:cBhvr>
                                    </p:animEffect>
                                  </p:childTnLst>
                                </p:cTn>
                              </p:par>
                              <p:par>
                                <p:cTn id="551" presetID="14" presetClass="entr" presetSubtype="10" fill="hold" grpId="0" nodeType="withEffect">
                                  <p:stCondLst>
                                    <p:cond delay="0"/>
                                  </p:stCondLst>
                                  <p:childTnLst>
                                    <p:set>
                                      <p:cBhvr>
                                        <p:cTn id="552" dur="1" fill="hold">
                                          <p:stCondLst>
                                            <p:cond delay="0"/>
                                          </p:stCondLst>
                                        </p:cTn>
                                        <p:tgtEl>
                                          <p:spTgt spid="659"/>
                                        </p:tgtEl>
                                        <p:attrNameLst>
                                          <p:attrName>style.visibility</p:attrName>
                                        </p:attrNameLst>
                                      </p:cBhvr>
                                      <p:to>
                                        <p:strVal val="visible"/>
                                      </p:to>
                                    </p:set>
                                    <p:animEffect transition="in" filter="randombar(horizontal)">
                                      <p:cBhvr>
                                        <p:cTn id="553" dur="500"/>
                                        <p:tgtEl>
                                          <p:spTgt spid="659"/>
                                        </p:tgtEl>
                                      </p:cBhvr>
                                    </p:animEffect>
                                  </p:childTnLst>
                                </p:cTn>
                              </p:par>
                              <p:par>
                                <p:cTn id="554" presetID="14" presetClass="entr" presetSubtype="10" fill="hold" grpId="0" nodeType="withEffect">
                                  <p:stCondLst>
                                    <p:cond delay="0"/>
                                  </p:stCondLst>
                                  <p:childTnLst>
                                    <p:set>
                                      <p:cBhvr>
                                        <p:cTn id="555" dur="1" fill="hold">
                                          <p:stCondLst>
                                            <p:cond delay="0"/>
                                          </p:stCondLst>
                                        </p:cTn>
                                        <p:tgtEl>
                                          <p:spTgt spid="660"/>
                                        </p:tgtEl>
                                        <p:attrNameLst>
                                          <p:attrName>style.visibility</p:attrName>
                                        </p:attrNameLst>
                                      </p:cBhvr>
                                      <p:to>
                                        <p:strVal val="visible"/>
                                      </p:to>
                                    </p:set>
                                    <p:animEffect transition="in" filter="randombar(horizontal)">
                                      <p:cBhvr>
                                        <p:cTn id="556" dur="500"/>
                                        <p:tgtEl>
                                          <p:spTgt spid="660"/>
                                        </p:tgtEl>
                                      </p:cBhvr>
                                    </p:animEffect>
                                  </p:childTnLst>
                                </p:cTn>
                              </p:par>
                              <p:par>
                                <p:cTn id="557" presetID="14" presetClass="entr" presetSubtype="10" fill="hold" grpId="0" nodeType="withEffect">
                                  <p:stCondLst>
                                    <p:cond delay="0"/>
                                  </p:stCondLst>
                                  <p:childTnLst>
                                    <p:set>
                                      <p:cBhvr>
                                        <p:cTn id="558" dur="1" fill="hold">
                                          <p:stCondLst>
                                            <p:cond delay="0"/>
                                          </p:stCondLst>
                                        </p:cTn>
                                        <p:tgtEl>
                                          <p:spTgt spid="661"/>
                                        </p:tgtEl>
                                        <p:attrNameLst>
                                          <p:attrName>style.visibility</p:attrName>
                                        </p:attrNameLst>
                                      </p:cBhvr>
                                      <p:to>
                                        <p:strVal val="visible"/>
                                      </p:to>
                                    </p:set>
                                    <p:animEffect transition="in" filter="randombar(horizontal)">
                                      <p:cBhvr>
                                        <p:cTn id="559"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p:bldP spid="478" grpId="0" build="p"/>
      <p:bldP spid="479"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0"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79"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619" grpId="0" animBg="1"/>
      <p:bldP spid="620" grpId="0" animBg="1"/>
      <p:bldP spid="621" grpId="0" animBg="1"/>
      <p:bldP spid="622" grpId="0" animBg="1"/>
      <p:bldP spid="623" grpId="0" animBg="1"/>
      <p:bldP spid="624" grpId="0" animBg="1"/>
      <p:bldP spid="625" grpId="0" animBg="1"/>
      <p:bldP spid="626" grpId="0" animBg="1"/>
      <p:bldP spid="627" grpId="0" animBg="1"/>
      <p:bldP spid="628" grpId="0" animBg="1"/>
      <p:bldP spid="629" grpId="0" animBg="1"/>
      <p:bldP spid="630" grpId="0" animBg="1"/>
      <p:bldP spid="631" grpId="0" animBg="1"/>
      <p:bldP spid="632" grpId="0" animBg="1"/>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70"/>
        <p:cNvGrpSpPr/>
        <p:nvPr/>
      </p:nvGrpSpPr>
      <p:grpSpPr>
        <a:xfrm>
          <a:off x="0" y="0"/>
          <a:ext cx="0" cy="0"/>
          <a:chOff x="0" y="0"/>
          <a:chExt cx="0" cy="0"/>
        </a:xfrm>
      </p:grpSpPr>
      <p:sp>
        <p:nvSpPr>
          <p:cNvPr id="1472" name="Google Shape;1472;p58"/>
          <p:cNvSpPr txBox="1">
            <a:spLocks noGrp="1"/>
          </p:cNvSpPr>
          <p:nvPr>
            <p:ph type="title" idx="2"/>
          </p:nvPr>
        </p:nvSpPr>
        <p:spPr>
          <a:xfrm>
            <a:off x="1530927" y="2744525"/>
            <a:ext cx="4307973" cy="88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E’tiboringiz uchun raxmat!</a:t>
            </a:r>
            <a:endParaRPr dirty="0"/>
          </a:p>
        </p:txBody>
      </p:sp>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549;p60"/>
          <p:cNvGrpSpPr/>
          <p:nvPr/>
        </p:nvGrpSpPr>
        <p:grpSpPr>
          <a:xfrm>
            <a:off x="112763" y="103337"/>
            <a:ext cx="1828998" cy="2405007"/>
            <a:chOff x="1809575" y="238125"/>
            <a:chExt cx="3981275" cy="5219200"/>
          </a:xfrm>
        </p:grpSpPr>
        <p:sp>
          <p:nvSpPr>
            <p:cNvPr id="45" name="Google Shape;1550;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51;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52;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53;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54;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55;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56;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57;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58;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59;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72"/>
                                        </p:tgtEl>
                                        <p:attrNameLst>
                                          <p:attrName>style.visibility</p:attrName>
                                        </p:attrNameLst>
                                      </p:cBhvr>
                                      <p:to>
                                        <p:strVal val="visible"/>
                                      </p:to>
                                    </p:set>
                                    <p:animEffect transition="in" filter="circle(in)">
                                      <p:cBhvr>
                                        <p:cTn id="7" dur="2000"/>
                                        <p:tgtEl>
                                          <p:spTgt spid="1472"/>
                                        </p:tgtEl>
                                      </p:cBhvr>
                                    </p:animEffect>
                                  </p:childTnLst>
                                </p:cTn>
                              </p:par>
                              <p:par>
                                <p:cTn id="8" presetID="6" presetClass="entr" presetSubtype="16" fill="hold" nodeType="withEffect">
                                  <p:stCondLst>
                                    <p:cond delay="0"/>
                                  </p:stCondLst>
                                  <p:childTnLst>
                                    <p:set>
                                      <p:cBhvr>
                                        <p:cTn id="9" dur="1" fill="hold">
                                          <p:stCondLst>
                                            <p:cond delay="0"/>
                                          </p:stCondLst>
                                        </p:cTn>
                                        <p:tgtEl>
                                          <p:spTgt spid="1473"/>
                                        </p:tgtEl>
                                        <p:attrNameLst>
                                          <p:attrName>style.visibility</p:attrName>
                                        </p:attrNameLst>
                                      </p:cBhvr>
                                      <p:to>
                                        <p:strVal val="visible"/>
                                      </p:to>
                                    </p:set>
                                    <p:animEffect transition="in" filter="circle(in)">
                                      <p:cBhvr>
                                        <p:cTn id="10" dur="2000"/>
                                        <p:tgtEl>
                                          <p:spTgt spid="1473"/>
                                        </p:tgtEl>
                                      </p:cBhvr>
                                    </p:animEffect>
                                  </p:childTnLst>
                                </p:cTn>
                              </p:par>
                              <p:par>
                                <p:cTn id="11" presetID="6" presetClass="entr" presetSubtype="16"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circle(in)">
                                      <p:cBhvr>
                                        <p:cTn id="13"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Dars</a:t>
            </a:r>
            <a:r>
              <a:rPr lang="en-US" dirty="0" smtClean="0"/>
              <a:t> </a:t>
            </a:r>
            <a:r>
              <a:rPr lang="en-US" dirty="0" err="1" smtClean="0"/>
              <a:t>Rejasi</a:t>
            </a:r>
            <a:r>
              <a:rPr lang="en-US" dirty="0" smtClean="0"/>
              <a:t>:	</a:t>
            </a:r>
            <a:endParaRPr dirty="0"/>
          </a:p>
        </p:txBody>
      </p:sp>
      <p:sp>
        <p:nvSpPr>
          <p:cNvPr id="667" name="Google Shape;667;p28"/>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228600" indent="-228600">
              <a:spcAft>
                <a:spcPts val="1600"/>
              </a:spcAft>
              <a:buFont typeface="+mj-lt"/>
              <a:buAutoNum type="arabicPeriod"/>
            </a:pPr>
            <a:r>
              <a:rPr lang="cs-CZ" b="1" dirty="0"/>
              <a:t>TARMOQLANISH</a:t>
            </a:r>
            <a:endParaRPr lang="en-US" b="1" dirty="0"/>
          </a:p>
          <a:p>
            <a:pPr marL="228600" indent="-228600">
              <a:spcAft>
                <a:spcPts val="1600"/>
              </a:spcAft>
              <a:buFont typeface="+mj-lt"/>
              <a:buAutoNum type="arabicPeriod"/>
            </a:pPr>
            <a:r>
              <a:rPr lang="cs-CZ" b="1" dirty="0"/>
              <a:t>if OPERATORI</a:t>
            </a:r>
            <a:endParaRPr lang="en-US" b="1" dirty="0"/>
          </a:p>
          <a:p>
            <a:pPr marL="228600" indent="-228600">
              <a:spcAft>
                <a:spcPts val="1600"/>
              </a:spcAft>
              <a:buFont typeface="+mj-lt"/>
              <a:buAutoNum type="arabicPeriod"/>
            </a:pPr>
            <a:r>
              <a:rPr lang="cs-CZ" b="1" dirty="0"/>
              <a:t>MATNLARNI SOLISHTIRISH</a:t>
            </a:r>
            <a:endParaRPr lang="en-US" b="1" dirty="0"/>
          </a:p>
          <a:p>
            <a:pPr marL="228600" indent="-228600">
              <a:spcAft>
                <a:spcPts val="1600"/>
              </a:spcAft>
              <a:buFont typeface="+mj-lt"/>
              <a:buAutoNum type="arabicPeriod"/>
            </a:pPr>
            <a:r>
              <a:rPr lang="cs-CZ" b="1" dirty="0"/>
              <a:t>QIYMATLARNING TENG EMASLIGINI TEKSHIRISH</a:t>
            </a:r>
            <a:endParaRPr lang="en-US" b="1" dirty="0"/>
          </a:p>
          <a:p>
            <a:pPr marL="228600" indent="-228600">
              <a:spcAft>
                <a:spcPts val="1600"/>
              </a:spcAft>
              <a:buFont typeface="+mj-lt"/>
              <a:buAutoNum type="arabicPeriod"/>
            </a:pPr>
            <a:r>
              <a:rPr lang="cs-CZ" dirty="0"/>
              <a:t>SONLARNI SOLISHTIRISH</a:t>
            </a:r>
            <a:endParaRPr lang="en-US" dirty="0"/>
          </a:p>
          <a:p>
            <a:pPr marL="228600" indent="-228600">
              <a:spcAft>
                <a:spcPts val="1600"/>
              </a:spcAft>
              <a:buFont typeface="+mj-lt"/>
              <a:buAutoNum type="arabicPeriod"/>
            </a:pPr>
            <a:r>
              <a:rPr lang="cs-CZ" b="1" dirty="0"/>
              <a:t>BIR QATOR if/else</a:t>
            </a:r>
            <a:endParaRPr lang="en-US" b="1" dirty="0"/>
          </a:p>
          <a:p>
            <a:pPr marL="0" lvl="0" indent="0" algn="l" rtl="0">
              <a:spcBef>
                <a:spcPts val="0"/>
              </a:spcBef>
              <a:spcAft>
                <a:spcPts val="1600"/>
              </a:spcAft>
              <a:buNone/>
            </a:pPr>
            <a:r>
              <a:rPr lang="en-US" dirty="0" smtClean="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500" fill="hold"/>
                                        <p:tgtEl>
                                          <p:spTgt spid="666"/>
                                        </p:tgtEl>
                                        <p:attrNameLst>
                                          <p:attrName>ppt_x</p:attrName>
                                        </p:attrNameLst>
                                      </p:cBhvr>
                                      <p:tavLst>
                                        <p:tav tm="0">
                                          <p:val>
                                            <p:strVal val="#ppt_x"/>
                                          </p:val>
                                        </p:tav>
                                        <p:tav tm="100000">
                                          <p:val>
                                            <p:strVal val="#ppt_x"/>
                                          </p:val>
                                        </p:tav>
                                      </p:tavLst>
                                    </p:anim>
                                    <p:anim calcmode="lin" valueType="num">
                                      <p:cBhvr additive="base">
                                        <p:cTn id="8" dur="500" fill="hold"/>
                                        <p:tgtEl>
                                          <p:spTgt spid="66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7">
                                            <p:txEl>
                                              <p:pRg st="0" end="0"/>
                                            </p:txEl>
                                          </p:spTgt>
                                        </p:tgtEl>
                                        <p:attrNameLst>
                                          <p:attrName>style.visibility</p:attrName>
                                        </p:attrNameLst>
                                      </p:cBhvr>
                                      <p:to>
                                        <p:strVal val="visible"/>
                                      </p:to>
                                    </p:set>
                                    <p:anim calcmode="lin" valueType="num">
                                      <p:cBhvr additive="base">
                                        <p:cTn id="11" dur="500" fill="hold"/>
                                        <p:tgtEl>
                                          <p:spTgt spid="66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7">
                                            <p:txEl>
                                              <p:pRg st="1" end="1"/>
                                            </p:txEl>
                                          </p:spTgt>
                                        </p:tgtEl>
                                        <p:attrNameLst>
                                          <p:attrName>style.visibility</p:attrName>
                                        </p:attrNameLst>
                                      </p:cBhvr>
                                      <p:to>
                                        <p:strVal val="visible"/>
                                      </p:to>
                                    </p:set>
                                    <p:anim calcmode="lin" valueType="num">
                                      <p:cBhvr additive="base">
                                        <p:cTn id="17" dur="500" fill="hold"/>
                                        <p:tgtEl>
                                          <p:spTgt spid="6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67">
                                            <p:txEl>
                                              <p:pRg st="2" end="2"/>
                                            </p:txEl>
                                          </p:spTgt>
                                        </p:tgtEl>
                                        <p:attrNameLst>
                                          <p:attrName>style.visibility</p:attrName>
                                        </p:attrNameLst>
                                      </p:cBhvr>
                                      <p:to>
                                        <p:strVal val="visible"/>
                                      </p:to>
                                    </p:set>
                                    <p:anim calcmode="lin" valueType="num">
                                      <p:cBhvr additive="base">
                                        <p:cTn id="23" dur="500" fill="hold"/>
                                        <p:tgtEl>
                                          <p:spTgt spid="66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67">
                                            <p:txEl>
                                              <p:pRg st="3" end="3"/>
                                            </p:txEl>
                                          </p:spTgt>
                                        </p:tgtEl>
                                        <p:attrNameLst>
                                          <p:attrName>style.visibility</p:attrName>
                                        </p:attrNameLst>
                                      </p:cBhvr>
                                      <p:to>
                                        <p:strVal val="visible"/>
                                      </p:to>
                                    </p:set>
                                    <p:anim calcmode="lin" valueType="num">
                                      <p:cBhvr additive="base">
                                        <p:cTn id="29" dur="500" fill="hold"/>
                                        <p:tgtEl>
                                          <p:spTgt spid="66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67">
                                            <p:txEl>
                                              <p:pRg st="4" end="4"/>
                                            </p:txEl>
                                          </p:spTgt>
                                        </p:tgtEl>
                                        <p:attrNameLst>
                                          <p:attrName>style.visibility</p:attrName>
                                        </p:attrNameLst>
                                      </p:cBhvr>
                                      <p:to>
                                        <p:strVal val="visible"/>
                                      </p:to>
                                    </p:set>
                                    <p:anim calcmode="lin" valueType="num">
                                      <p:cBhvr additive="base">
                                        <p:cTn id="35" dur="500" fill="hold"/>
                                        <p:tgtEl>
                                          <p:spTgt spid="66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67">
                                            <p:txEl>
                                              <p:pRg st="5" end="5"/>
                                            </p:txEl>
                                          </p:spTgt>
                                        </p:tgtEl>
                                        <p:attrNameLst>
                                          <p:attrName>style.visibility</p:attrName>
                                        </p:attrNameLst>
                                      </p:cBhvr>
                                      <p:to>
                                        <p:strVal val="visible"/>
                                      </p:to>
                                    </p:set>
                                    <p:anim calcmode="lin" valueType="num">
                                      <p:cBhvr additive="base">
                                        <p:cTn id="41" dur="500" fill="hold"/>
                                        <p:tgtEl>
                                          <p:spTgt spid="66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67">
                                            <p:txEl>
                                              <p:pRg st="6" end="6"/>
                                            </p:txEl>
                                          </p:spTgt>
                                        </p:tgtEl>
                                        <p:attrNameLst>
                                          <p:attrName>style.visibility</p:attrName>
                                        </p:attrNameLst>
                                      </p:cBhvr>
                                      <p:to>
                                        <p:strVal val="visible"/>
                                      </p:to>
                                    </p:set>
                                    <p:anim calcmode="lin" valueType="num">
                                      <p:cBhvr additive="base">
                                        <p:cTn id="47" dur="500" fill="hold"/>
                                        <p:tgtEl>
                                          <p:spTgt spid="66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21" name="Прямоугольник 20"/>
          <p:cNvSpPr/>
          <p:nvPr/>
        </p:nvSpPr>
        <p:spPr>
          <a:xfrm>
            <a:off x="623454" y="429491"/>
            <a:ext cx="7904017" cy="1083374"/>
          </a:xfrm>
          <a:prstGeom prst="rect">
            <a:avLst/>
          </a:prstGeom>
        </p:spPr>
        <p:txBody>
          <a:bodyPr wrap="square">
            <a:spAutoFit/>
          </a:bodyPr>
          <a:lstStyle/>
          <a:p>
            <a:pPr>
              <a:lnSpc>
                <a:spcPct val="115000"/>
              </a:lnSpc>
            </a:pPr>
            <a:r>
              <a:rPr lang="cs-CZ" dirty="0">
                <a:solidFill>
                  <a:schemeClr val="bg1"/>
                </a:solidFill>
                <a:latin typeface="Roboto Mono Medium"/>
                <a:ea typeface="Roboto Mono Medium"/>
                <a:cs typeface="Roboto Mono Medium"/>
              </a:rPr>
              <a:t>Shu vaqtgacha yozgan dasturlarimizga e'tibor bersangiz, dasturimiz yuqoridan pastga qarab qatorma-qator bajarilib keldi. Bu chiziqli dastur deyiladi. Voqelikda esa aksar dasturlar ma'lum bir shart bajarilishi (yoki bajarilmaganiga) ko'ra kodning bir qismidan boshqa qismiga "sakrab" o'tishi tabiiy hol. Dasturlashda bu </a:t>
            </a:r>
            <a:r>
              <a:rPr lang="cs-CZ" i="1" dirty="0">
                <a:solidFill>
                  <a:schemeClr val="bg1"/>
                </a:solidFill>
                <a:latin typeface="Roboto Mono Medium"/>
                <a:ea typeface="Roboto Mono Medium"/>
                <a:cs typeface="Roboto Mono Medium"/>
              </a:rPr>
              <a:t>tarmoqlanish</a:t>
            </a:r>
            <a:r>
              <a:rPr lang="cs-CZ" dirty="0">
                <a:solidFill>
                  <a:schemeClr val="bg1"/>
                </a:solidFill>
                <a:latin typeface="Roboto Mono Medium"/>
                <a:ea typeface="Roboto Mono Medium"/>
                <a:cs typeface="Roboto Mono Medium"/>
              </a:rPr>
              <a:t> deb ataladi.</a:t>
            </a:r>
            <a:endParaRPr lang="en-US" sz="2000" dirty="0">
              <a:solidFill>
                <a:schemeClr val="bg1"/>
              </a:solidFill>
              <a:effectLst/>
              <a:latin typeface="Arial" panose="020B0604020202020204" pitchFamily="34" charset="0"/>
              <a:ea typeface="Arial" panose="020B0604020202020204" pitchFamily="34" charset="0"/>
            </a:endParaRPr>
          </a:p>
        </p:txBody>
      </p:sp>
      <p:pic>
        <p:nvPicPr>
          <p:cNvPr id="41" name="image1.png"/>
          <p:cNvPicPr/>
          <p:nvPr/>
        </p:nvPicPr>
        <p:blipFill>
          <a:blip r:embed="rId3"/>
          <a:srcRect/>
          <a:stretch>
            <a:fillRect/>
          </a:stretch>
        </p:blipFill>
        <p:spPr>
          <a:xfrm>
            <a:off x="2179494" y="1940734"/>
            <a:ext cx="4133850" cy="1668145"/>
          </a:xfrm>
          <a:prstGeom prst="rect">
            <a:avLst/>
          </a:prstGeom>
          <a:ln/>
        </p:spPr>
      </p:pic>
      <p:sp>
        <p:nvSpPr>
          <p:cNvPr id="22" name="Прямоугольник 21"/>
          <p:cNvSpPr/>
          <p:nvPr/>
        </p:nvSpPr>
        <p:spPr>
          <a:xfrm>
            <a:off x="581891" y="3669604"/>
            <a:ext cx="7987145" cy="587853"/>
          </a:xfrm>
          <a:prstGeom prst="rect">
            <a:avLst/>
          </a:prstGeom>
        </p:spPr>
        <p:txBody>
          <a:bodyPr wrap="square">
            <a:spAutoFit/>
          </a:bodyPr>
          <a:lstStyle/>
          <a:p>
            <a:pPr>
              <a:lnSpc>
                <a:spcPct val="115000"/>
              </a:lnSpc>
            </a:pPr>
            <a:r>
              <a:rPr lang="cs-CZ" dirty="0">
                <a:solidFill>
                  <a:schemeClr val="bg1"/>
                </a:solidFill>
                <a:latin typeface="Roboto Mono Medium"/>
                <a:ea typeface="Roboto Mono Medium"/>
                <a:cs typeface="Roboto Mono Medium"/>
              </a:rPr>
              <a:t>Ushbu darsimizda biz if operatori yordamida shunday shartlarni yozishni, tekshirishni va tekshiruv natijasiga ko'ra kodning turli qismlarini bajarishni o'rganamiz. </a:t>
            </a:r>
            <a:endParaRPr lang="en-US" sz="2000" dirty="0">
              <a:solidFill>
                <a:schemeClr val="bg1"/>
              </a:solidFill>
              <a:effectLst/>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0" y="284018"/>
            <a:ext cx="7241400" cy="2611982"/>
          </a:xfrm>
          <a:prstGeom prst="rect">
            <a:avLst/>
          </a:prstGeom>
        </p:spPr>
        <p:txBody>
          <a:bodyPr spcFirstLastPara="1" wrap="square" lIns="91425" tIns="91425" rIns="91425" bIns="91425" anchor="b" anchorCtr="0">
            <a:noAutofit/>
          </a:bodyPr>
          <a:lstStyle/>
          <a:p>
            <a:r>
              <a:rPr lang="cs-CZ" sz="1800" dirty="0"/>
              <a:t>if so'zi ingliz tilidan "agar" deb tarjima qilinadi va deyarli barcha dasturlash tillarida shartlarni yozish uchun foydalaniladi.</a:t>
            </a:r>
            <a:r>
              <a:rPr lang="en-US" sz="1800" dirty="0"/>
              <a:t/>
            </a:r>
            <a:br>
              <a:rPr lang="en-US" sz="1800" dirty="0"/>
            </a:br>
            <a:r>
              <a:rPr lang="cs-CZ" sz="1800" dirty="0"/>
              <a:t>Keling quyidagi misolni ko'ramiz. Bizda avtolar ro'yxati bor:</a:t>
            </a:r>
            <a:r>
              <a:rPr lang="en-US" sz="1800" dirty="0"/>
              <a:t/>
            </a:r>
            <a:br>
              <a:rPr lang="en-US" sz="1800" dirty="0"/>
            </a:br>
            <a:r>
              <a:rPr lang="cs-CZ" sz="1800" b="1" dirty="0"/>
              <a:t>avtolar = ['audi','bmw','volvo','kia','hyundai']</a:t>
            </a:r>
            <a:r>
              <a:rPr lang="en-US" sz="1800" dirty="0"/>
              <a:t/>
            </a:r>
            <a:br>
              <a:rPr lang="en-US" sz="1800" dirty="0"/>
            </a:br>
            <a:r>
              <a:rPr lang="cs-CZ" sz="1800" dirty="0"/>
              <a:t>Biz ro'yxatdagi har bil elementni katta harf bilan konsolga chiqarmoqchimiz. Bunda istisno sifatida "BMW" mashinasi nomini hamma harflarini katta bilan chiqarishimiz kerak.</a:t>
            </a:r>
            <a:r>
              <a:rPr lang="en-US" sz="1800" dirty="0"/>
              <a:t/>
            </a:r>
            <a:br>
              <a:rPr lang="en-US" sz="1800" dirty="0"/>
            </a:br>
            <a:r>
              <a:rPr lang="cs-CZ" sz="1800" dirty="0"/>
              <a:t>Demak quyidagi kodni yozamiz</a:t>
            </a:r>
            <a:r>
              <a:rPr lang="cs-CZ" sz="1800" dirty="0" smtClean="0"/>
              <a:t>:</a:t>
            </a:r>
            <a:r>
              <a:rPr lang="en-US" sz="1800" dirty="0" smtClean="0"/>
              <a:t>  Kod_1</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6"/>
                                        </p:tgtEl>
                                        <p:attrNameLst>
                                          <p:attrName>style.visibility</p:attrName>
                                        </p:attrNameLst>
                                      </p:cBhvr>
                                      <p:to>
                                        <p:strVal val="visible"/>
                                      </p:to>
                                    </p:set>
                                    <p:animEffect transition="in" filter="randombar(horizontal)">
                                      <p:cBhvr>
                                        <p:cTn id="7" dur="500"/>
                                        <p:tgtEl>
                                          <p:spTgt spid="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3" name="Google Shape;703;p31"/>
          <p:cNvSpPr txBox="1">
            <a:spLocks noGrp="1"/>
          </p:cNvSpPr>
          <p:nvPr>
            <p:ph type="body" idx="1"/>
          </p:nvPr>
        </p:nvSpPr>
        <p:spPr>
          <a:xfrm>
            <a:off x="1900352" y="76924"/>
            <a:ext cx="6061364" cy="4155639"/>
          </a:xfrm>
          <a:prstGeom prst="rect">
            <a:avLst/>
          </a:prstGeom>
        </p:spPr>
        <p:txBody>
          <a:bodyPr spcFirstLastPara="1" wrap="square" lIns="91425" tIns="91425" rIns="91425" bIns="91425" anchor="t" anchorCtr="0">
            <a:noAutofit/>
          </a:bodyPr>
          <a:lstStyle/>
          <a:p>
            <a:pPr marL="139700" indent="0">
              <a:buNone/>
            </a:pPr>
            <a:r>
              <a:rPr lang="cs-CZ" dirty="0"/>
              <a:t>Diqqat! Shart "badani" shartdan biroz o'ngga surib yoziladi (huddi for tsikli kabi). if/else dan keyin kelgan va o'ngga surib yozilgan har bir qator if/else shartining badani hisoblanadi.</a:t>
            </a:r>
            <a:endParaRPr lang="en-US" dirty="0"/>
          </a:p>
          <a:p>
            <a:pPr marL="139700" indent="0">
              <a:buNone/>
            </a:pPr>
            <a:r>
              <a:rPr lang="cs-CZ" dirty="0"/>
              <a:t>Yuoqridagi kodni bajaramiz, va natijani ko'ramiz</a:t>
            </a:r>
            <a:r>
              <a:rPr lang="cs-CZ" dirty="0" smtClean="0"/>
              <a:t>:</a:t>
            </a:r>
            <a:r>
              <a:rPr lang="en-US" dirty="0" smtClean="0"/>
              <a:t> Kod_2</a:t>
            </a:r>
          </a:p>
          <a:p>
            <a:pPr marL="139700" indent="0">
              <a:buNone/>
            </a:pPr>
            <a:endParaRPr lang="en-US" dirty="0"/>
          </a:p>
          <a:p>
            <a:pPr marL="139700" indent="0">
              <a:buNone/>
            </a:pPr>
            <a:endParaRPr lang="en-US" dirty="0" smtClean="0"/>
          </a:p>
          <a:p>
            <a:pPr marL="139700" indent="0">
              <a:buNone/>
            </a:pPr>
            <a:endParaRPr lang="en-US" dirty="0"/>
          </a:p>
          <a:p>
            <a:r>
              <a:rPr lang="cs-CZ" dirty="0"/>
              <a:t>Yuqorida shartni tekshirish uchun == operatoridan foydalandik. Bu operatorni oddiy tilga tarjima qilsak </a:t>
            </a:r>
            <a:r>
              <a:rPr lang="cs-CZ" i="1" dirty="0"/>
              <a:t>"tengmi?"</a:t>
            </a:r>
            <a:r>
              <a:rPr lang="cs-CZ" dirty="0"/>
              <a:t> degan ma'noni beradi.</a:t>
            </a:r>
            <a:endParaRPr lang="en-US" dirty="0"/>
          </a:p>
          <a:p>
            <a:r>
              <a:rPr lang="cs-CZ" dirty="0"/>
              <a:t>Agar shartning ikki tarafidagi qiymatlar teng bo'lsa ifoda TRUE qiymatini qaytaradi ("True" so'zi ingliz tilidan "haqiqiq" yoki "to'g'ri" deb tarjima qilinadi).</a:t>
            </a:r>
            <a:endParaRPr lang="en-US" dirty="0"/>
          </a:p>
          <a:p>
            <a:r>
              <a:rPr lang="cs-CZ" dirty="0"/>
              <a:t>Aksincha, qiymatlar tenglik qanoatlantirilmasa, ifoda FALSE qiymatini qaytaradi ("False" so'zini ingliz tilidan "yolg'on" deb tarjima qilsak bo'ladi).</a:t>
            </a:r>
            <a:endParaRPr lang="en-US" dirty="0"/>
          </a:p>
          <a:p>
            <a:pPr marL="139700" indent="0">
              <a:buNone/>
            </a:pPr>
            <a:endParaRPr lang="en-US" dirty="0"/>
          </a:p>
        </p:txBody>
      </p:sp>
      <p:grpSp>
        <p:nvGrpSpPr>
          <p:cNvPr id="704" name="Google Shape;704;p31"/>
          <p:cNvGrpSpPr/>
          <p:nvPr/>
        </p:nvGrpSpPr>
        <p:grpSpPr>
          <a:xfrm>
            <a:off x="35798" y="91081"/>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3">
                                            <p:txEl>
                                              <p:pRg st="0" end="0"/>
                                            </p:txEl>
                                          </p:spTgt>
                                        </p:tgtEl>
                                        <p:attrNameLst>
                                          <p:attrName>style.visibility</p:attrName>
                                        </p:attrNameLst>
                                      </p:cBhvr>
                                      <p:to>
                                        <p:strVal val="visible"/>
                                      </p:to>
                                    </p:set>
                                    <p:animEffect transition="in" filter="randombar(horizontal)">
                                      <p:cBhvr>
                                        <p:cTn id="7" dur="500"/>
                                        <p:tgtEl>
                                          <p:spTgt spid="7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03">
                                            <p:txEl>
                                              <p:pRg st="1" end="1"/>
                                            </p:txEl>
                                          </p:spTgt>
                                        </p:tgtEl>
                                        <p:attrNameLst>
                                          <p:attrName>style.visibility</p:attrName>
                                        </p:attrNameLst>
                                      </p:cBhvr>
                                      <p:to>
                                        <p:strVal val="visible"/>
                                      </p:to>
                                    </p:set>
                                    <p:animEffect transition="in" filter="randombar(horizontal)">
                                      <p:cBhvr>
                                        <p:cTn id="12" dur="500"/>
                                        <p:tgtEl>
                                          <p:spTgt spid="7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03">
                                            <p:txEl>
                                              <p:pRg st="5" end="5"/>
                                            </p:txEl>
                                          </p:spTgt>
                                        </p:tgtEl>
                                        <p:attrNameLst>
                                          <p:attrName>style.visibility</p:attrName>
                                        </p:attrNameLst>
                                      </p:cBhvr>
                                      <p:to>
                                        <p:strVal val="visible"/>
                                      </p:to>
                                    </p:set>
                                    <p:animEffect transition="in" filter="randombar(horizontal)">
                                      <p:cBhvr>
                                        <p:cTn id="17" dur="500"/>
                                        <p:tgtEl>
                                          <p:spTgt spid="70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03">
                                            <p:txEl>
                                              <p:pRg st="6" end="6"/>
                                            </p:txEl>
                                          </p:spTgt>
                                        </p:tgtEl>
                                        <p:attrNameLst>
                                          <p:attrName>style.visibility</p:attrName>
                                        </p:attrNameLst>
                                      </p:cBhvr>
                                      <p:to>
                                        <p:strVal val="visible"/>
                                      </p:to>
                                    </p:set>
                                    <p:animEffect transition="in" filter="randombar(horizontal)">
                                      <p:cBhvr>
                                        <p:cTn id="22" dur="500"/>
                                        <p:tgtEl>
                                          <p:spTgt spid="70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03">
                                            <p:txEl>
                                              <p:pRg st="7" end="7"/>
                                            </p:txEl>
                                          </p:spTgt>
                                        </p:tgtEl>
                                        <p:attrNameLst>
                                          <p:attrName>style.visibility</p:attrName>
                                        </p:attrNameLst>
                                      </p:cBhvr>
                                      <p:to>
                                        <p:strVal val="visible"/>
                                      </p:to>
                                    </p:set>
                                    <p:animEffect transition="in" filter="randombar(horizontal)">
                                      <p:cBhvr>
                                        <p:cTn id="27" dur="500"/>
                                        <p:tgtEl>
                                          <p:spTgt spid="70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704"/>
                                        </p:tgtEl>
                                        <p:attrNameLst>
                                          <p:attrName>style.visibility</p:attrName>
                                        </p:attrNameLst>
                                      </p:cBhvr>
                                      <p:to>
                                        <p:strVal val="visible"/>
                                      </p:to>
                                    </p:set>
                                    <p:animEffect transition="in" filter="randombar(horizontal)">
                                      <p:cBhvr>
                                        <p:cTn id="30" dur="500"/>
                                        <p:tgtEl>
                                          <p:spTgt spid="704"/>
                                        </p:tgtEl>
                                      </p:cBhvr>
                                    </p:animEffect>
                                  </p:childTnLst>
                                </p:cTn>
                              </p:par>
                              <p:par>
                                <p:cTn id="31" presetID="14" presetClass="entr" presetSubtype="10" fill="hold" nodeType="withEffect">
                                  <p:stCondLst>
                                    <p:cond delay="0"/>
                                  </p:stCondLst>
                                  <p:childTnLst>
                                    <p:set>
                                      <p:cBhvr>
                                        <p:cTn id="32" dur="1" fill="hold">
                                          <p:stCondLst>
                                            <p:cond delay="0"/>
                                          </p:stCondLst>
                                        </p:cTn>
                                        <p:tgtEl>
                                          <p:spTgt spid="713"/>
                                        </p:tgtEl>
                                        <p:attrNameLst>
                                          <p:attrName>style.visibility</p:attrName>
                                        </p:attrNameLst>
                                      </p:cBhvr>
                                      <p:to>
                                        <p:strVal val="visible"/>
                                      </p:to>
                                    </p:set>
                                    <p:animEffect transition="in" filter="randombar(horizontal)">
                                      <p:cBhvr>
                                        <p:cTn id="33" dur="500"/>
                                        <p:tgtEl>
                                          <p:spTgt spid="713"/>
                                        </p:tgtEl>
                                      </p:cBhvr>
                                    </p:animEffect>
                                  </p:childTnLst>
                                </p:cTn>
                              </p:par>
                              <p:par>
                                <p:cTn id="34" presetID="14" presetClass="entr" presetSubtype="10" fill="hold" nodeType="withEffect">
                                  <p:stCondLst>
                                    <p:cond delay="0"/>
                                  </p:stCondLst>
                                  <p:childTnLst>
                                    <p:set>
                                      <p:cBhvr>
                                        <p:cTn id="35" dur="1" fill="hold">
                                          <p:stCondLst>
                                            <p:cond delay="0"/>
                                          </p:stCondLst>
                                        </p:cTn>
                                        <p:tgtEl>
                                          <p:spTgt spid="719"/>
                                        </p:tgtEl>
                                        <p:attrNameLst>
                                          <p:attrName>style.visibility</p:attrName>
                                        </p:attrNameLst>
                                      </p:cBhvr>
                                      <p:to>
                                        <p:strVal val="visible"/>
                                      </p:to>
                                    </p:set>
                                    <p:animEffect transition="in" filter="randombar(horizontal)">
                                      <p:cBhvr>
                                        <p:cTn id="36" dur="5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36" name="Google Shape;736;p32"/>
          <p:cNvSpPr/>
          <p:nvPr/>
        </p:nvSpPr>
        <p:spPr>
          <a:xfrm rot="-2699901">
            <a:off x="7622621" y="324949"/>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rot="-2699899">
            <a:off x="8401908" y="332867"/>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rot="-2699901">
            <a:off x="8399972" y="1126826"/>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rot="-2699901">
            <a:off x="7584560" y="1117126"/>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txBox="1">
            <a:spLocks noGrp="1"/>
          </p:cNvSpPr>
          <p:nvPr>
            <p:ph type="body" idx="1"/>
          </p:nvPr>
        </p:nvSpPr>
        <p:spPr>
          <a:xfrm>
            <a:off x="264377" y="523181"/>
            <a:ext cx="6316041" cy="2663363"/>
          </a:xfrm>
          <a:prstGeom prst="rect">
            <a:avLst/>
          </a:prstGeom>
        </p:spPr>
        <p:txBody>
          <a:bodyPr spcFirstLastPara="1" wrap="square" lIns="91425" tIns="91425" rIns="91425" bIns="91425" anchor="t" anchorCtr="0">
            <a:noAutofit/>
          </a:bodyPr>
          <a:lstStyle/>
          <a:p>
            <a:r>
              <a:rPr lang="cs-CZ" dirty="0"/>
              <a:t>Aksar tizimlar foydalanuvchi kiritgan matnni ma'lum bir ko'rinishga keltirib oladi. Buning sababi, kompyuter uchun 'Ali', 'ALI', va 'ali' bu uchta turli hil ism. Ularni solishtirish uchun esa bir ko'rinishga keltirib olish kerak.</a:t>
            </a:r>
            <a:endParaRPr lang="en-US" dirty="0"/>
          </a:p>
          <a:p>
            <a:r>
              <a:rPr lang="cs-CZ" dirty="0"/>
              <a:t>Tasavvur qiling siz yangi email manzil ochmoqchisiz, va o'zingizga yangi foydalanuvchi ismini tanlashingiz kerak. Kompyuter siz kiritgan foydalanuvchi ismini tizimdagi mavjud foydalanuvchilar bilan solishtiradi va agar ism band bo'lsa sizga boshqa ism tanlashni aytadi. Solishtirish </a:t>
            </a:r>
            <a:endParaRPr dirty="0"/>
          </a:p>
        </p:txBody>
      </p:sp>
      <p:sp>
        <p:nvSpPr>
          <p:cNvPr id="742" name="Google Shape;742;p32"/>
          <p:cNvSpPr/>
          <p:nvPr/>
        </p:nvSpPr>
        <p:spPr>
          <a:xfrm>
            <a:off x="7891579" y="44826"/>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8363776" y="601754"/>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7796898" y="1054697"/>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7336270" y="471147"/>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36"/>
                                        </p:tgtEl>
                                        <p:attrNameLst>
                                          <p:attrName>style.visibility</p:attrName>
                                        </p:attrNameLst>
                                      </p:cBhvr>
                                      <p:to>
                                        <p:strVal val="visible"/>
                                      </p:to>
                                    </p:set>
                                    <p:animEffect transition="in" filter="randombar(horizontal)">
                                      <p:cBhvr>
                                        <p:cTn id="7" dur="500"/>
                                        <p:tgtEl>
                                          <p:spTgt spid="73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37"/>
                                        </p:tgtEl>
                                        <p:attrNameLst>
                                          <p:attrName>style.visibility</p:attrName>
                                        </p:attrNameLst>
                                      </p:cBhvr>
                                      <p:to>
                                        <p:strVal val="visible"/>
                                      </p:to>
                                    </p:set>
                                    <p:animEffect transition="in" filter="randombar(horizontal)">
                                      <p:cBhvr>
                                        <p:cTn id="10" dur="500"/>
                                        <p:tgtEl>
                                          <p:spTgt spid="73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38"/>
                                        </p:tgtEl>
                                        <p:attrNameLst>
                                          <p:attrName>style.visibility</p:attrName>
                                        </p:attrNameLst>
                                      </p:cBhvr>
                                      <p:to>
                                        <p:strVal val="visible"/>
                                      </p:to>
                                    </p:set>
                                    <p:animEffect transition="in" filter="randombar(horizontal)">
                                      <p:cBhvr>
                                        <p:cTn id="13" dur="500"/>
                                        <p:tgtEl>
                                          <p:spTgt spid="73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39"/>
                                        </p:tgtEl>
                                        <p:attrNameLst>
                                          <p:attrName>style.visibility</p:attrName>
                                        </p:attrNameLst>
                                      </p:cBhvr>
                                      <p:to>
                                        <p:strVal val="visible"/>
                                      </p:to>
                                    </p:set>
                                    <p:animEffect transition="in" filter="randombar(horizontal)">
                                      <p:cBhvr>
                                        <p:cTn id="16" dur="500"/>
                                        <p:tgtEl>
                                          <p:spTgt spid="73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41">
                                            <p:txEl>
                                              <p:pRg st="0" end="0"/>
                                            </p:txEl>
                                          </p:spTgt>
                                        </p:tgtEl>
                                        <p:attrNameLst>
                                          <p:attrName>style.visibility</p:attrName>
                                        </p:attrNameLst>
                                      </p:cBhvr>
                                      <p:to>
                                        <p:strVal val="visible"/>
                                      </p:to>
                                    </p:set>
                                    <p:animEffect transition="in" filter="randombar(horizontal)">
                                      <p:cBhvr>
                                        <p:cTn id="19" dur="500"/>
                                        <p:tgtEl>
                                          <p:spTgt spid="7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41">
                                            <p:txEl>
                                              <p:pRg st="1" end="1"/>
                                            </p:txEl>
                                          </p:spTgt>
                                        </p:tgtEl>
                                        <p:attrNameLst>
                                          <p:attrName>style.visibility</p:attrName>
                                        </p:attrNameLst>
                                      </p:cBhvr>
                                      <p:to>
                                        <p:strVal val="visible"/>
                                      </p:to>
                                    </p:set>
                                    <p:animEffect transition="in" filter="randombar(horizontal)">
                                      <p:cBhvr>
                                        <p:cTn id="24" dur="500"/>
                                        <p:tgtEl>
                                          <p:spTgt spid="741">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42"/>
                                        </p:tgtEl>
                                        <p:attrNameLst>
                                          <p:attrName>style.visibility</p:attrName>
                                        </p:attrNameLst>
                                      </p:cBhvr>
                                      <p:to>
                                        <p:strVal val="visible"/>
                                      </p:to>
                                    </p:set>
                                    <p:animEffect transition="in" filter="randombar(horizontal)">
                                      <p:cBhvr>
                                        <p:cTn id="27" dur="500"/>
                                        <p:tgtEl>
                                          <p:spTgt spid="74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43"/>
                                        </p:tgtEl>
                                        <p:attrNameLst>
                                          <p:attrName>style.visibility</p:attrName>
                                        </p:attrNameLst>
                                      </p:cBhvr>
                                      <p:to>
                                        <p:strVal val="visible"/>
                                      </p:to>
                                    </p:set>
                                    <p:animEffect transition="in" filter="randombar(horizontal)">
                                      <p:cBhvr>
                                        <p:cTn id="30" dur="500"/>
                                        <p:tgtEl>
                                          <p:spTgt spid="74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44"/>
                                        </p:tgtEl>
                                        <p:attrNameLst>
                                          <p:attrName>style.visibility</p:attrName>
                                        </p:attrNameLst>
                                      </p:cBhvr>
                                      <p:to>
                                        <p:strVal val="visible"/>
                                      </p:to>
                                    </p:set>
                                    <p:animEffect transition="in" filter="randombar(horizontal)">
                                      <p:cBhvr>
                                        <p:cTn id="33" dur="500"/>
                                        <p:tgtEl>
                                          <p:spTgt spid="74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45"/>
                                        </p:tgtEl>
                                        <p:attrNameLst>
                                          <p:attrName>style.visibility</p:attrName>
                                        </p:attrNameLst>
                                      </p:cBhvr>
                                      <p:to>
                                        <p:strVal val="visible"/>
                                      </p:to>
                                    </p:set>
                                    <p:animEffect transition="in" filter="randombar(horizontal)">
                                      <p:cBhvr>
                                        <p:cTn id="36" dur="500"/>
                                        <p:tgtEl>
                                          <p:spTgt spid="745"/>
                                        </p:tgtEl>
                                      </p:cBhvr>
                                    </p:animEffect>
                                  </p:childTnLst>
                                </p:cTn>
                              </p:par>
                              <p:par>
                                <p:cTn id="37" presetID="14" presetClass="entr" presetSubtype="10" fill="hold" nodeType="withEffect">
                                  <p:stCondLst>
                                    <p:cond delay="0"/>
                                  </p:stCondLst>
                                  <p:childTnLst>
                                    <p:set>
                                      <p:cBhvr>
                                        <p:cTn id="38" dur="1" fill="hold">
                                          <p:stCondLst>
                                            <p:cond delay="0"/>
                                          </p:stCondLst>
                                        </p:cTn>
                                        <p:tgtEl>
                                          <p:spTgt spid="747"/>
                                        </p:tgtEl>
                                        <p:attrNameLst>
                                          <p:attrName>style.visibility</p:attrName>
                                        </p:attrNameLst>
                                      </p:cBhvr>
                                      <p:to>
                                        <p:strVal val="visible"/>
                                      </p:to>
                                    </p:set>
                                    <p:animEffect transition="in" filter="randombar(horizontal)">
                                      <p:cBhvr>
                                        <p:cTn id="39" dur="500"/>
                                        <p:tgtEl>
                                          <p:spTgt spid="747"/>
                                        </p:tgtEl>
                                      </p:cBhvr>
                                    </p:animEffect>
                                  </p:childTnLst>
                                </p:cTn>
                              </p:par>
                              <p:par>
                                <p:cTn id="40" presetID="14" presetClass="entr" presetSubtype="10" fill="hold" nodeType="withEffect">
                                  <p:stCondLst>
                                    <p:cond delay="0"/>
                                  </p:stCondLst>
                                  <p:childTnLst>
                                    <p:set>
                                      <p:cBhvr>
                                        <p:cTn id="41" dur="1" fill="hold">
                                          <p:stCondLst>
                                            <p:cond delay="0"/>
                                          </p:stCondLst>
                                        </p:cTn>
                                        <p:tgtEl>
                                          <p:spTgt spid="753"/>
                                        </p:tgtEl>
                                        <p:attrNameLst>
                                          <p:attrName>style.visibility</p:attrName>
                                        </p:attrNameLst>
                                      </p:cBhvr>
                                      <p:to>
                                        <p:strVal val="visible"/>
                                      </p:to>
                                    </p:set>
                                    <p:animEffect transition="in" filter="randombar(horizontal)">
                                      <p:cBhvr>
                                        <p:cTn id="42" dur="500"/>
                                        <p:tgtEl>
                                          <p:spTgt spid="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 grpId="0" animBg="1"/>
      <p:bldP spid="737" grpId="0" animBg="1"/>
      <p:bldP spid="738" grpId="0" animBg="1"/>
      <p:bldP spid="739" grpId="0" animBg="1"/>
      <p:bldP spid="741" grpId="0" build="p"/>
      <p:bldP spid="742" grpId="0" animBg="1"/>
      <p:bldP spid="743" grpId="0" animBg="1"/>
      <p:bldP spid="744" grpId="0" animBg="1"/>
      <p:bldP spid="7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2"/>
        <p:cNvGrpSpPr/>
        <p:nvPr/>
      </p:nvGrpSpPr>
      <p:grpSpPr>
        <a:xfrm>
          <a:off x="0" y="0"/>
          <a:ext cx="0" cy="0"/>
          <a:chOff x="0" y="0"/>
          <a:chExt cx="0" cy="0"/>
        </a:xfrm>
      </p:grpSpPr>
      <p:sp>
        <p:nvSpPr>
          <p:cNvPr id="763" name="Google Shape;763;p33"/>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p>
            <a:r>
              <a:rPr lang="cs-CZ" b="1" dirty="0"/>
              <a:t>QIYMATLARNING TENG EMASLIGINI TEKSHIRISH</a:t>
            </a:r>
            <a:endParaRPr lang="en-US" b="1" dirty="0"/>
          </a:p>
        </p:txBody>
      </p:sp>
      <p:grpSp>
        <p:nvGrpSpPr>
          <p:cNvPr id="764" name="Google Shape;764;p33"/>
          <p:cNvGrpSpPr/>
          <p:nvPr/>
        </p:nvGrpSpPr>
        <p:grpSpPr>
          <a:xfrm>
            <a:off x="-77" y="3784091"/>
            <a:ext cx="2423582" cy="1357541"/>
            <a:chOff x="-77" y="3784091"/>
            <a:chExt cx="2423582" cy="1357541"/>
          </a:xfrm>
        </p:grpSpPr>
        <p:sp>
          <p:nvSpPr>
            <p:cNvPr id="765" name="Google Shape;765;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3"/>
          <p:cNvGrpSpPr/>
          <p:nvPr/>
        </p:nvGrpSpPr>
        <p:grpSpPr>
          <a:xfrm rot="10800000">
            <a:off x="6720423" y="-9"/>
            <a:ext cx="2423582" cy="1357541"/>
            <a:chOff x="-77" y="3784091"/>
            <a:chExt cx="2423582" cy="1357541"/>
          </a:xfrm>
        </p:grpSpPr>
        <p:sp>
          <p:nvSpPr>
            <p:cNvPr id="771" name="Google Shape;771;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3"/>
                                        </p:tgtEl>
                                        <p:attrNameLst>
                                          <p:attrName>style.visibility</p:attrName>
                                        </p:attrNameLst>
                                      </p:cBhvr>
                                      <p:to>
                                        <p:strVal val="visible"/>
                                      </p:to>
                                    </p:set>
                                    <p:animEffect transition="in" filter="randombar(horizontal)">
                                      <p:cBhvr>
                                        <p:cTn id="7" dur="500"/>
                                        <p:tgtEl>
                                          <p:spTgt spid="763"/>
                                        </p:tgtEl>
                                      </p:cBhvr>
                                    </p:animEffect>
                                  </p:childTnLst>
                                </p:cTn>
                              </p:par>
                              <p:par>
                                <p:cTn id="8" presetID="14" presetClass="entr" presetSubtype="10" fill="hold" nodeType="withEffect">
                                  <p:stCondLst>
                                    <p:cond delay="0"/>
                                  </p:stCondLst>
                                  <p:childTnLst>
                                    <p:set>
                                      <p:cBhvr>
                                        <p:cTn id="9" dur="1" fill="hold">
                                          <p:stCondLst>
                                            <p:cond delay="0"/>
                                          </p:stCondLst>
                                        </p:cTn>
                                        <p:tgtEl>
                                          <p:spTgt spid="764"/>
                                        </p:tgtEl>
                                        <p:attrNameLst>
                                          <p:attrName>style.visibility</p:attrName>
                                        </p:attrNameLst>
                                      </p:cBhvr>
                                      <p:to>
                                        <p:strVal val="visible"/>
                                      </p:to>
                                    </p:set>
                                    <p:animEffect transition="in" filter="randombar(horizontal)">
                                      <p:cBhvr>
                                        <p:cTn id="10" dur="500"/>
                                        <p:tgtEl>
                                          <p:spTgt spid="764"/>
                                        </p:tgtEl>
                                      </p:cBhvr>
                                    </p:animEffect>
                                  </p:childTnLst>
                                </p:cTn>
                              </p:par>
                              <p:par>
                                <p:cTn id="11" presetID="14" presetClass="entr" presetSubtype="10" fill="hold" nodeType="withEffect">
                                  <p:stCondLst>
                                    <p:cond delay="0"/>
                                  </p:stCondLst>
                                  <p:childTnLst>
                                    <p:set>
                                      <p:cBhvr>
                                        <p:cTn id="12" dur="1" fill="hold">
                                          <p:stCondLst>
                                            <p:cond delay="0"/>
                                          </p:stCondLst>
                                        </p:cTn>
                                        <p:tgtEl>
                                          <p:spTgt spid="770"/>
                                        </p:tgtEl>
                                        <p:attrNameLst>
                                          <p:attrName>style.visibility</p:attrName>
                                        </p:attrNameLst>
                                      </p:cBhvr>
                                      <p:to>
                                        <p:strVal val="visible"/>
                                      </p:to>
                                    </p:set>
                                    <p:animEffect transition="in" filter="randombar(horizontal)">
                                      <p:cBhvr>
                                        <p:cTn id="13"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15" name="Прямоугольник 14"/>
          <p:cNvSpPr/>
          <p:nvPr/>
        </p:nvSpPr>
        <p:spPr>
          <a:xfrm>
            <a:off x="187035" y="400534"/>
            <a:ext cx="7938655" cy="318998"/>
          </a:xfrm>
          <a:prstGeom prst="rect">
            <a:avLst/>
          </a:prstGeom>
        </p:spPr>
        <p:txBody>
          <a:bodyPr wrap="square">
            <a:spAutoFit/>
          </a:bodyPr>
          <a:lstStyle/>
          <a:p>
            <a:pPr>
              <a:lnSpc>
                <a:spcPct val="115000"/>
              </a:lnSpc>
            </a:pPr>
            <a:r>
              <a:rPr lang="cs-CZ" dirty="0">
                <a:solidFill>
                  <a:schemeClr val="bg1"/>
                </a:solidFill>
                <a:latin typeface="Roboto Mono Medium"/>
                <a:ea typeface="Roboto Mono Medium"/>
                <a:cs typeface="Roboto Mono Medium"/>
              </a:rPr>
              <a:t>Agar ikki qiymatning teng emasligini tekshirish talab qilinsa, != operatoridan foydalanilamiz</a:t>
            </a:r>
            <a:r>
              <a:rPr lang="cs-CZ" dirty="0" smtClean="0">
                <a:solidFill>
                  <a:schemeClr val="bg1"/>
                </a:solidFill>
                <a:latin typeface="Roboto Mono Medium"/>
                <a:ea typeface="Roboto Mono Medium"/>
                <a:cs typeface="Roboto Mono Medium"/>
              </a:rPr>
              <a:t>.</a:t>
            </a:r>
            <a:r>
              <a:rPr lang="en-US" dirty="0" smtClean="0">
                <a:solidFill>
                  <a:schemeClr val="bg1"/>
                </a:solidFill>
                <a:latin typeface="Roboto Mono Medium"/>
                <a:ea typeface="Roboto Mono Medium"/>
                <a:cs typeface="Roboto Mono Medium"/>
              </a:rPr>
              <a:t>  Kod_3</a:t>
            </a:r>
            <a:endParaRPr lang="en-US" sz="2000" dirty="0">
              <a:solidFill>
                <a:schemeClr val="bg1"/>
              </a:solidFill>
              <a:effectLst/>
              <a:latin typeface="Arial" panose="020B0604020202020204" pitchFamily="34" charset="0"/>
              <a:ea typeface="Arial" panose="020B0604020202020204" pitchFamily="34" charset="0"/>
            </a:endParaRPr>
          </a:p>
        </p:txBody>
      </p:sp>
      <p:sp>
        <p:nvSpPr>
          <p:cNvPr id="16" name="Прямоугольник 15"/>
          <p:cNvSpPr/>
          <p:nvPr/>
        </p:nvSpPr>
        <p:spPr>
          <a:xfrm>
            <a:off x="249381" y="1357307"/>
            <a:ext cx="7987145" cy="3821046"/>
          </a:xfrm>
          <a:prstGeom prst="rect">
            <a:avLst/>
          </a:prstGeom>
        </p:spPr>
        <p:txBody>
          <a:bodyPr wrap="square">
            <a:spAutoFit/>
          </a:bodyPr>
          <a:lstStyle/>
          <a:p>
            <a:pPr>
              <a:lnSpc>
                <a:spcPct val="115000"/>
              </a:lnSpc>
            </a:pPr>
            <a:r>
              <a:rPr lang="cs-CZ" dirty="0">
                <a:solidFill>
                  <a:schemeClr val="bg1"/>
                </a:solidFill>
                <a:latin typeface="Roboto Mono Medium"/>
                <a:ea typeface="Roboto Mono Medium"/>
                <a:cs typeface="Roboto Mono Medium"/>
              </a:rPr>
              <a:t>Sonlarni solishtirishda yuqoridagi teng (==) va teng emas (!=) shartlariga qo'shimcha ravishda quyidagi mantiqiy shartlar ham qo'shiladi</a:t>
            </a:r>
            <a:r>
              <a:rPr lang="cs-CZ" dirty="0" smtClean="0">
                <a:solidFill>
                  <a:schemeClr val="bg1"/>
                </a:solidFill>
                <a:latin typeface="Roboto Mono Medium"/>
                <a:ea typeface="Roboto Mono Medium"/>
                <a:cs typeface="Roboto Mono Medium"/>
              </a:rPr>
              <a:t>:</a:t>
            </a:r>
            <a:r>
              <a:rPr lang="en-US" dirty="0" smtClean="0">
                <a:solidFill>
                  <a:schemeClr val="bg1"/>
                </a:solidFill>
                <a:latin typeface="Roboto Mono Medium"/>
                <a:ea typeface="Roboto Mono Medium"/>
                <a:cs typeface="Roboto Mono Medium"/>
              </a:rPr>
              <a:t>  </a:t>
            </a:r>
          </a:p>
          <a:p>
            <a:pPr marL="285750" lvl="0" indent="-285750">
              <a:buFont typeface="Arial" panose="020B0604020202020204" pitchFamily="34" charset="0"/>
              <a:buChar char="•"/>
            </a:pPr>
            <a:r>
              <a:rPr lang="cs-CZ" dirty="0">
                <a:solidFill>
                  <a:schemeClr val="bg1"/>
                </a:solidFill>
              </a:rPr>
              <a:t>Kichik: a&lt;b</a:t>
            </a:r>
            <a:endParaRPr lang="en-US" dirty="0">
              <a:solidFill>
                <a:schemeClr val="bg1"/>
              </a:solidFill>
            </a:endParaRPr>
          </a:p>
          <a:p>
            <a:pPr marL="285750" lvl="0" indent="-285750">
              <a:buFont typeface="Arial" panose="020B0604020202020204" pitchFamily="34" charset="0"/>
              <a:buChar char="•"/>
            </a:pPr>
            <a:r>
              <a:rPr lang="cs-CZ" dirty="0">
                <a:solidFill>
                  <a:schemeClr val="bg1"/>
                </a:solidFill>
              </a:rPr>
              <a:t>Kichik yoki teng: a&lt;=b</a:t>
            </a:r>
            <a:endParaRPr lang="en-US" dirty="0">
              <a:solidFill>
                <a:schemeClr val="bg1"/>
              </a:solidFill>
            </a:endParaRPr>
          </a:p>
          <a:p>
            <a:pPr marL="285750" lvl="0" indent="-285750">
              <a:buFont typeface="Arial" panose="020B0604020202020204" pitchFamily="34" charset="0"/>
              <a:buChar char="•"/>
            </a:pPr>
            <a:r>
              <a:rPr lang="cs-CZ" dirty="0">
                <a:solidFill>
                  <a:schemeClr val="bg1"/>
                </a:solidFill>
              </a:rPr>
              <a:t>Katta: a&gt;b</a:t>
            </a:r>
            <a:endParaRPr lang="en-US" dirty="0">
              <a:solidFill>
                <a:schemeClr val="bg1"/>
              </a:solidFill>
            </a:endParaRPr>
          </a:p>
          <a:p>
            <a:pPr marL="285750" lvl="0" indent="-285750">
              <a:buFont typeface="Arial" panose="020B0604020202020204" pitchFamily="34" charset="0"/>
              <a:buChar char="•"/>
            </a:pPr>
            <a:r>
              <a:rPr lang="cs-CZ" dirty="0">
                <a:solidFill>
                  <a:schemeClr val="bg1"/>
                </a:solidFill>
              </a:rPr>
              <a:t>Katta yoki teng: a&gt;=b</a:t>
            </a:r>
            <a:endParaRPr lang="en-US" dirty="0">
              <a:solidFill>
                <a:schemeClr val="bg1"/>
              </a:solidFill>
            </a:endParaRPr>
          </a:p>
          <a:p>
            <a:pPr>
              <a:lnSpc>
                <a:spcPct val="115000"/>
              </a:lnSpc>
            </a:pPr>
            <a:r>
              <a:rPr lang="en-US" sz="2000" dirty="0" smtClean="0">
                <a:solidFill>
                  <a:schemeClr val="bg1"/>
                </a:solidFill>
                <a:effectLst/>
                <a:latin typeface="Arial" panose="020B0604020202020204" pitchFamily="34" charset="0"/>
                <a:ea typeface="Arial" panose="020B0604020202020204" pitchFamily="34" charset="0"/>
              </a:rPr>
              <a:t>  </a:t>
            </a:r>
          </a:p>
          <a:p>
            <a:pPr>
              <a:lnSpc>
                <a:spcPct val="115000"/>
              </a:lnSpc>
            </a:pPr>
            <a:r>
              <a:rPr lang="en-US" sz="2000" dirty="0" smtClean="0">
                <a:solidFill>
                  <a:schemeClr val="bg1"/>
                </a:solidFill>
                <a:effectLst/>
                <a:latin typeface="Arial" panose="020B0604020202020204" pitchFamily="34" charset="0"/>
                <a:ea typeface="Arial" panose="020B0604020202020204" pitchFamily="34" charset="0"/>
              </a:rPr>
              <a:t>Kod_4</a:t>
            </a:r>
          </a:p>
          <a:p>
            <a:pPr>
              <a:lnSpc>
                <a:spcPct val="115000"/>
              </a:lnSpc>
            </a:pPr>
            <a:r>
              <a:rPr lang="en-US" sz="2000" dirty="0" smtClean="0">
                <a:solidFill>
                  <a:schemeClr val="bg1"/>
                </a:solidFill>
                <a:latin typeface="Arial" panose="020B0604020202020204" pitchFamily="34" charset="0"/>
                <a:ea typeface="Arial" panose="020B0604020202020204" pitchFamily="34" charset="0"/>
              </a:rPr>
              <a:t>Kod_5</a:t>
            </a:r>
            <a:endParaRPr lang="en-US" sz="2000" dirty="0">
              <a:solidFill>
                <a:schemeClr val="bg1"/>
              </a:solidFill>
              <a:latin typeface="Arial" panose="020B0604020202020204" pitchFamily="34" charset="0"/>
              <a:ea typeface="Arial" panose="020B0604020202020204" pitchFamily="34" charset="0"/>
            </a:endParaRPr>
          </a:p>
          <a:p>
            <a:pPr>
              <a:lnSpc>
                <a:spcPct val="115000"/>
              </a:lnSpc>
            </a:pPr>
            <a:r>
              <a:rPr lang="en-US" sz="2000" dirty="0" smtClean="0">
                <a:solidFill>
                  <a:schemeClr val="bg1"/>
                </a:solidFill>
                <a:latin typeface="Arial" panose="020B0604020202020204" pitchFamily="34" charset="0"/>
                <a:ea typeface="Arial" panose="020B0604020202020204" pitchFamily="34" charset="0"/>
              </a:rPr>
              <a:t>Kod_6</a:t>
            </a:r>
            <a:endParaRPr lang="en-US" sz="2000" dirty="0">
              <a:solidFill>
                <a:schemeClr val="bg1"/>
              </a:solidFill>
              <a:latin typeface="Arial" panose="020B0604020202020204" pitchFamily="34" charset="0"/>
              <a:ea typeface="Arial" panose="020B0604020202020204" pitchFamily="34" charset="0"/>
            </a:endParaRPr>
          </a:p>
          <a:p>
            <a:pPr>
              <a:lnSpc>
                <a:spcPct val="115000"/>
              </a:lnSpc>
            </a:pPr>
            <a:r>
              <a:rPr lang="cs-CZ" dirty="0" smtClean="0">
                <a:solidFill>
                  <a:schemeClr val="bg1"/>
                </a:solidFill>
              </a:rPr>
              <a:t>Sonlarni solishtirishda arifmetik ifodalar ham yozishimiz mumkin</a:t>
            </a:r>
            <a:r>
              <a:rPr lang="cs-CZ" dirty="0" smtClean="0"/>
              <a:t>:</a:t>
            </a:r>
            <a:endParaRPr lang="en-US" dirty="0"/>
          </a:p>
          <a:p>
            <a:pPr>
              <a:lnSpc>
                <a:spcPct val="115000"/>
              </a:lnSpc>
            </a:pPr>
            <a:r>
              <a:rPr lang="en-US" sz="2000" dirty="0" smtClean="0">
                <a:solidFill>
                  <a:schemeClr val="bg1"/>
                </a:solidFill>
                <a:latin typeface="Arial" panose="020B0604020202020204" pitchFamily="34" charset="0"/>
                <a:ea typeface="Arial" panose="020B0604020202020204" pitchFamily="34" charset="0"/>
              </a:rPr>
              <a:t>Kod_7</a:t>
            </a:r>
            <a:endParaRPr lang="en-US" sz="2000" dirty="0">
              <a:solidFill>
                <a:schemeClr val="bg1"/>
              </a:solidFill>
              <a:latin typeface="Arial" panose="020B0604020202020204" pitchFamily="34" charset="0"/>
              <a:ea typeface="Arial" panose="020B0604020202020204" pitchFamily="34" charset="0"/>
            </a:endParaRPr>
          </a:p>
          <a:p>
            <a:pPr>
              <a:lnSpc>
                <a:spcPct val="115000"/>
              </a:lnSpc>
            </a:pPr>
            <a:endParaRPr lang="en-US" sz="2000" dirty="0">
              <a:solidFill>
                <a:schemeClr val="bg1"/>
              </a:solidFill>
              <a:effectLst/>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5" name="Google Shape;805;p35"/>
          <p:cNvSpPr txBox="1">
            <a:spLocks noGrp="1"/>
          </p:cNvSpPr>
          <p:nvPr>
            <p:ph type="title" idx="2"/>
          </p:nvPr>
        </p:nvSpPr>
        <p:spPr>
          <a:xfrm>
            <a:off x="743863" y="243778"/>
            <a:ext cx="5599647" cy="3374501"/>
          </a:xfrm>
          <a:prstGeom prst="rect">
            <a:avLst/>
          </a:prstGeom>
        </p:spPr>
        <p:txBody>
          <a:bodyPr spcFirstLastPara="1" wrap="square" lIns="91425" tIns="91425" rIns="91425" bIns="91425" anchor="t" anchorCtr="0">
            <a:noAutofit/>
          </a:bodyPr>
          <a:lstStyle/>
          <a:p>
            <a:r>
              <a:rPr lang="cs-CZ" b="1" dirty="0"/>
              <a:t>BIR QATOR if/else</a:t>
            </a:r>
            <a:r>
              <a:rPr lang="en-US" b="1" dirty="0"/>
              <a:t/>
            </a:r>
            <a:br>
              <a:rPr lang="en-US" b="1" dirty="0"/>
            </a:br>
            <a:r>
              <a:rPr lang="cs-CZ" dirty="0"/>
              <a:t>Qisqa kodlar uchun shart va uning badanini 1 qatorga jamlab yozishimiz ham mumkin</a:t>
            </a:r>
            <a:r>
              <a:rPr lang="cs-CZ" dirty="0" smtClean="0"/>
              <a:t>:</a:t>
            </a:r>
            <a:r>
              <a:rPr lang="en-US" dirty="0" smtClean="0"/>
              <a:t> Kod_8</a:t>
            </a:r>
            <a:r>
              <a:rPr lang="en-US" dirty="0" smtClean="0"/>
              <a:t/>
            </a:r>
            <a:br>
              <a:rPr lang="en-US" dirty="0" smtClean="0"/>
            </a:br>
            <a:r>
              <a:rPr lang="en-US" dirty="0"/>
              <a:t/>
            </a:r>
            <a:br>
              <a:rPr lang="en-US" dirty="0"/>
            </a:br>
            <a:r>
              <a:rPr lang="en-US" dirty="0" err="1" smtClean="0"/>
              <a:t>Eslatma</a:t>
            </a:r>
            <a:r>
              <a:rPr lang="en-US" dirty="0" smtClean="0"/>
              <a:t>! Bu </a:t>
            </a:r>
            <a:r>
              <a:rPr lang="en-US" dirty="0" err="1" smtClean="0"/>
              <a:t>usuldan</a:t>
            </a:r>
            <a:r>
              <a:rPr lang="en-US" dirty="0" smtClean="0"/>
              <a:t> </a:t>
            </a:r>
            <a:r>
              <a:rPr lang="en-US" dirty="0" err="1" smtClean="0"/>
              <a:t>foydalanish</a:t>
            </a:r>
            <a:r>
              <a:rPr lang="en-US" dirty="0" smtClean="0"/>
              <a:t> </a:t>
            </a:r>
            <a:r>
              <a:rPr lang="en-US" dirty="0" err="1" smtClean="0"/>
              <a:t>tavsiya</a:t>
            </a:r>
            <a:r>
              <a:rPr lang="en-US" dirty="0" smtClean="0"/>
              <a:t> </a:t>
            </a:r>
            <a:r>
              <a:rPr lang="en-US" dirty="0" err="1" smtClean="0"/>
              <a:t>etilmaydi</a:t>
            </a:r>
            <a:r>
              <a:rPr lang="en-US" dirty="0" smtClean="0"/>
              <a:t>!</a:t>
            </a:r>
            <a:endParaRPr lang="en-US"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5"/>
                                        </p:tgtEl>
                                        <p:attrNameLst>
                                          <p:attrName>style.visibility</p:attrName>
                                        </p:attrNameLst>
                                      </p:cBhvr>
                                      <p:to>
                                        <p:strVal val="visible"/>
                                      </p:to>
                                    </p:set>
                                    <p:animEffect transition="in" filter="randombar(horizontal)">
                                      <p:cBhvr>
                                        <p:cTn id="7" dur="500"/>
                                        <p:tgtEl>
                                          <p:spTgt spid="805"/>
                                        </p:tgtEl>
                                      </p:cBhvr>
                                    </p:animEffect>
                                  </p:childTnLst>
                                </p:cTn>
                              </p:par>
                              <p:par>
                                <p:cTn id="8" presetID="14" presetClass="entr" presetSubtype="10" fill="hold" nodeType="withEffect">
                                  <p:stCondLst>
                                    <p:cond delay="0"/>
                                  </p:stCondLst>
                                  <p:childTnLst>
                                    <p:set>
                                      <p:cBhvr>
                                        <p:cTn id="9" dur="1" fill="hold">
                                          <p:stCondLst>
                                            <p:cond delay="0"/>
                                          </p:stCondLst>
                                        </p:cTn>
                                        <p:tgtEl>
                                          <p:spTgt spid="806"/>
                                        </p:tgtEl>
                                        <p:attrNameLst>
                                          <p:attrName>style.visibility</p:attrName>
                                        </p:attrNameLst>
                                      </p:cBhvr>
                                      <p:to>
                                        <p:strVal val="visible"/>
                                      </p:to>
                                    </p:set>
                                    <p:animEffect transition="in" filter="randombar(horizontal)">
                                      <p:cBhvr>
                                        <p:cTn id="10" dur="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0"/>
    </p:bld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396</Words>
  <Application>Microsoft Office PowerPoint</Application>
  <PresentationFormat>Экран (16:9)</PresentationFormat>
  <Paragraphs>43</Paragraphs>
  <Slides>10</Slides>
  <Notes>10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10</vt:i4>
      </vt:variant>
    </vt:vector>
  </HeadingPairs>
  <TitlesOfParts>
    <vt:vector size="18" baseType="lpstr">
      <vt:lpstr>Roboto Mono Medium</vt:lpstr>
      <vt:lpstr>Raleway</vt:lpstr>
      <vt:lpstr>Roboto</vt:lpstr>
      <vt:lpstr>Roboto Condensed Light</vt:lpstr>
      <vt:lpstr>Arial</vt:lpstr>
      <vt:lpstr>Livvic</vt:lpstr>
      <vt:lpstr>Oswald</vt:lpstr>
      <vt:lpstr>Software Development Bussines Plan by Slidesgo</vt:lpstr>
      <vt:lpstr>Python dars 8</vt:lpstr>
      <vt:lpstr>Dars Rejasi: </vt:lpstr>
      <vt:lpstr>Презентация PowerPoint</vt:lpstr>
      <vt:lpstr>if so'zi ingliz tilidan "agar" deb tarjima qilinadi va deyarli barcha dasturlash tillarida shartlarni yozish uchun foydalaniladi. Keling quyidagi misolni ko'ramiz. Bizda avtolar ro'yxati bor: avtolar = ['audi','bmw','volvo','kia','hyundai'] Biz ro'yxatdagi har bil elementni katta harf bilan konsolga chiqarmoqchimiz. Bunda istisno sifatida "BMW" mashinasi nomini hamma harflarini katta bilan chiqarishimiz kerak. Demak quyidagi kodni yozamiz:  Kod_1</vt:lpstr>
      <vt:lpstr>Презентация PowerPoint</vt:lpstr>
      <vt:lpstr>Презентация PowerPoint</vt:lpstr>
      <vt:lpstr>QIYMATLARNING TENG EMASLIGINI TEKSHIRISH</vt:lpstr>
      <vt:lpstr>Презентация PowerPoint</vt:lpstr>
      <vt:lpstr>BIR QATOR if/else Qisqa kodlar uchun shart va uning badanini 1 qatorga jamlab yozishimiz ham mumkin: Kod_8  Eslatma! Bu usuldan foydalanish tavsiya etilmaydi!</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dars 8</dc:title>
  <dc:creator>Xusanbek</dc:creator>
  <cp:lastModifiedBy>user</cp:lastModifiedBy>
  <cp:revision>5</cp:revision>
  <dcterms:modified xsi:type="dcterms:W3CDTF">2023-11-07T18:31:56Z</dcterms:modified>
</cp:coreProperties>
</file>