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84549c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84549c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184549c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184549c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184549c9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184549c9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26753" y="-403475"/>
            <a:ext cx="5032200" cy="19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Dasturiy ta’minot yaratish metodologiyasi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54125" y="1502200"/>
            <a:ext cx="44745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Kod yozishdan oldin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09800" y="4534450"/>
            <a:ext cx="44745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IT CREATIVE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750" y="185525"/>
            <a:ext cx="725574" cy="72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389325" y="406050"/>
            <a:ext cx="285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WATERFALL MODEL</a:t>
            </a:r>
            <a:endParaRPr b="1"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39375" y="308750"/>
            <a:ext cx="1089600" cy="5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Talablarni aniqlash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429550" y="1012450"/>
            <a:ext cx="1089600" cy="5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Reja/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Dizayn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54875" y="1716175"/>
            <a:ext cx="1089600" cy="5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Kodlash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738575" y="2439350"/>
            <a:ext cx="1089600" cy="6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Sinovdan o’tkazish Test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899575" y="3243625"/>
            <a:ext cx="1089600" cy="5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Deploy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Hosting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135150" y="3966800"/>
            <a:ext cx="1141500" cy="6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Texnik xizmat ko’rsatish</a:t>
            </a:r>
            <a:endParaRPr/>
          </a:p>
        </p:txBody>
      </p:sp>
      <p:cxnSp>
        <p:nvCxnSpPr>
          <p:cNvPr id="69" name="Google Shape;69;p14"/>
          <p:cNvCxnSpPr>
            <a:stCxn id="63" idx="3"/>
          </p:cNvCxnSpPr>
          <p:nvPr/>
        </p:nvCxnSpPr>
        <p:spPr>
          <a:xfrm>
            <a:off x="1328975" y="58760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endCxn id="64" idx="0"/>
          </p:cNvCxnSpPr>
          <p:nvPr/>
        </p:nvCxnSpPr>
        <p:spPr>
          <a:xfrm>
            <a:off x="1932350" y="594250"/>
            <a:ext cx="4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519150" y="131727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122525" y="1323925"/>
            <a:ext cx="4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3644475" y="201450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4247850" y="2021150"/>
            <a:ext cx="4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828175" y="277010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5431550" y="2776750"/>
            <a:ext cx="4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5989175" y="3541950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6592550" y="3548600"/>
            <a:ext cx="420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75" y="4070725"/>
            <a:ext cx="939850" cy="9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267350" y="4333050"/>
            <a:ext cx="285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Creative</a:t>
            </a:r>
            <a:endParaRPr b="1"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751750" y="509825"/>
            <a:ext cx="285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Agila Model</a:t>
            </a:r>
            <a:endParaRPr b="1"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75" y="4070725"/>
            <a:ext cx="939850" cy="9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267350" y="4333050"/>
            <a:ext cx="285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Creative</a:t>
            </a:r>
            <a:endParaRPr b="1"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5" title="agil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300" y="434975"/>
            <a:ext cx="4717950" cy="470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75" y="4070725"/>
            <a:ext cx="939850" cy="9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267350" y="4333050"/>
            <a:ext cx="285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Creative</a:t>
            </a:r>
            <a:endParaRPr b="1"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