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82" r:id="rId4"/>
  </p:sldMasterIdLst>
  <p:notesMasterIdLst>
    <p:notesMasterId r:id="rId20"/>
  </p:notesMasterIdLst>
  <p:handoutMasterIdLst>
    <p:handoutMasterId r:id="rId21"/>
  </p:handoutMasterIdLst>
  <p:sldIdLst>
    <p:sldId id="841" r:id="rId5"/>
    <p:sldId id="871" r:id="rId6"/>
    <p:sldId id="1614" r:id="rId7"/>
    <p:sldId id="1621" r:id="rId8"/>
    <p:sldId id="1622" r:id="rId9"/>
    <p:sldId id="1623" r:id="rId10"/>
    <p:sldId id="1627" r:id="rId11"/>
    <p:sldId id="1629" r:id="rId12"/>
    <p:sldId id="1624" r:id="rId13"/>
    <p:sldId id="1626" r:id="rId14"/>
    <p:sldId id="1625" r:id="rId15"/>
    <p:sldId id="1630" r:id="rId16"/>
    <p:sldId id="1628" r:id="rId17"/>
    <p:sldId id="1631" r:id="rId18"/>
    <p:sldId id="864" r:id="rId19"/>
  </p:sldIdLst>
  <p:sldSz cx="9906000" cy="6858000" type="A4"/>
  <p:notesSz cx="6797675" cy="987266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232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924" userDrawn="1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A6D"/>
    <a:srgbClr val="234E5F"/>
    <a:srgbClr val="F59F51"/>
    <a:srgbClr val="F39033"/>
    <a:srgbClr val="FFFFFF"/>
    <a:srgbClr val="F7AF6D"/>
    <a:srgbClr val="6C8595"/>
    <a:srgbClr val="183540"/>
    <a:srgbClr val="148451"/>
    <a:srgbClr val="5B8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3B9615-6287-408B-99AB-8264CE0B4EFD}" v="1280" dt="2024-02-16T10:08:11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9398" autoAdjust="0"/>
  </p:normalViewPr>
  <p:slideViewPr>
    <p:cSldViewPr>
      <p:cViewPr varScale="1">
        <p:scale>
          <a:sx n="114" d="100"/>
          <a:sy n="114" d="100"/>
        </p:scale>
        <p:origin x="606" y="72"/>
      </p:cViewPr>
      <p:guideLst>
        <p:guide orient="horz" pos="3884"/>
        <p:guide orient="horz" pos="232"/>
        <p:guide orient="horz" pos="119"/>
        <p:guide orient="horz" pos="799"/>
        <p:guide pos="924"/>
        <p:guide pos="5842"/>
      </p:guideLst>
    </p:cSldViewPr>
  </p:slideViewPr>
  <p:outlineViewPr>
    <p:cViewPr>
      <p:scale>
        <a:sx n="33" d="100"/>
        <a:sy n="33" d="100"/>
      </p:scale>
      <p:origin x="53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2964" y="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el JAUNIN" userId="7415c599-1a75-4605-910b-6fde65a6b9f7" providerId="ADAL" clId="{17FB0C22-1BD2-45C4-AC98-6B0935FC4021}"/>
    <pc:docChg chg="undo custSel addSld delSld modSld sldOrd modMainMaster">
      <pc:chgData name="Gael JAUNIN" userId="7415c599-1a75-4605-910b-6fde65a6b9f7" providerId="ADAL" clId="{17FB0C22-1BD2-45C4-AC98-6B0935FC4021}" dt="2024-02-02T10:01:00.877" v="4450" actId="20577"/>
      <pc:docMkLst>
        <pc:docMk/>
      </pc:docMkLst>
      <pc:sldChg chg="addSp delSp modSp mod">
        <pc:chgData name="Gael JAUNIN" userId="7415c599-1a75-4605-910b-6fde65a6b9f7" providerId="ADAL" clId="{17FB0C22-1BD2-45C4-AC98-6B0935FC4021}" dt="2024-02-02T10:01:00.877" v="4450" actId="20577"/>
        <pc:sldMkLst>
          <pc:docMk/>
          <pc:sldMk cId="3507658712" sldId="841"/>
        </pc:sldMkLst>
        <pc:spChg chg="mod">
          <ac:chgData name="Gael JAUNIN" userId="7415c599-1a75-4605-910b-6fde65a6b9f7" providerId="ADAL" clId="{17FB0C22-1BD2-45C4-AC98-6B0935FC4021}" dt="2024-02-02T10:01:00.877" v="4450" actId="20577"/>
          <ac:spMkLst>
            <pc:docMk/>
            <pc:sldMk cId="3507658712" sldId="841"/>
            <ac:spMk id="2" creationId="{00000000-0000-0000-0000-000000000000}"/>
          </ac:spMkLst>
        </pc:spChg>
        <pc:spChg chg="del">
          <ac:chgData name="Gael JAUNIN" userId="7415c599-1a75-4605-910b-6fde65a6b9f7" providerId="ADAL" clId="{17FB0C22-1BD2-45C4-AC98-6B0935FC4021}" dt="2024-02-01T08:00:52.229" v="11" actId="478"/>
          <ac:spMkLst>
            <pc:docMk/>
            <pc:sldMk cId="3507658712" sldId="841"/>
            <ac:spMk id="3" creationId="{00000000-0000-0000-0000-000000000000}"/>
          </ac:spMkLst>
        </pc:spChg>
        <pc:spChg chg="add del mod">
          <ac:chgData name="Gael JAUNIN" userId="7415c599-1a75-4605-910b-6fde65a6b9f7" providerId="ADAL" clId="{17FB0C22-1BD2-45C4-AC98-6B0935FC4021}" dt="2024-02-01T08:00:50.288" v="10" actId="478"/>
          <ac:spMkLst>
            <pc:docMk/>
            <pc:sldMk cId="3507658712" sldId="841"/>
            <ac:spMk id="5" creationId="{1E074ACD-F22A-B086-CBFE-AC92CC921BFE}"/>
          </ac:spMkLst>
        </pc:spChg>
        <pc:spChg chg="add del mod">
          <ac:chgData name="Gael JAUNIN" userId="7415c599-1a75-4605-910b-6fde65a6b9f7" providerId="ADAL" clId="{17FB0C22-1BD2-45C4-AC98-6B0935FC4021}" dt="2024-02-01T08:00:53.496" v="12" actId="478"/>
          <ac:spMkLst>
            <pc:docMk/>
            <pc:sldMk cId="3507658712" sldId="841"/>
            <ac:spMk id="8" creationId="{9087FB46-F88F-65A4-42DC-EC3D08DA1C2E}"/>
          </ac:spMkLst>
        </pc:spChg>
        <pc:picChg chg="del">
          <ac:chgData name="Gael JAUNIN" userId="7415c599-1a75-4605-910b-6fde65a6b9f7" providerId="ADAL" clId="{17FB0C22-1BD2-45C4-AC98-6B0935FC4021}" dt="2024-02-01T08:00:47.762" v="9" actId="478"/>
          <ac:picMkLst>
            <pc:docMk/>
            <pc:sldMk cId="3507658712" sldId="841"/>
            <ac:picMk id="7" creationId="{892A50DD-D2C5-49F4-B174-250C59BDD3D0}"/>
          </ac:picMkLst>
        </pc:picChg>
      </pc:sldChg>
      <pc:sldChg chg="del">
        <pc:chgData name="Gael JAUNIN" userId="7415c599-1a75-4605-910b-6fde65a6b9f7" providerId="ADAL" clId="{17FB0C22-1BD2-45C4-AC98-6B0935FC4021}" dt="2024-02-01T08:57:53.633" v="2278" actId="2696"/>
        <pc:sldMkLst>
          <pc:docMk/>
          <pc:sldMk cId="2424497598" sldId="845"/>
        </pc:sldMkLst>
      </pc:sldChg>
      <pc:sldChg chg="modSp mod ord">
        <pc:chgData name="Gael JAUNIN" userId="7415c599-1a75-4605-910b-6fde65a6b9f7" providerId="ADAL" clId="{17FB0C22-1BD2-45C4-AC98-6B0935FC4021}" dt="2024-02-01T08:03:37.022" v="181" actId="6549"/>
        <pc:sldMkLst>
          <pc:docMk/>
          <pc:sldMk cId="1113110409" sldId="861"/>
        </pc:sldMkLst>
        <pc:spChg chg="mod">
          <ac:chgData name="Gael JAUNIN" userId="7415c599-1a75-4605-910b-6fde65a6b9f7" providerId="ADAL" clId="{17FB0C22-1BD2-45C4-AC98-6B0935FC4021}" dt="2024-02-01T08:03:37.022" v="181" actId="6549"/>
          <ac:spMkLst>
            <pc:docMk/>
            <pc:sldMk cId="1113110409" sldId="861"/>
            <ac:spMk id="4" creationId="{00000000-0000-0000-0000-000000000000}"/>
          </ac:spMkLst>
        </pc:spChg>
      </pc:sldChg>
      <pc:sldChg chg="del">
        <pc:chgData name="Gael JAUNIN" userId="7415c599-1a75-4605-910b-6fde65a6b9f7" providerId="ADAL" clId="{17FB0C22-1BD2-45C4-AC98-6B0935FC4021}" dt="2024-02-01T07:58:56.102" v="1" actId="2696"/>
        <pc:sldMkLst>
          <pc:docMk/>
          <pc:sldMk cId="3002726373" sldId="862"/>
        </pc:sldMkLst>
      </pc:sldChg>
      <pc:sldChg chg="del">
        <pc:chgData name="Gael JAUNIN" userId="7415c599-1a75-4605-910b-6fde65a6b9f7" providerId="ADAL" clId="{17FB0C22-1BD2-45C4-AC98-6B0935FC4021}" dt="2024-02-01T08:02:51.059" v="166" actId="2696"/>
        <pc:sldMkLst>
          <pc:docMk/>
          <pc:sldMk cId="1418760126" sldId="866"/>
        </pc:sldMkLst>
      </pc:sldChg>
      <pc:sldChg chg="modSp ord">
        <pc:chgData name="Gael JAUNIN" userId="7415c599-1a75-4605-910b-6fde65a6b9f7" providerId="ADAL" clId="{17FB0C22-1BD2-45C4-AC98-6B0935FC4021}" dt="2024-02-01T10:09:33.647" v="3707" actId="20577"/>
        <pc:sldMkLst>
          <pc:docMk/>
          <pc:sldMk cId="3303145509" sldId="871"/>
        </pc:sldMkLst>
        <pc:graphicFrameChg chg="mod">
          <ac:chgData name="Gael JAUNIN" userId="7415c599-1a75-4605-910b-6fde65a6b9f7" providerId="ADAL" clId="{17FB0C22-1BD2-45C4-AC98-6B0935FC4021}" dt="2024-02-01T10:09:33.647" v="3707" actId="20577"/>
          <ac:graphicFrameMkLst>
            <pc:docMk/>
            <pc:sldMk cId="3303145509" sldId="871"/>
            <ac:graphicFrameMk id="2" creationId="{00CD8070-CF37-4476-ACB2-ACE4D2DF89E3}"/>
          </ac:graphicFrameMkLst>
        </pc:graphicFrameChg>
      </pc:sldChg>
      <pc:sldChg chg="del">
        <pc:chgData name="Gael JAUNIN" userId="7415c599-1a75-4605-910b-6fde65a6b9f7" providerId="ADAL" clId="{17FB0C22-1BD2-45C4-AC98-6B0935FC4021}" dt="2024-02-01T08:00:44.406" v="8" actId="2696"/>
        <pc:sldMkLst>
          <pc:docMk/>
          <pc:sldMk cId="1509592719" sldId="872"/>
        </pc:sldMkLst>
      </pc:sldChg>
      <pc:sldChg chg="del">
        <pc:chgData name="Gael JAUNIN" userId="7415c599-1a75-4605-910b-6fde65a6b9f7" providerId="ADAL" clId="{17FB0C22-1BD2-45C4-AC98-6B0935FC4021}" dt="2024-02-01T09:41:30.969" v="3538" actId="47"/>
        <pc:sldMkLst>
          <pc:docMk/>
          <pc:sldMk cId="3563509048" sldId="874"/>
        </pc:sldMkLst>
      </pc:sldChg>
      <pc:sldChg chg="del">
        <pc:chgData name="Gael JAUNIN" userId="7415c599-1a75-4605-910b-6fde65a6b9f7" providerId="ADAL" clId="{17FB0C22-1BD2-45C4-AC98-6B0935FC4021}" dt="2024-02-01T09:41:28.785" v="3537" actId="47"/>
        <pc:sldMkLst>
          <pc:docMk/>
          <pc:sldMk cId="3512845733" sldId="875"/>
        </pc:sldMkLst>
      </pc:sldChg>
      <pc:sldChg chg="del">
        <pc:chgData name="Gael JAUNIN" userId="7415c599-1a75-4605-910b-6fde65a6b9f7" providerId="ADAL" clId="{17FB0C22-1BD2-45C4-AC98-6B0935FC4021}" dt="2024-02-01T09:41:28.229" v="3536" actId="47"/>
        <pc:sldMkLst>
          <pc:docMk/>
          <pc:sldMk cId="1516401144" sldId="876"/>
        </pc:sldMkLst>
      </pc:sldChg>
      <pc:sldChg chg="del">
        <pc:chgData name="Gael JAUNIN" userId="7415c599-1a75-4605-910b-6fde65a6b9f7" providerId="ADAL" clId="{17FB0C22-1BD2-45C4-AC98-6B0935FC4021}" dt="2024-02-01T09:41:26.024" v="3533" actId="47"/>
        <pc:sldMkLst>
          <pc:docMk/>
          <pc:sldMk cId="1606075703" sldId="879"/>
        </pc:sldMkLst>
      </pc:sldChg>
      <pc:sldChg chg="del">
        <pc:chgData name="Gael JAUNIN" userId="7415c599-1a75-4605-910b-6fde65a6b9f7" providerId="ADAL" clId="{17FB0C22-1BD2-45C4-AC98-6B0935FC4021}" dt="2024-02-01T08:56:57.964" v="2245" actId="2696"/>
        <pc:sldMkLst>
          <pc:docMk/>
          <pc:sldMk cId="2775508271" sldId="880"/>
        </pc:sldMkLst>
      </pc:sldChg>
      <pc:sldChg chg="del">
        <pc:chgData name="Gael JAUNIN" userId="7415c599-1a75-4605-910b-6fde65a6b9f7" providerId="ADAL" clId="{17FB0C22-1BD2-45C4-AC98-6B0935FC4021}" dt="2024-02-01T09:41:38.436" v="3543" actId="47"/>
        <pc:sldMkLst>
          <pc:docMk/>
          <pc:sldMk cId="2518801329" sldId="886"/>
        </pc:sldMkLst>
      </pc:sldChg>
      <pc:sldChg chg="del">
        <pc:chgData name="Gael JAUNIN" userId="7415c599-1a75-4605-910b-6fde65a6b9f7" providerId="ADAL" clId="{17FB0C22-1BD2-45C4-AC98-6B0935FC4021}" dt="2024-02-01T09:41:26.813" v="3534" actId="47"/>
        <pc:sldMkLst>
          <pc:docMk/>
          <pc:sldMk cId="3106285611" sldId="888"/>
        </pc:sldMkLst>
      </pc:sldChg>
      <pc:sldChg chg="del">
        <pc:chgData name="Gael JAUNIN" userId="7415c599-1a75-4605-910b-6fde65a6b9f7" providerId="ADAL" clId="{17FB0C22-1BD2-45C4-AC98-6B0935FC4021}" dt="2024-02-01T09:41:25.383" v="3532" actId="47"/>
        <pc:sldMkLst>
          <pc:docMk/>
          <pc:sldMk cId="1486965774" sldId="889"/>
        </pc:sldMkLst>
      </pc:sldChg>
      <pc:sldChg chg="del">
        <pc:chgData name="Gael JAUNIN" userId="7415c599-1a75-4605-910b-6fde65a6b9f7" providerId="ADAL" clId="{17FB0C22-1BD2-45C4-AC98-6B0935FC4021}" dt="2024-02-01T09:41:32.398" v="3539" actId="47"/>
        <pc:sldMkLst>
          <pc:docMk/>
          <pc:sldMk cId="3973134604" sldId="892"/>
        </pc:sldMkLst>
      </pc:sldChg>
      <pc:sldChg chg="del">
        <pc:chgData name="Gael JAUNIN" userId="7415c599-1a75-4605-910b-6fde65a6b9f7" providerId="ADAL" clId="{17FB0C22-1BD2-45C4-AC98-6B0935FC4021}" dt="2024-02-01T08:58:09.460" v="2294" actId="2696"/>
        <pc:sldMkLst>
          <pc:docMk/>
          <pc:sldMk cId="3901110168" sldId="893"/>
        </pc:sldMkLst>
      </pc:sldChg>
      <pc:sldChg chg="del">
        <pc:chgData name="Gael JAUNIN" userId="7415c599-1a75-4605-910b-6fde65a6b9f7" providerId="ADAL" clId="{17FB0C22-1BD2-45C4-AC98-6B0935FC4021}" dt="2024-02-01T09:41:20.464" v="3531" actId="47"/>
        <pc:sldMkLst>
          <pc:docMk/>
          <pc:sldMk cId="1827652048" sldId="894"/>
        </pc:sldMkLst>
      </pc:sldChg>
      <pc:sldChg chg="del">
        <pc:chgData name="Gael JAUNIN" userId="7415c599-1a75-4605-910b-6fde65a6b9f7" providerId="ADAL" clId="{17FB0C22-1BD2-45C4-AC98-6B0935FC4021}" dt="2024-02-01T07:59:19.576" v="6" actId="2696"/>
        <pc:sldMkLst>
          <pc:docMk/>
          <pc:sldMk cId="4225018503" sldId="895"/>
        </pc:sldMkLst>
      </pc:sldChg>
      <pc:sldChg chg="del">
        <pc:chgData name="Gael JAUNIN" userId="7415c599-1a75-4605-910b-6fde65a6b9f7" providerId="ADAL" clId="{17FB0C22-1BD2-45C4-AC98-6B0935FC4021}" dt="2024-02-01T09:41:36.677" v="3542" actId="47"/>
        <pc:sldMkLst>
          <pc:docMk/>
          <pc:sldMk cId="1109381655" sldId="896"/>
        </pc:sldMkLst>
      </pc:sldChg>
      <pc:sldChg chg="del">
        <pc:chgData name="Gael JAUNIN" userId="7415c599-1a75-4605-910b-6fde65a6b9f7" providerId="ADAL" clId="{17FB0C22-1BD2-45C4-AC98-6B0935FC4021}" dt="2024-02-01T07:59:16.604" v="5" actId="2696"/>
        <pc:sldMkLst>
          <pc:docMk/>
          <pc:sldMk cId="2119076774" sldId="897"/>
        </pc:sldMkLst>
      </pc:sldChg>
      <pc:sldChg chg="del">
        <pc:chgData name="Gael JAUNIN" userId="7415c599-1a75-4605-910b-6fde65a6b9f7" providerId="ADAL" clId="{17FB0C22-1BD2-45C4-AC98-6B0935FC4021}" dt="2024-02-01T09:41:35.238" v="3541" actId="47"/>
        <pc:sldMkLst>
          <pc:docMk/>
          <pc:sldMk cId="2462805018" sldId="903"/>
        </pc:sldMkLst>
      </pc:sldChg>
      <pc:sldChg chg="del">
        <pc:chgData name="Gael JAUNIN" userId="7415c599-1a75-4605-910b-6fde65a6b9f7" providerId="ADAL" clId="{17FB0C22-1BD2-45C4-AC98-6B0935FC4021}" dt="2024-02-01T07:59:04.992" v="3" actId="2696"/>
        <pc:sldMkLst>
          <pc:docMk/>
          <pc:sldMk cId="899697702" sldId="904"/>
        </pc:sldMkLst>
      </pc:sldChg>
      <pc:sldChg chg="del">
        <pc:chgData name="Gael JAUNIN" userId="7415c599-1a75-4605-910b-6fde65a6b9f7" providerId="ADAL" clId="{17FB0C22-1BD2-45C4-AC98-6B0935FC4021}" dt="2024-02-01T07:58:58.488" v="2" actId="2696"/>
        <pc:sldMkLst>
          <pc:docMk/>
          <pc:sldMk cId="2975182146" sldId="907"/>
        </pc:sldMkLst>
      </pc:sldChg>
      <pc:sldChg chg="del">
        <pc:chgData name="Gael JAUNIN" userId="7415c599-1a75-4605-910b-6fde65a6b9f7" providerId="ADAL" clId="{17FB0C22-1BD2-45C4-AC98-6B0935FC4021}" dt="2024-02-01T09:41:27.594" v="3535" actId="47"/>
        <pc:sldMkLst>
          <pc:docMk/>
          <pc:sldMk cId="2909073023" sldId="942"/>
        </pc:sldMkLst>
      </pc:sldChg>
      <pc:sldChg chg="del">
        <pc:chgData name="Gael JAUNIN" userId="7415c599-1a75-4605-910b-6fde65a6b9f7" providerId="ADAL" clId="{17FB0C22-1BD2-45C4-AC98-6B0935FC4021}" dt="2024-02-01T07:58:42.811" v="0" actId="2696"/>
        <pc:sldMkLst>
          <pc:docMk/>
          <pc:sldMk cId="1308223018" sldId="943"/>
        </pc:sldMkLst>
      </pc:sldChg>
      <pc:sldChg chg="del">
        <pc:chgData name="Gael JAUNIN" userId="7415c599-1a75-4605-910b-6fde65a6b9f7" providerId="ADAL" clId="{17FB0C22-1BD2-45C4-AC98-6B0935FC4021}" dt="2024-02-01T09:41:34.107" v="3540" actId="47"/>
        <pc:sldMkLst>
          <pc:docMk/>
          <pc:sldMk cId="1668574238" sldId="944"/>
        </pc:sldMkLst>
      </pc:sldChg>
      <pc:sldChg chg="del">
        <pc:chgData name="Gael JAUNIN" userId="7415c599-1a75-4605-910b-6fde65a6b9f7" providerId="ADAL" clId="{17FB0C22-1BD2-45C4-AC98-6B0935FC4021}" dt="2024-02-01T07:59:12.298" v="4" actId="2696"/>
        <pc:sldMkLst>
          <pc:docMk/>
          <pc:sldMk cId="847001238" sldId="945"/>
        </pc:sldMkLst>
      </pc:sldChg>
      <pc:sldChg chg="addSp delSp modSp add mod modAnim">
        <pc:chgData name="Gael JAUNIN" userId="7415c599-1a75-4605-910b-6fde65a6b9f7" providerId="ADAL" clId="{17FB0C22-1BD2-45C4-AC98-6B0935FC4021}" dt="2024-02-01T10:13:15.889" v="3725"/>
        <pc:sldMkLst>
          <pc:docMk/>
          <pc:sldMk cId="608582264" sldId="1614"/>
        </pc:sldMkLst>
        <pc:spChg chg="mod">
          <ac:chgData name="Gael JAUNIN" userId="7415c599-1a75-4605-910b-6fde65a6b9f7" providerId="ADAL" clId="{17FB0C22-1BD2-45C4-AC98-6B0935FC4021}" dt="2024-02-01T08:22:42.185" v="727" actId="20577"/>
          <ac:spMkLst>
            <pc:docMk/>
            <pc:sldMk cId="608582264" sldId="1614"/>
            <ac:spMk id="2" creationId="{24E621F5-ACAB-4897-9F6F-83D009460C9E}"/>
          </ac:spMkLst>
        </pc:spChg>
        <pc:spChg chg="add del mod">
          <ac:chgData name="Gael JAUNIN" userId="7415c599-1a75-4605-910b-6fde65a6b9f7" providerId="ADAL" clId="{17FB0C22-1BD2-45C4-AC98-6B0935FC4021}" dt="2024-02-01T08:06:45.546" v="219" actId="478"/>
          <ac:spMkLst>
            <pc:docMk/>
            <pc:sldMk cId="608582264" sldId="1614"/>
            <ac:spMk id="3" creationId="{4168C293-2C22-D2B8-EECE-F45DEAFA77BE}"/>
          </ac:spMkLst>
        </pc:spChg>
        <pc:spChg chg="del">
          <ac:chgData name="Gael JAUNIN" userId="7415c599-1a75-4605-910b-6fde65a6b9f7" providerId="ADAL" clId="{17FB0C22-1BD2-45C4-AC98-6B0935FC4021}" dt="2024-02-01T08:03:56.987" v="183" actId="478"/>
          <ac:spMkLst>
            <pc:docMk/>
            <pc:sldMk cId="608582264" sldId="1614"/>
            <ac:spMk id="5" creationId="{1C43FB9B-5077-6D38-B7C3-FD45AA50C21C}"/>
          </ac:spMkLst>
        </pc:spChg>
        <pc:spChg chg="mod">
          <ac:chgData name="Gael JAUNIN" userId="7415c599-1a75-4605-910b-6fde65a6b9f7" providerId="ADAL" clId="{17FB0C22-1BD2-45C4-AC98-6B0935FC4021}" dt="2024-02-01T08:22:58.699" v="728" actId="14100"/>
          <ac:spMkLst>
            <pc:docMk/>
            <pc:sldMk cId="608582264" sldId="1614"/>
            <ac:spMk id="6" creationId="{E86EC3CE-CDC9-0888-BC63-091791FBE4B2}"/>
          </ac:spMkLst>
        </pc:spChg>
        <pc:spChg chg="add mod">
          <ac:chgData name="Gael JAUNIN" userId="7415c599-1a75-4605-910b-6fde65a6b9f7" providerId="ADAL" clId="{17FB0C22-1BD2-45C4-AC98-6B0935FC4021}" dt="2024-02-01T08:38:43.263" v="1050" actId="1036"/>
          <ac:spMkLst>
            <pc:docMk/>
            <pc:sldMk cId="608582264" sldId="1614"/>
            <ac:spMk id="7" creationId="{FBDBC3D7-989C-2F9B-8296-1300A6D88FA3}"/>
          </ac:spMkLst>
        </pc:spChg>
        <pc:spChg chg="del">
          <ac:chgData name="Gael JAUNIN" userId="7415c599-1a75-4605-910b-6fde65a6b9f7" providerId="ADAL" clId="{17FB0C22-1BD2-45C4-AC98-6B0935FC4021}" dt="2024-02-01T08:03:57.647" v="184" actId="478"/>
          <ac:spMkLst>
            <pc:docMk/>
            <pc:sldMk cId="608582264" sldId="1614"/>
            <ac:spMk id="8" creationId="{B29CF698-FA09-2F4D-0F0D-249020C68C44}"/>
          </ac:spMkLst>
        </pc:spChg>
        <pc:spChg chg="del">
          <ac:chgData name="Gael JAUNIN" userId="7415c599-1a75-4605-910b-6fde65a6b9f7" providerId="ADAL" clId="{17FB0C22-1BD2-45C4-AC98-6B0935FC4021}" dt="2024-02-01T08:03:58.323" v="185" actId="478"/>
          <ac:spMkLst>
            <pc:docMk/>
            <pc:sldMk cId="608582264" sldId="1614"/>
            <ac:spMk id="9" creationId="{0118A236-3016-5506-883E-AAB62961394C}"/>
          </ac:spMkLst>
        </pc:spChg>
        <pc:spChg chg="add del mod">
          <ac:chgData name="Gael JAUNIN" userId="7415c599-1a75-4605-910b-6fde65a6b9f7" providerId="ADAL" clId="{17FB0C22-1BD2-45C4-AC98-6B0935FC4021}" dt="2024-02-01T08:08:26.569" v="242" actId="478"/>
          <ac:spMkLst>
            <pc:docMk/>
            <pc:sldMk cId="608582264" sldId="1614"/>
            <ac:spMk id="10" creationId="{20758A12-BA21-29A3-79D5-243DE3D68461}"/>
          </ac:spMkLst>
        </pc:spChg>
        <pc:spChg chg="add mod">
          <ac:chgData name="Gael JAUNIN" userId="7415c599-1a75-4605-910b-6fde65a6b9f7" providerId="ADAL" clId="{17FB0C22-1BD2-45C4-AC98-6B0935FC4021}" dt="2024-02-01T08:36:00.990" v="997" actId="1076"/>
          <ac:spMkLst>
            <pc:docMk/>
            <pc:sldMk cId="608582264" sldId="1614"/>
            <ac:spMk id="11" creationId="{07312CDD-6E06-3146-BB0F-3EFE380F9FB7}"/>
          </ac:spMkLst>
        </pc:spChg>
        <pc:spChg chg="add mod">
          <ac:chgData name="Gael JAUNIN" userId="7415c599-1a75-4605-910b-6fde65a6b9f7" providerId="ADAL" clId="{17FB0C22-1BD2-45C4-AC98-6B0935FC4021}" dt="2024-02-01T08:36:18.269" v="1015" actId="1037"/>
          <ac:spMkLst>
            <pc:docMk/>
            <pc:sldMk cId="608582264" sldId="1614"/>
            <ac:spMk id="12" creationId="{C1156C6E-BF31-FB57-5131-E0E02B3BBD9E}"/>
          </ac:spMkLst>
        </pc:spChg>
        <pc:spChg chg="add mod">
          <ac:chgData name="Gael JAUNIN" userId="7415c599-1a75-4605-910b-6fde65a6b9f7" providerId="ADAL" clId="{17FB0C22-1BD2-45C4-AC98-6B0935FC4021}" dt="2024-02-01T08:26:14.582" v="823" actId="1076"/>
          <ac:spMkLst>
            <pc:docMk/>
            <pc:sldMk cId="608582264" sldId="1614"/>
            <ac:spMk id="13" creationId="{D5B31B48-FCC3-F8F1-2122-DFB4CDA6F0DF}"/>
          </ac:spMkLst>
        </pc:spChg>
        <pc:spChg chg="add mod">
          <ac:chgData name="Gael JAUNIN" userId="7415c599-1a75-4605-910b-6fde65a6b9f7" providerId="ADAL" clId="{17FB0C22-1BD2-45C4-AC98-6B0935FC4021}" dt="2024-02-01T08:28:15.237" v="883" actId="403"/>
          <ac:spMkLst>
            <pc:docMk/>
            <pc:sldMk cId="608582264" sldId="1614"/>
            <ac:spMk id="14" creationId="{6660075C-3438-4497-1C1E-A76D9FBB5467}"/>
          </ac:spMkLst>
        </pc:spChg>
        <pc:spChg chg="add mod">
          <ac:chgData name="Gael JAUNIN" userId="7415c599-1a75-4605-910b-6fde65a6b9f7" providerId="ADAL" clId="{17FB0C22-1BD2-45C4-AC98-6B0935FC4021}" dt="2024-02-01T08:27:57.190" v="866" actId="1076"/>
          <ac:spMkLst>
            <pc:docMk/>
            <pc:sldMk cId="608582264" sldId="1614"/>
            <ac:spMk id="15" creationId="{467F0D62-4E2D-E34F-5095-79A1178D514E}"/>
          </ac:spMkLst>
        </pc:spChg>
        <pc:spChg chg="add mod">
          <ac:chgData name="Gael JAUNIN" userId="7415c599-1a75-4605-910b-6fde65a6b9f7" providerId="ADAL" clId="{17FB0C22-1BD2-45C4-AC98-6B0935FC4021}" dt="2024-02-01T08:26:26.755" v="835" actId="20577"/>
          <ac:spMkLst>
            <pc:docMk/>
            <pc:sldMk cId="608582264" sldId="1614"/>
            <ac:spMk id="16" creationId="{6BCFCFE7-1E93-7F5F-CF5E-9870530452F1}"/>
          </ac:spMkLst>
        </pc:spChg>
        <pc:spChg chg="add mod">
          <ac:chgData name="Gael JAUNIN" userId="7415c599-1a75-4605-910b-6fde65a6b9f7" providerId="ADAL" clId="{17FB0C22-1BD2-45C4-AC98-6B0935FC4021}" dt="2024-02-01T08:28:08.281" v="880" actId="20577"/>
          <ac:spMkLst>
            <pc:docMk/>
            <pc:sldMk cId="608582264" sldId="1614"/>
            <ac:spMk id="17" creationId="{C2AA8385-568E-F58E-A6F2-FB64728B3A76}"/>
          </ac:spMkLst>
        </pc:spChg>
        <pc:spChg chg="add mod">
          <ac:chgData name="Gael JAUNIN" userId="7415c599-1a75-4605-910b-6fde65a6b9f7" providerId="ADAL" clId="{17FB0C22-1BD2-45C4-AC98-6B0935FC4021}" dt="2024-02-01T08:27:54.869" v="865" actId="1076"/>
          <ac:spMkLst>
            <pc:docMk/>
            <pc:sldMk cId="608582264" sldId="1614"/>
            <ac:spMk id="18" creationId="{CF75099C-B3EE-C9F7-38C4-B940366AC97E}"/>
          </ac:spMkLst>
        </pc:spChg>
        <pc:spChg chg="add mod">
          <ac:chgData name="Gael JAUNIN" userId="7415c599-1a75-4605-910b-6fde65a6b9f7" providerId="ADAL" clId="{17FB0C22-1BD2-45C4-AC98-6B0935FC4021}" dt="2024-02-01T08:38:48.913" v="1056" actId="1036"/>
          <ac:spMkLst>
            <pc:docMk/>
            <pc:sldMk cId="608582264" sldId="1614"/>
            <ac:spMk id="19" creationId="{74BF3627-5540-0932-0039-BEC476713E20}"/>
          </ac:spMkLst>
        </pc:spChg>
        <pc:spChg chg="add mod">
          <ac:chgData name="Gael JAUNIN" userId="7415c599-1a75-4605-910b-6fde65a6b9f7" providerId="ADAL" clId="{17FB0C22-1BD2-45C4-AC98-6B0935FC4021}" dt="2024-02-01T08:38:45.881" v="1052" actId="1036"/>
          <ac:spMkLst>
            <pc:docMk/>
            <pc:sldMk cId="608582264" sldId="1614"/>
            <ac:spMk id="20" creationId="{007AE930-D187-D607-8DC8-C0B63AC3E1F5}"/>
          </ac:spMkLst>
        </pc:spChg>
        <pc:spChg chg="add mod">
          <ac:chgData name="Gael JAUNIN" userId="7415c599-1a75-4605-910b-6fde65a6b9f7" providerId="ADAL" clId="{17FB0C22-1BD2-45C4-AC98-6B0935FC4021}" dt="2024-02-01T08:38:47.457" v="1054" actId="1036"/>
          <ac:spMkLst>
            <pc:docMk/>
            <pc:sldMk cId="608582264" sldId="1614"/>
            <ac:spMk id="21" creationId="{11AC5901-A798-344F-D0C7-CAB49803D258}"/>
          </ac:spMkLst>
        </pc:spChg>
        <pc:graphicFrameChg chg="del">
          <ac:chgData name="Gael JAUNIN" userId="7415c599-1a75-4605-910b-6fde65a6b9f7" providerId="ADAL" clId="{17FB0C22-1BD2-45C4-AC98-6B0935FC4021}" dt="2024-02-01T08:03:55.489" v="182" actId="478"/>
          <ac:graphicFrameMkLst>
            <pc:docMk/>
            <pc:sldMk cId="608582264" sldId="1614"/>
            <ac:graphicFrameMk id="4" creationId="{E4774D20-D345-E0E7-E440-FEE4B00341BC}"/>
          </ac:graphicFrameMkLst>
        </pc:graphicFrameChg>
        <pc:picChg chg="add mod">
          <ac:chgData name="Gael JAUNIN" userId="7415c599-1a75-4605-910b-6fde65a6b9f7" providerId="ADAL" clId="{17FB0C22-1BD2-45C4-AC98-6B0935FC4021}" dt="2024-02-01T08:38:18.185" v="1035" actId="1076"/>
          <ac:picMkLst>
            <pc:docMk/>
            <pc:sldMk cId="608582264" sldId="1614"/>
            <ac:picMk id="22" creationId="{DA3D3BA8-7BE3-F4AB-73D5-1A3F2220CB71}"/>
          </ac:picMkLst>
        </pc:picChg>
        <pc:picChg chg="add mod">
          <ac:chgData name="Gael JAUNIN" userId="7415c599-1a75-4605-910b-6fde65a6b9f7" providerId="ADAL" clId="{17FB0C22-1BD2-45C4-AC98-6B0935FC4021}" dt="2024-02-01T08:38:26.632" v="1040" actId="1076"/>
          <ac:picMkLst>
            <pc:docMk/>
            <pc:sldMk cId="608582264" sldId="1614"/>
            <ac:picMk id="23" creationId="{B616D433-DDA9-369A-DD88-600E1CF89C07}"/>
          </ac:picMkLst>
        </pc:picChg>
        <pc:picChg chg="add mod">
          <ac:chgData name="Gael JAUNIN" userId="7415c599-1a75-4605-910b-6fde65a6b9f7" providerId="ADAL" clId="{17FB0C22-1BD2-45C4-AC98-6B0935FC4021}" dt="2024-02-01T08:21:21.556" v="691" actId="1076"/>
          <ac:picMkLst>
            <pc:docMk/>
            <pc:sldMk cId="608582264" sldId="1614"/>
            <ac:picMk id="1026" creationId="{2BD8887B-4F2A-87B2-FF0A-062F31F9D736}"/>
          </ac:picMkLst>
        </pc:picChg>
        <pc:picChg chg="add mod">
          <ac:chgData name="Gael JAUNIN" userId="7415c599-1a75-4605-910b-6fde65a6b9f7" providerId="ADAL" clId="{17FB0C22-1BD2-45C4-AC98-6B0935FC4021}" dt="2024-02-01T08:28:23.101" v="884" actId="1076"/>
          <ac:picMkLst>
            <pc:docMk/>
            <pc:sldMk cId="608582264" sldId="1614"/>
            <ac:picMk id="1028" creationId="{294CB808-8AE6-A791-4AE0-A6B4DECDEF60}"/>
          </ac:picMkLst>
        </pc:picChg>
        <pc:picChg chg="add mod">
          <ac:chgData name="Gael JAUNIN" userId="7415c599-1a75-4605-910b-6fde65a6b9f7" providerId="ADAL" clId="{17FB0C22-1BD2-45C4-AC98-6B0935FC4021}" dt="2024-02-01T08:38:14.729" v="1033" actId="1076"/>
          <ac:picMkLst>
            <pc:docMk/>
            <pc:sldMk cId="608582264" sldId="1614"/>
            <ac:picMk id="1030" creationId="{6415792D-5607-B267-B1EB-EC0F8DC2EC6D}"/>
          </ac:picMkLst>
        </pc:picChg>
        <pc:picChg chg="add mod">
          <ac:chgData name="Gael JAUNIN" userId="7415c599-1a75-4605-910b-6fde65a6b9f7" providerId="ADAL" clId="{17FB0C22-1BD2-45C4-AC98-6B0935FC4021}" dt="2024-02-01T08:38:30.177" v="1042" actId="1076"/>
          <ac:picMkLst>
            <pc:docMk/>
            <pc:sldMk cId="608582264" sldId="1614"/>
            <ac:picMk id="1032" creationId="{F07D57F7-ADE4-651F-AAB4-20FEAADB95C1}"/>
          </ac:picMkLst>
        </pc:picChg>
        <pc:picChg chg="add del mod">
          <ac:chgData name="Gael JAUNIN" userId="7415c599-1a75-4605-910b-6fde65a6b9f7" providerId="ADAL" clId="{17FB0C22-1BD2-45C4-AC98-6B0935FC4021}" dt="2024-02-01T08:32:29.960" v="941" actId="478"/>
          <ac:picMkLst>
            <pc:docMk/>
            <pc:sldMk cId="608582264" sldId="1614"/>
            <ac:picMk id="1034" creationId="{668723EA-7745-FFFC-1911-783072D5F242}"/>
          </ac:picMkLst>
        </pc:picChg>
        <pc:picChg chg="add mod">
          <ac:chgData name="Gael JAUNIN" userId="7415c599-1a75-4605-910b-6fde65a6b9f7" providerId="ADAL" clId="{17FB0C22-1BD2-45C4-AC98-6B0935FC4021}" dt="2024-02-01T08:37:25.887" v="1019" actId="1076"/>
          <ac:picMkLst>
            <pc:docMk/>
            <pc:sldMk cId="608582264" sldId="1614"/>
            <ac:picMk id="1036" creationId="{046BB01B-1E65-4EE2-2D53-E11DF1408DAA}"/>
          </ac:picMkLst>
        </pc:picChg>
        <pc:picChg chg="add mod">
          <ac:chgData name="Gael JAUNIN" userId="7415c599-1a75-4605-910b-6fde65a6b9f7" providerId="ADAL" clId="{17FB0C22-1BD2-45C4-AC98-6B0935FC4021}" dt="2024-02-01T08:38:31.304" v="1043" actId="1076"/>
          <ac:picMkLst>
            <pc:docMk/>
            <pc:sldMk cId="608582264" sldId="1614"/>
            <ac:picMk id="1038" creationId="{5AB85CDA-0D4E-C1F6-EDAD-E0E8CE70BAED}"/>
          </ac:picMkLst>
        </pc:picChg>
        <pc:picChg chg="add mod">
          <ac:chgData name="Gael JAUNIN" userId="7415c599-1a75-4605-910b-6fde65a6b9f7" providerId="ADAL" clId="{17FB0C22-1BD2-45C4-AC98-6B0935FC4021}" dt="2024-02-01T08:37:24.175" v="1018" actId="1076"/>
          <ac:picMkLst>
            <pc:docMk/>
            <pc:sldMk cId="608582264" sldId="1614"/>
            <ac:picMk id="1040" creationId="{B9C03A3A-A0BE-F2BC-0B1C-24AFE0DAEFD9}"/>
          </ac:picMkLst>
        </pc:picChg>
        <pc:picChg chg="add mod">
          <ac:chgData name="Gael JAUNIN" userId="7415c599-1a75-4605-910b-6fde65a6b9f7" providerId="ADAL" clId="{17FB0C22-1BD2-45C4-AC98-6B0935FC4021}" dt="2024-02-01T08:38:24.976" v="1039" actId="1076"/>
          <ac:picMkLst>
            <pc:docMk/>
            <pc:sldMk cId="608582264" sldId="1614"/>
            <ac:picMk id="1042" creationId="{852C29C8-FFD1-98C9-C4F0-0700C92F6995}"/>
          </ac:picMkLst>
        </pc:picChg>
      </pc:sldChg>
      <pc:sldChg chg="addSp delSp modSp add del mod">
        <pc:chgData name="Gael JAUNIN" userId="7415c599-1a75-4605-910b-6fde65a6b9f7" providerId="ADAL" clId="{17FB0C22-1BD2-45C4-AC98-6B0935FC4021}" dt="2024-02-01T08:20:17.692" v="662" actId="2696"/>
        <pc:sldMkLst>
          <pc:docMk/>
          <pc:sldMk cId="702229513" sldId="1615"/>
        </pc:sldMkLst>
        <pc:spChg chg="add mod">
          <ac:chgData name="Gael JAUNIN" userId="7415c599-1a75-4605-910b-6fde65a6b9f7" providerId="ADAL" clId="{17FB0C22-1BD2-45C4-AC98-6B0935FC4021}" dt="2024-02-01T08:12:55.908" v="305" actId="20577"/>
          <ac:spMkLst>
            <pc:docMk/>
            <pc:sldMk cId="702229513" sldId="1615"/>
            <ac:spMk id="4" creationId="{BED2A368-6504-9887-9A8C-DEA54DF200DF}"/>
          </ac:spMkLst>
        </pc:spChg>
        <pc:spChg chg="add del mod">
          <ac:chgData name="Gael JAUNIN" userId="7415c599-1a75-4605-910b-6fde65a6b9f7" providerId="ADAL" clId="{17FB0C22-1BD2-45C4-AC98-6B0935FC4021}" dt="2024-02-01T08:11:17.874" v="254" actId="478"/>
          <ac:spMkLst>
            <pc:docMk/>
            <pc:sldMk cId="702229513" sldId="1615"/>
            <ac:spMk id="5" creationId="{5972A789-A916-ED66-DDEC-ADEA98B8C585}"/>
          </ac:spMkLst>
        </pc:spChg>
        <pc:spChg chg="del">
          <ac:chgData name="Gael JAUNIN" userId="7415c599-1a75-4605-910b-6fde65a6b9f7" providerId="ADAL" clId="{17FB0C22-1BD2-45C4-AC98-6B0935FC4021}" dt="2024-02-01T08:11:14.027" v="251" actId="478"/>
          <ac:spMkLst>
            <pc:docMk/>
            <pc:sldMk cId="702229513" sldId="1615"/>
            <ac:spMk id="7" creationId="{FBDBC3D7-989C-2F9B-8296-1300A6D88FA3}"/>
          </ac:spMkLst>
        </pc:spChg>
        <pc:graphicFrameChg chg="add mod">
          <ac:chgData name="Gael JAUNIN" userId="7415c599-1a75-4605-910b-6fde65a6b9f7" providerId="ADAL" clId="{17FB0C22-1BD2-45C4-AC98-6B0935FC4021}" dt="2024-02-01T08:12:41.759" v="302" actId="20577"/>
          <ac:graphicFrameMkLst>
            <pc:docMk/>
            <pc:sldMk cId="702229513" sldId="1615"/>
            <ac:graphicFrameMk id="8" creationId="{E10705FF-B02A-3182-40B2-3F3668018F47}"/>
          </ac:graphicFrameMkLst>
        </pc:graphicFrameChg>
      </pc:sldChg>
      <pc:sldChg chg="modSp add del mod">
        <pc:chgData name="Gael JAUNIN" userId="7415c599-1a75-4605-910b-6fde65a6b9f7" providerId="ADAL" clId="{17FB0C22-1BD2-45C4-AC98-6B0935FC4021}" dt="2024-02-01T08:38:59.047" v="1057" actId="2696"/>
        <pc:sldMkLst>
          <pc:docMk/>
          <pc:sldMk cId="820056098" sldId="1615"/>
        </pc:sldMkLst>
        <pc:spChg chg="mod">
          <ac:chgData name="Gael JAUNIN" userId="7415c599-1a75-4605-910b-6fde65a6b9f7" providerId="ADAL" clId="{17FB0C22-1BD2-45C4-AC98-6B0935FC4021}" dt="2024-02-01T08:20:28.021" v="665" actId="6549"/>
          <ac:spMkLst>
            <pc:docMk/>
            <pc:sldMk cId="820056098" sldId="1615"/>
            <ac:spMk id="7" creationId="{FBDBC3D7-989C-2F9B-8296-1300A6D88FA3}"/>
          </ac:spMkLst>
        </pc:spChg>
      </pc:sldChg>
      <pc:sldChg chg="addSp delSp modSp add mod modAnim">
        <pc:chgData name="Gael JAUNIN" userId="7415c599-1a75-4605-910b-6fde65a6b9f7" providerId="ADAL" clId="{17FB0C22-1BD2-45C4-AC98-6B0935FC4021}" dt="2024-02-01T10:42:30.519" v="3933"/>
        <pc:sldMkLst>
          <pc:docMk/>
          <pc:sldMk cId="3022698621" sldId="1615"/>
        </pc:sldMkLst>
        <pc:spChg chg="mod">
          <ac:chgData name="Gael JAUNIN" userId="7415c599-1a75-4605-910b-6fde65a6b9f7" providerId="ADAL" clId="{17FB0C22-1BD2-45C4-AC98-6B0935FC4021}" dt="2024-02-01T08:39:18.368" v="1059" actId="6549"/>
          <ac:spMkLst>
            <pc:docMk/>
            <pc:sldMk cId="3022698621" sldId="1615"/>
            <ac:spMk id="2" creationId="{24E621F5-ACAB-4897-9F6F-83D009460C9E}"/>
          </ac:spMkLst>
        </pc:spChg>
        <pc:spChg chg="add mod">
          <ac:chgData name="Gael JAUNIN" userId="7415c599-1a75-4605-910b-6fde65a6b9f7" providerId="ADAL" clId="{17FB0C22-1BD2-45C4-AC98-6B0935FC4021}" dt="2024-02-01T08:57:32.518" v="2274" actId="1076"/>
          <ac:spMkLst>
            <pc:docMk/>
            <pc:sldMk cId="3022698621" sldId="1615"/>
            <ac:spMk id="3" creationId="{AA42D4CD-E248-5F28-B8AF-02F7D8D6C026}"/>
          </ac:spMkLst>
        </pc:spChg>
        <pc:spChg chg="add mod">
          <ac:chgData name="Gael JAUNIN" userId="7415c599-1a75-4605-910b-6fde65a6b9f7" providerId="ADAL" clId="{17FB0C22-1BD2-45C4-AC98-6B0935FC4021}" dt="2024-02-01T08:52:27.036" v="2165" actId="6549"/>
          <ac:spMkLst>
            <pc:docMk/>
            <pc:sldMk cId="3022698621" sldId="1615"/>
            <ac:spMk id="4" creationId="{A2D14B22-0B1A-54C2-1D59-B9045ED85478}"/>
          </ac:spMkLst>
        </pc:spChg>
        <pc:spChg chg="add mod">
          <ac:chgData name="Gael JAUNIN" userId="7415c599-1a75-4605-910b-6fde65a6b9f7" providerId="ADAL" clId="{17FB0C22-1BD2-45C4-AC98-6B0935FC4021}" dt="2024-02-01T08:57:34.958" v="2275" actId="1076"/>
          <ac:spMkLst>
            <pc:docMk/>
            <pc:sldMk cId="3022698621" sldId="1615"/>
            <ac:spMk id="5" creationId="{69F1608C-F592-FB80-6480-2AD9B7E4F908}"/>
          </ac:spMkLst>
        </pc:spChg>
        <pc:spChg chg="mod">
          <ac:chgData name="Gael JAUNIN" userId="7415c599-1a75-4605-910b-6fde65a6b9f7" providerId="ADAL" clId="{17FB0C22-1BD2-45C4-AC98-6B0935FC4021}" dt="2024-02-01T08:49:31.723" v="1899" actId="20577"/>
          <ac:spMkLst>
            <pc:docMk/>
            <pc:sldMk cId="3022698621" sldId="1615"/>
            <ac:spMk id="6" creationId="{E86EC3CE-CDC9-0888-BC63-091791FBE4B2}"/>
          </ac:spMkLst>
        </pc:spChg>
        <pc:spChg chg="mod">
          <ac:chgData name="Gael JAUNIN" userId="7415c599-1a75-4605-910b-6fde65a6b9f7" providerId="ADAL" clId="{17FB0C22-1BD2-45C4-AC98-6B0935FC4021}" dt="2024-02-01T08:49:22.995" v="1895" actId="1035"/>
          <ac:spMkLst>
            <pc:docMk/>
            <pc:sldMk cId="3022698621" sldId="1615"/>
            <ac:spMk id="7" creationId="{FBDBC3D7-989C-2F9B-8296-1300A6D88FA3}"/>
          </ac:spMkLst>
        </pc:spChg>
        <pc:spChg chg="mod">
          <ac:chgData name="Gael JAUNIN" userId="7415c599-1a75-4605-910b-6fde65a6b9f7" providerId="ADAL" clId="{17FB0C22-1BD2-45C4-AC98-6B0935FC4021}" dt="2024-02-01T08:40:22" v="1153" actId="20577"/>
          <ac:spMkLst>
            <pc:docMk/>
            <pc:sldMk cId="3022698621" sldId="1615"/>
            <ac:spMk id="11" creationId="{07312CDD-6E06-3146-BB0F-3EFE380F9FB7}"/>
          </ac:spMkLst>
        </pc:spChg>
        <pc:spChg chg="del mod">
          <ac:chgData name="Gael JAUNIN" userId="7415c599-1a75-4605-910b-6fde65a6b9f7" providerId="ADAL" clId="{17FB0C22-1BD2-45C4-AC98-6B0935FC4021}" dt="2024-02-01T08:40:06.622" v="1137" actId="478"/>
          <ac:spMkLst>
            <pc:docMk/>
            <pc:sldMk cId="3022698621" sldId="1615"/>
            <ac:spMk id="12" creationId="{C1156C6E-BF31-FB57-5131-E0E02B3BBD9E}"/>
          </ac:spMkLst>
        </pc:spChg>
        <pc:spChg chg="del">
          <ac:chgData name="Gael JAUNIN" userId="7415c599-1a75-4605-910b-6fde65a6b9f7" providerId="ADAL" clId="{17FB0C22-1BD2-45C4-AC98-6B0935FC4021}" dt="2024-02-01T08:41:00.819" v="1207" actId="478"/>
          <ac:spMkLst>
            <pc:docMk/>
            <pc:sldMk cId="3022698621" sldId="1615"/>
            <ac:spMk id="13" creationId="{D5B31B48-FCC3-F8F1-2122-DFB4CDA6F0DF}"/>
          </ac:spMkLst>
        </pc:spChg>
        <pc:spChg chg="del">
          <ac:chgData name="Gael JAUNIN" userId="7415c599-1a75-4605-910b-6fde65a6b9f7" providerId="ADAL" clId="{17FB0C22-1BD2-45C4-AC98-6B0935FC4021}" dt="2024-02-01T08:53:21.581" v="2192" actId="478"/>
          <ac:spMkLst>
            <pc:docMk/>
            <pc:sldMk cId="3022698621" sldId="1615"/>
            <ac:spMk id="14" creationId="{6660075C-3438-4497-1C1E-A76D9FBB5467}"/>
          </ac:spMkLst>
        </pc:spChg>
        <pc:spChg chg="del">
          <ac:chgData name="Gael JAUNIN" userId="7415c599-1a75-4605-910b-6fde65a6b9f7" providerId="ADAL" clId="{17FB0C22-1BD2-45C4-AC98-6B0935FC4021}" dt="2024-02-01T08:53:31.013" v="2198" actId="478"/>
          <ac:spMkLst>
            <pc:docMk/>
            <pc:sldMk cId="3022698621" sldId="1615"/>
            <ac:spMk id="15" creationId="{467F0D62-4E2D-E34F-5095-79A1178D514E}"/>
          </ac:spMkLst>
        </pc:spChg>
        <pc:spChg chg="del">
          <ac:chgData name="Gael JAUNIN" userId="7415c599-1a75-4605-910b-6fde65a6b9f7" providerId="ADAL" clId="{17FB0C22-1BD2-45C4-AC98-6B0935FC4021}" dt="2024-02-01T08:53:22.424" v="2193" actId="478"/>
          <ac:spMkLst>
            <pc:docMk/>
            <pc:sldMk cId="3022698621" sldId="1615"/>
            <ac:spMk id="16" creationId="{6BCFCFE7-1E93-7F5F-CF5E-9870530452F1}"/>
          </ac:spMkLst>
        </pc:spChg>
        <pc:spChg chg="del">
          <ac:chgData name="Gael JAUNIN" userId="7415c599-1a75-4605-910b-6fde65a6b9f7" providerId="ADAL" clId="{17FB0C22-1BD2-45C4-AC98-6B0935FC4021}" dt="2024-02-01T08:53:29.512" v="2197" actId="478"/>
          <ac:spMkLst>
            <pc:docMk/>
            <pc:sldMk cId="3022698621" sldId="1615"/>
            <ac:spMk id="17" creationId="{C2AA8385-568E-F58E-A6F2-FB64728B3A76}"/>
          </ac:spMkLst>
        </pc:spChg>
        <pc:spChg chg="del">
          <ac:chgData name="Gael JAUNIN" userId="7415c599-1a75-4605-910b-6fde65a6b9f7" providerId="ADAL" clId="{17FB0C22-1BD2-45C4-AC98-6B0935FC4021}" dt="2024-02-01T08:53:24.549" v="2194" actId="478"/>
          <ac:spMkLst>
            <pc:docMk/>
            <pc:sldMk cId="3022698621" sldId="1615"/>
            <ac:spMk id="18" creationId="{CF75099C-B3EE-C9F7-38C4-B940366AC97E}"/>
          </ac:spMkLst>
        </pc:spChg>
        <pc:spChg chg="del">
          <ac:chgData name="Gael JAUNIN" userId="7415c599-1a75-4605-910b-6fde65a6b9f7" providerId="ADAL" clId="{17FB0C22-1BD2-45C4-AC98-6B0935FC4021}" dt="2024-02-01T08:43:33.981" v="1463" actId="478"/>
          <ac:spMkLst>
            <pc:docMk/>
            <pc:sldMk cId="3022698621" sldId="1615"/>
            <ac:spMk id="19" creationId="{74BF3627-5540-0932-0039-BEC476713E20}"/>
          </ac:spMkLst>
        </pc:spChg>
        <pc:spChg chg="mod">
          <ac:chgData name="Gael JAUNIN" userId="7415c599-1a75-4605-910b-6fde65a6b9f7" providerId="ADAL" clId="{17FB0C22-1BD2-45C4-AC98-6B0935FC4021}" dt="2024-02-01T10:08:50.261" v="3704" actId="1036"/>
          <ac:spMkLst>
            <pc:docMk/>
            <pc:sldMk cId="3022698621" sldId="1615"/>
            <ac:spMk id="20" creationId="{007AE930-D187-D607-8DC8-C0B63AC3E1F5}"/>
          </ac:spMkLst>
        </pc:spChg>
        <pc:spChg chg="mod">
          <ac:chgData name="Gael JAUNIN" userId="7415c599-1a75-4605-910b-6fde65a6b9f7" providerId="ADAL" clId="{17FB0C22-1BD2-45C4-AC98-6B0935FC4021}" dt="2024-02-01T10:08:45.379" v="3702" actId="1036"/>
          <ac:spMkLst>
            <pc:docMk/>
            <pc:sldMk cId="3022698621" sldId="1615"/>
            <ac:spMk id="21" creationId="{11AC5901-A798-344F-D0C7-CAB49803D258}"/>
          </ac:spMkLst>
        </pc:spChg>
        <pc:picChg chg="add del mod">
          <ac:chgData name="Gael JAUNIN" userId="7415c599-1a75-4605-910b-6fde65a6b9f7" providerId="ADAL" clId="{17FB0C22-1BD2-45C4-AC98-6B0935FC4021}" dt="2024-02-01T08:55:38.388" v="2225" actId="478"/>
          <ac:picMkLst>
            <pc:docMk/>
            <pc:sldMk cId="3022698621" sldId="1615"/>
            <ac:picMk id="8" creationId="{8C24A337-916C-65B2-B219-30C9F989D9BF}"/>
          </ac:picMkLst>
        </pc:picChg>
        <pc:picChg chg="add mod">
          <ac:chgData name="Gael JAUNIN" userId="7415c599-1a75-4605-910b-6fde65a6b9f7" providerId="ADAL" clId="{17FB0C22-1BD2-45C4-AC98-6B0935FC4021}" dt="2024-02-01T08:56:15.117" v="2238" actId="14100"/>
          <ac:picMkLst>
            <pc:docMk/>
            <pc:sldMk cId="3022698621" sldId="1615"/>
            <ac:picMk id="9" creationId="{DA9E7A97-B953-3A37-DC71-CC598BC38213}"/>
          </ac:picMkLst>
        </pc:picChg>
        <pc:picChg chg="del">
          <ac:chgData name="Gael JAUNIN" userId="7415c599-1a75-4605-910b-6fde65a6b9f7" providerId="ADAL" clId="{17FB0C22-1BD2-45C4-AC98-6B0935FC4021}" dt="2024-02-01T08:53:39.209" v="2205" actId="478"/>
          <ac:picMkLst>
            <pc:docMk/>
            <pc:sldMk cId="3022698621" sldId="1615"/>
            <ac:picMk id="22" creationId="{DA3D3BA8-7BE3-F4AB-73D5-1A3F2220CB71}"/>
          </ac:picMkLst>
        </pc:picChg>
        <pc:picChg chg="del">
          <ac:chgData name="Gael JAUNIN" userId="7415c599-1a75-4605-910b-6fde65a6b9f7" providerId="ADAL" clId="{17FB0C22-1BD2-45C4-AC98-6B0935FC4021}" dt="2024-02-01T08:53:40.322" v="2207" actId="478"/>
          <ac:picMkLst>
            <pc:docMk/>
            <pc:sldMk cId="3022698621" sldId="1615"/>
            <ac:picMk id="23" creationId="{B616D433-DDA9-369A-DD88-600E1CF89C07}"/>
          </ac:picMkLst>
        </pc:picChg>
        <pc:picChg chg="del">
          <ac:chgData name="Gael JAUNIN" userId="7415c599-1a75-4605-910b-6fde65a6b9f7" providerId="ADAL" clId="{17FB0C22-1BD2-45C4-AC98-6B0935FC4021}" dt="2024-02-01T08:53:26.419" v="2195" actId="478"/>
          <ac:picMkLst>
            <pc:docMk/>
            <pc:sldMk cId="3022698621" sldId="1615"/>
            <ac:picMk id="1026" creationId="{2BD8887B-4F2A-87B2-FF0A-062F31F9D736}"/>
          </ac:picMkLst>
        </pc:picChg>
        <pc:picChg chg="del">
          <ac:chgData name="Gael JAUNIN" userId="7415c599-1a75-4605-910b-6fde65a6b9f7" providerId="ADAL" clId="{17FB0C22-1BD2-45C4-AC98-6B0935FC4021}" dt="2024-02-01T08:40:58.500" v="1206" actId="478"/>
          <ac:picMkLst>
            <pc:docMk/>
            <pc:sldMk cId="3022698621" sldId="1615"/>
            <ac:picMk id="1028" creationId="{294CB808-8AE6-A791-4AE0-A6B4DECDEF60}"/>
          </ac:picMkLst>
        </pc:picChg>
        <pc:picChg chg="del">
          <ac:chgData name="Gael JAUNIN" userId="7415c599-1a75-4605-910b-6fde65a6b9f7" providerId="ADAL" clId="{17FB0C22-1BD2-45C4-AC98-6B0935FC4021}" dt="2024-02-01T08:53:28.365" v="2196" actId="478"/>
          <ac:picMkLst>
            <pc:docMk/>
            <pc:sldMk cId="3022698621" sldId="1615"/>
            <ac:picMk id="1030" creationId="{6415792D-5607-B267-B1EB-EC0F8DC2EC6D}"/>
          </ac:picMkLst>
        </pc:picChg>
        <pc:picChg chg="del">
          <ac:chgData name="Gael JAUNIN" userId="7415c599-1a75-4605-910b-6fde65a6b9f7" providerId="ADAL" clId="{17FB0C22-1BD2-45C4-AC98-6B0935FC4021}" dt="2024-02-01T08:53:37.970" v="2203" actId="478"/>
          <ac:picMkLst>
            <pc:docMk/>
            <pc:sldMk cId="3022698621" sldId="1615"/>
            <ac:picMk id="1032" creationId="{F07D57F7-ADE4-651F-AAB4-20FEAADB95C1}"/>
          </ac:picMkLst>
        </pc:picChg>
        <pc:picChg chg="del mod">
          <ac:chgData name="Gael JAUNIN" userId="7415c599-1a75-4605-910b-6fde65a6b9f7" providerId="ADAL" clId="{17FB0C22-1BD2-45C4-AC98-6B0935FC4021}" dt="2024-02-01T08:53:38.711" v="2204" actId="478"/>
          <ac:picMkLst>
            <pc:docMk/>
            <pc:sldMk cId="3022698621" sldId="1615"/>
            <ac:picMk id="1036" creationId="{046BB01B-1E65-4EE2-2D53-E11DF1408DAA}"/>
          </ac:picMkLst>
        </pc:picChg>
        <pc:picChg chg="del">
          <ac:chgData name="Gael JAUNIN" userId="7415c599-1a75-4605-910b-6fde65a6b9f7" providerId="ADAL" clId="{17FB0C22-1BD2-45C4-AC98-6B0935FC4021}" dt="2024-02-01T08:53:37.634" v="2202" actId="478"/>
          <ac:picMkLst>
            <pc:docMk/>
            <pc:sldMk cId="3022698621" sldId="1615"/>
            <ac:picMk id="1038" creationId="{5AB85CDA-0D4E-C1F6-EDAD-E0E8CE70BAED}"/>
          </ac:picMkLst>
        </pc:picChg>
        <pc:picChg chg="del">
          <ac:chgData name="Gael JAUNIN" userId="7415c599-1a75-4605-910b-6fde65a6b9f7" providerId="ADAL" clId="{17FB0C22-1BD2-45C4-AC98-6B0935FC4021}" dt="2024-02-01T08:53:39.718" v="2206" actId="478"/>
          <ac:picMkLst>
            <pc:docMk/>
            <pc:sldMk cId="3022698621" sldId="1615"/>
            <ac:picMk id="1040" creationId="{B9C03A3A-A0BE-F2BC-0B1C-24AFE0DAEFD9}"/>
          </ac:picMkLst>
        </pc:picChg>
        <pc:picChg chg="del">
          <ac:chgData name="Gael JAUNIN" userId="7415c599-1a75-4605-910b-6fde65a6b9f7" providerId="ADAL" clId="{17FB0C22-1BD2-45C4-AC98-6B0935FC4021}" dt="2024-02-01T08:53:37.324" v="2201" actId="478"/>
          <ac:picMkLst>
            <pc:docMk/>
            <pc:sldMk cId="3022698621" sldId="1615"/>
            <ac:picMk id="1042" creationId="{852C29C8-FFD1-98C9-C4F0-0700C92F6995}"/>
          </ac:picMkLst>
        </pc:picChg>
        <pc:picChg chg="add mod">
          <ac:chgData name="Gael JAUNIN" userId="7415c599-1a75-4605-910b-6fde65a6b9f7" providerId="ADAL" clId="{17FB0C22-1BD2-45C4-AC98-6B0935FC4021}" dt="2024-02-01T08:57:27.613" v="2272" actId="1076"/>
          <ac:picMkLst>
            <pc:docMk/>
            <pc:sldMk cId="3022698621" sldId="1615"/>
            <ac:picMk id="2050" creationId="{581C8EA4-3FC8-5919-0713-7783096239C8}"/>
          </ac:picMkLst>
        </pc:picChg>
        <pc:picChg chg="add del mod">
          <ac:chgData name="Gael JAUNIN" userId="7415c599-1a75-4605-910b-6fde65a6b9f7" providerId="ADAL" clId="{17FB0C22-1BD2-45C4-AC98-6B0935FC4021}" dt="2024-02-01T08:55:59.363" v="2231" actId="478"/>
          <ac:picMkLst>
            <pc:docMk/>
            <pc:sldMk cId="3022698621" sldId="1615"/>
            <ac:picMk id="2052" creationId="{B3BD276F-3F8B-A54B-78ED-B3DC38B21B1A}"/>
          </ac:picMkLst>
        </pc:picChg>
        <pc:picChg chg="add mod">
          <ac:chgData name="Gael JAUNIN" userId="7415c599-1a75-4605-910b-6fde65a6b9f7" providerId="ADAL" clId="{17FB0C22-1BD2-45C4-AC98-6B0935FC4021}" dt="2024-02-01T08:57:36.535" v="2276" actId="1076"/>
          <ac:picMkLst>
            <pc:docMk/>
            <pc:sldMk cId="3022698621" sldId="1615"/>
            <ac:picMk id="2054" creationId="{81F5640E-F464-51E4-E288-3EDAD89D58CD}"/>
          </ac:picMkLst>
        </pc:picChg>
        <pc:picChg chg="add mod">
          <ac:chgData name="Gael JAUNIN" userId="7415c599-1a75-4605-910b-6fde65a6b9f7" providerId="ADAL" clId="{17FB0C22-1BD2-45C4-AC98-6B0935FC4021}" dt="2024-02-01T08:57:29.925" v="2273" actId="1076"/>
          <ac:picMkLst>
            <pc:docMk/>
            <pc:sldMk cId="3022698621" sldId="1615"/>
            <ac:picMk id="2056" creationId="{DD013DB7-F3B7-7944-6E87-6FFB93336D59}"/>
          </ac:picMkLst>
        </pc:picChg>
      </pc:sldChg>
      <pc:sldChg chg="addSp delSp modSp add del mod ord">
        <pc:chgData name="Gael JAUNIN" userId="7415c599-1a75-4605-910b-6fde65a6b9f7" providerId="ADAL" clId="{17FB0C22-1BD2-45C4-AC98-6B0935FC4021}" dt="2024-02-01T09:13:27.379" v="3244" actId="47"/>
        <pc:sldMkLst>
          <pc:docMk/>
          <pc:sldMk cId="2658471663" sldId="1616"/>
        </pc:sldMkLst>
        <pc:spChg chg="del">
          <ac:chgData name="Gael JAUNIN" userId="7415c599-1a75-4605-910b-6fde65a6b9f7" providerId="ADAL" clId="{17FB0C22-1BD2-45C4-AC98-6B0935FC4021}" dt="2024-02-01T09:13:14.716" v="3241" actId="478"/>
          <ac:spMkLst>
            <pc:docMk/>
            <pc:sldMk cId="2658471663" sldId="1616"/>
            <ac:spMk id="2" creationId="{051A402D-75FC-4B29-A463-97A8501BAEF0}"/>
          </ac:spMkLst>
        </pc:spChg>
        <pc:spChg chg="del mod">
          <ac:chgData name="Gael JAUNIN" userId="7415c599-1a75-4605-910b-6fde65a6b9f7" providerId="ADAL" clId="{17FB0C22-1BD2-45C4-AC98-6B0935FC4021}" dt="2024-02-01T09:13:11.768" v="3239" actId="478"/>
          <ac:spMkLst>
            <pc:docMk/>
            <pc:sldMk cId="2658471663" sldId="1616"/>
            <ac:spMk id="4" creationId="{00000000-0000-0000-0000-000000000000}"/>
          </ac:spMkLst>
        </pc:spChg>
        <pc:spChg chg="add del mod">
          <ac:chgData name="Gael JAUNIN" userId="7415c599-1a75-4605-910b-6fde65a6b9f7" providerId="ADAL" clId="{17FB0C22-1BD2-45C4-AC98-6B0935FC4021}" dt="2024-02-01T09:13:13.546" v="3240" actId="478"/>
          <ac:spMkLst>
            <pc:docMk/>
            <pc:sldMk cId="2658471663" sldId="1616"/>
            <ac:spMk id="5" creationId="{963E7B7D-F58E-90D1-6897-70A343D63066}"/>
          </ac:spMkLst>
        </pc:spChg>
      </pc:sldChg>
      <pc:sldChg chg="modSp add mod">
        <pc:chgData name="Gael JAUNIN" userId="7415c599-1a75-4605-910b-6fde65a6b9f7" providerId="ADAL" clId="{17FB0C22-1BD2-45C4-AC98-6B0935FC4021}" dt="2024-02-01T09:41:58.879" v="3558" actId="20577"/>
        <pc:sldMkLst>
          <pc:docMk/>
          <pc:sldMk cId="4033249771" sldId="1617"/>
        </pc:sldMkLst>
        <pc:spChg chg="mod">
          <ac:chgData name="Gael JAUNIN" userId="7415c599-1a75-4605-910b-6fde65a6b9f7" providerId="ADAL" clId="{17FB0C22-1BD2-45C4-AC98-6B0935FC4021}" dt="2024-02-01T09:41:58.879" v="3558" actId="20577"/>
          <ac:spMkLst>
            <pc:docMk/>
            <pc:sldMk cId="4033249771" sldId="1617"/>
            <ac:spMk id="4" creationId="{00000000-0000-0000-0000-000000000000}"/>
          </ac:spMkLst>
        </pc:spChg>
      </pc:sldChg>
      <pc:sldChg chg="addSp delSp modSp add mod modAnim">
        <pc:chgData name="Gael JAUNIN" userId="7415c599-1a75-4605-910b-6fde65a6b9f7" providerId="ADAL" clId="{17FB0C22-1BD2-45C4-AC98-6B0935FC4021}" dt="2024-02-01T10:34:51.637" v="3910" actId="20577"/>
        <pc:sldMkLst>
          <pc:docMk/>
          <pc:sldMk cId="2555037956" sldId="1618"/>
        </pc:sldMkLst>
        <pc:spChg chg="mod">
          <ac:chgData name="Gael JAUNIN" userId="7415c599-1a75-4605-910b-6fde65a6b9f7" providerId="ADAL" clId="{17FB0C22-1BD2-45C4-AC98-6B0935FC4021}" dt="2024-02-01T10:19:36.326" v="3764" actId="20577"/>
          <ac:spMkLst>
            <pc:docMk/>
            <pc:sldMk cId="2555037956" sldId="1618"/>
            <ac:spMk id="2" creationId="{24E621F5-ACAB-4897-9F6F-83D009460C9E}"/>
          </ac:spMkLst>
        </pc:spChg>
        <pc:spChg chg="del mod">
          <ac:chgData name="Gael JAUNIN" userId="7415c599-1a75-4605-910b-6fde65a6b9f7" providerId="ADAL" clId="{17FB0C22-1BD2-45C4-AC98-6B0935FC4021}" dt="2024-02-01T09:10:28.576" v="3029" actId="478"/>
          <ac:spMkLst>
            <pc:docMk/>
            <pc:sldMk cId="2555037956" sldId="1618"/>
            <ac:spMk id="3" creationId="{AA42D4CD-E248-5F28-B8AF-02F7D8D6C026}"/>
          </ac:spMkLst>
        </pc:spChg>
        <pc:spChg chg="del">
          <ac:chgData name="Gael JAUNIN" userId="7415c599-1a75-4605-910b-6fde65a6b9f7" providerId="ADAL" clId="{17FB0C22-1BD2-45C4-AC98-6B0935FC4021}" dt="2024-02-01T09:10:08.512" v="3025" actId="478"/>
          <ac:spMkLst>
            <pc:docMk/>
            <pc:sldMk cId="2555037956" sldId="1618"/>
            <ac:spMk id="4" creationId="{A2D14B22-0B1A-54C2-1D59-B9045ED85478}"/>
          </ac:spMkLst>
        </pc:spChg>
        <pc:spChg chg="del">
          <ac:chgData name="Gael JAUNIN" userId="7415c599-1a75-4605-910b-6fde65a6b9f7" providerId="ADAL" clId="{17FB0C22-1BD2-45C4-AC98-6B0935FC4021}" dt="2024-02-01T08:58:48.925" v="2333" actId="478"/>
          <ac:spMkLst>
            <pc:docMk/>
            <pc:sldMk cId="2555037956" sldId="1618"/>
            <ac:spMk id="5" creationId="{69F1608C-F592-FB80-6480-2AD9B7E4F908}"/>
          </ac:spMkLst>
        </pc:spChg>
        <pc:spChg chg="del mod">
          <ac:chgData name="Gael JAUNIN" userId="7415c599-1a75-4605-910b-6fde65a6b9f7" providerId="ADAL" clId="{17FB0C22-1BD2-45C4-AC98-6B0935FC4021}" dt="2024-02-01T10:19:32.621" v="3758" actId="478"/>
          <ac:spMkLst>
            <pc:docMk/>
            <pc:sldMk cId="2555037956" sldId="1618"/>
            <ac:spMk id="6" creationId="{E86EC3CE-CDC9-0888-BC63-091791FBE4B2}"/>
          </ac:spMkLst>
        </pc:spChg>
        <pc:spChg chg="mod">
          <ac:chgData name="Gael JAUNIN" userId="7415c599-1a75-4605-910b-6fde65a6b9f7" providerId="ADAL" clId="{17FB0C22-1BD2-45C4-AC98-6B0935FC4021}" dt="2024-02-01T10:34:51.637" v="3910" actId="20577"/>
          <ac:spMkLst>
            <pc:docMk/>
            <pc:sldMk cId="2555037956" sldId="1618"/>
            <ac:spMk id="7" creationId="{FBDBC3D7-989C-2F9B-8296-1300A6D88FA3}"/>
          </ac:spMkLst>
        </pc:spChg>
        <pc:spChg chg="add del mod">
          <ac:chgData name="Gael JAUNIN" userId="7415c599-1a75-4605-910b-6fde65a6b9f7" providerId="ADAL" clId="{17FB0C22-1BD2-45C4-AC98-6B0935FC4021}" dt="2024-02-01T09:10:32.376" v="3031" actId="478"/>
          <ac:spMkLst>
            <pc:docMk/>
            <pc:sldMk cId="2555037956" sldId="1618"/>
            <ac:spMk id="8" creationId="{6C73BDAA-628A-F17D-8FB9-AD3E1AC8D7E2}"/>
          </ac:spMkLst>
        </pc:spChg>
        <pc:spChg chg="add mod">
          <ac:chgData name="Gael JAUNIN" userId="7415c599-1a75-4605-910b-6fde65a6b9f7" providerId="ADAL" clId="{17FB0C22-1BD2-45C4-AC98-6B0935FC4021}" dt="2024-02-01T10:20:41.644" v="3783" actId="1076"/>
          <ac:spMkLst>
            <pc:docMk/>
            <pc:sldMk cId="2555037956" sldId="1618"/>
            <ac:spMk id="10" creationId="{404DC5A9-84D0-87F7-7FE1-CE1531548396}"/>
          </ac:spMkLst>
        </pc:spChg>
        <pc:spChg chg="del mod">
          <ac:chgData name="Gael JAUNIN" userId="7415c599-1a75-4605-910b-6fde65a6b9f7" providerId="ADAL" clId="{17FB0C22-1BD2-45C4-AC98-6B0935FC4021}" dt="2024-02-01T09:10:30.040" v="3030" actId="478"/>
          <ac:spMkLst>
            <pc:docMk/>
            <pc:sldMk cId="2555037956" sldId="1618"/>
            <ac:spMk id="11" creationId="{07312CDD-6E06-3146-BB0F-3EFE380F9FB7}"/>
          </ac:spMkLst>
        </pc:spChg>
        <pc:spChg chg="add mod">
          <ac:chgData name="Gael JAUNIN" userId="7415c599-1a75-4605-910b-6fde65a6b9f7" providerId="ADAL" clId="{17FB0C22-1BD2-45C4-AC98-6B0935FC4021}" dt="2024-02-01T10:19:52.341" v="3768" actId="1076"/>
          <ac:spMkLst>
            <pc:docMk/>
            <pc:sldMk cId="2555037956" sldId="1618"/>
            <ac:spMk id="12" creationId="{19F76B2C-A63E-7CB4-5F6D-7F681D025C79}"/>
          </ac:spMkLst>
        </pc:spChg>
        <pc:spChg chg="add mod">
          <ac:chgData name="Gael JAUNIN" userId="7415c599-1a75-4605-910b-6fde65a6b9f7" providerId="ADAL" clId="{17FB0C22-1BD2-45C4-AC98-6B0935FC4021}" dt="2024-02-01T10:25:56.387" v="3834" actId="20577"/>
          <ac:spMkLst>
            <pc:docMk/>
            <pc:sldMk cId="2555037956" sldId="1618"/>
            <ac:spMk id="13" creationId="{A1206E1E-BC5C-71ED-7D86-021ACB636082}"/>
          </ac:spMkLst>
        </pc:spChg>
        <pc:spChg chg="mod">
          <ac:chgData name="Gael JAUNIN" userId="7415c599-1a75-4605-910b-6fde65a6b9f7" providerId="ADAL" clId="{17FB0C22-1BD2-45C4-AC98-6B0935FC4021}" dt="2024-02-01T10:20:36.462" v="3782" actId="14100"/>
          <ac:spMkLst>
            <pc:docMk/>
            <pc:sldMk cId="2555037956" sldId="1618"/>
            <ac:spMk id="20" creationId="{007AE930-D187-D607-8DC8-C0B63AC3E1F5}"/>
          </ac:spMkLst>
        </pc:spChg>
        <pc:spChg chg="mod">
          <ac:chgData name="Gael JAUNIN" userId="7415c599-1a75-4605-910b-6fde65a6b9f7" providerId="ADAL" clId="{17FB0C22-1BD2-45C4-AC98-6B0935FC4021}" dt="2024-02-01T10:25:36.733" v="3821" actId="1076"/>
          <ac:spMkLst>
            <pc:docMk/>
            <pc:sldMk cId="2555037956" sldId="1618"/>
            <ac:spMk id="21" creationId="{11AC5901-A798-344F-D0C7-CAB49803D258}"/>
          </ac:spMkLst>
        </pc:spChg>
        <pc:picChg chg="del">
          <ac:chgData name="Gael JAUNIN" userId="7415c599-1a75-4605-910b-6fde65a6b9f7" providerId="ADAL" clId="{17FB0C22-1BD2-45C4-AC98-6B0935FC4021}" dt="2024-02-01T08:58:59.642" v="2340" actId="478"/>
          <ac:picMkLst>
            <pc:docMk/>
            <pc:sldMk cId="2555037956" sldId="1618"/>
            <ac:picMk id="9" creationId="{DA9E7A97-B953-3A37-DC71-CC598BC38213}"/>
          </ac:picMkLst>
        </pc:picChg>
        <pc:picChg chg="add mod">
          <ac:chgData name="Gael JAUNIN" userId="7415c599-1a75-4605-910b-6fde65a6b9f7" providerId="ADAL" clId="{17FB0C22-1BD2-45C4-AC98-6B0935FC4021}" dt="2024-02-01T10:26:59.182" v="3848" actId="1076"/>
          <ac:picMkLst>
            <pc:docMk/>
            <pc:sldMk cId="2555037956" sldId="1618"/>
            <ac:picMk id="14" creationId="{CFCE1CF1-CB58-B6AE-95F3-C95CB1ED2992}"/>
          </ac:picMkLst>
        </pc:picChg>
        <pc:picChg chg="add mod ord">
          <ac:chgData name="Gael JAUNIN" userId="7415c599-1a75-4605-910b-6fde65a6b9f7" providerId="ADAL" clId="{17FB0C22-1BD2-45C4-AC98-6B0935FC4021}" dt="2024-02-01T10:25:51.630" v="3826" actId="1076"/>
          <ac:picMkLst>
            <pc:docMk/>
            <pc:sldMk cId="2555037956" sldId="1618"/>
            <ac:picMk id="15" creationId="{88DC2B3E-E3CC-B2B2-C16D-A308296DD0E8}"/>
          </ac:picMkLst>
        </pc:picChg>
        <pc:picChg chg="del">
          <ac:chgData name="Gael JAUNIN" userId="7415c599-1a75-4605-910b-6fde65a6b9f7" providerId="ADAL" clId="{17FB0C22-1BD2-45C4-AC98-6B0935FC4021}" dt="2024-02-01T08:58:58.318" v="2338" actId="478"/>
          <ac:picMkLst>
            <pc:docMk/>
            <pc:sldMk cId="2555037956" sldId="1618"/>
            <ac:picMk id="2050" creationId="{581C8EA4-3FC8-5919-0713-7783096239C8}"/>
          </ac:picMkLst>
        </pc:picChg>
        <pc:picChg chg="del">
          <ac:chgData name="Gael JAUNIN" userId="7415c599-1a75-4605-910b-6fde65a6b9f7" providerId="ADAL" clId="{17FB0C22-1BD2-45C4-AC98-6B0935FC4021}" dt="2024-02-01T09:10:09.653" v="3026" actId="478"/>
          <ac:picMkLst>
            <pc:docMk/>
            <pc:sldMk cId="2555037956" sldId="1618"/>
            <ac:picMk id="2054" creationId="{81F5640E-F464-51E4-E288-3EDAD89D58CD}"/>
          </ac:picMkLst>
        </pc:picChg>
        <pc:picChg chg="del">
          <ac:chgData name="Gael JAUNIN" userId="7415c599-1a75-4605-910b-6fde65a6b9f7" providerId="ADAL" clId="{17FB0C22-1BD2-45C4-AC98-6B0935FC4021}" dt="2024-02-01T08:58:59.002" v="2339" actId="478"/>
          <ac:picMkLst>
            <pc:docMk/>
            <pc:sldMk cId="2555037956" sldId="1618"/>
            <ac:picMk id="2056" creationId="{DD013DB7-F3B7-7944-6E87-6FFB93336D59}"/>
          </ac:picMkLst>
        </pc:picChg>
        <pc:picChg chg="add mod">
          <ac:chgData name="Gael JAUNIN" userId="7415c599-1a75-4605-910b-6fde65a6b9f7" providerId="ADAL" clId="{17FB0C22-1BD2-45C4-AC98-6B0935FC4021}" dt="2024-02-01T10:22:56.109" v="3795" actId="1076"/>
          <ac:picMkLst>
            <pc:docMk/>
            <pc:sldMk cId="2555037956" sldId="1618"/>
            <ac:picMk id="5122" creationId="{471EA76A-D715-EF1E-2877-0CDE250A2377}"/>
          </ac:picMkLst>
        </pc:picChg>
        <pc:picChg chg="add mod">
          <ac:chgData name="Gael JAUNIN" userId="7415c599-1a75-4605-910b-6fde65a6b9f7" providerId="ADAL" clId="{17FB0C22-1BD2-45C4-AC98-6B0935FC4021}" dt="2024-02-01T10:23:00.415" v="3796" actId="1076"/>
          <ac:picMkLst>
            <pc:docMk/>
            <pc:sldMk cId="2555037956" sldId="1618"/>
            <ac:picMk id="5124" creationId="{03B27280-9EF7-5BF7-CD5E-276EA765B441}"/>
          </ac:picMkLst>
        </pc:picChg>
        <pc:picChg chg="add mod">
          <ac:chgData name="Gael JAUNIN" userId="7415c599-1a75-4605-910b-6fde65a6b9f7" providerId="ADAL" clId="{17FB0C22-1BD2-45C4-AC98-6B0935FC4021}" dt="2024-02-01T10:25:13.269" v="3817" actId="14100"/>
          <ac:picMkLst>
            <pc:docMk/>
            <pc:sldMk cId="2555037956" sldId="1618"/>
            <ac:picMk id="5126" creationId="{31E5FDF3-AF14-9BB2-7A32-4C68307F3443}"/>
          </ac:picMkLst>
        </pc:picChg>
        <pc:picChg chg="add mod">
          <ac:chgData name="Gael JAUNIN" userId="7415c599-1a75-4605-910b-6fde65a6b9f7" providerId="ADAL" clId="{17FB0C22-1BD2-45C4-AC98-6B0935FC4021}" dt="2024-02-01T10:24:11.724" v="3809" actId="1076"/>
          <ac:picMkLst>
            <pc:docMk/>
            <pc:sldMk cId="2555037956" sldId="1618"/>
            <ac:picMk id="5128" creationId="{1D7F1945-E95D-7CE7-C7BA-376B53990C02}"/>
          </ac:picMkLst>
        </pc:picChg>
        <pc:picChg chg="add mod">
          <ac:chgData name="Gael JAUNIN" userId="7415c599-1a75-4605-910b-6fde65a6b9f7" providerId="ADAL" clId="{17FB0C22-1BD2-45C4-AC98-6B0935FC4021}" dt="2024-02-01T10:27:02.582" v="3849" actId="1076"/>
          <ac:picMkLst>
            <pc:docMk/>
            <pc:sldMk cId="2555037956" sldId="1618"/>
            <ac:picMk id="5130" creationId="{518B29CF-5C51-DD0F-0503-C34915A3320D}"/>
          </ac:picMkLst>
        </pc:picChg>
        <pc:picChg chg="add mod">
          <ac:chgData name="Gael JAUNIN" userId="7415c599-1a75-4605-910b-6fde65a6b9f7" providerId="ADAL" clId="{17FB0C22-1BD2-45C4-AC98-6B0935FC4021}" dt="2024-02-01T10:27:05.267" v="3850" actId="1076"/>
          <ac:picMkLst>
            <pc:docMk/>
            <pc:sldMk cId="2555037956" sldId="1618"/>
            <ac:picMk id="5132" creationId="{2CBAD2BE-6DE7-7FFD-F907-B4EB6C6EE30B}"/>
          </ac:picMkLst>
        </pc:picChg>
        <pc:picChg chg="add del mod">
          <ac:chgData name="Gael JAUNIN" userId="7415c599-1a75-4605-910b-6fde65a6b9f7" providerId="ADAL" clId="{17FB0C22-1BD2-45C4-AC98-6B0935FC4021}" dt="2024-02-01T10:26:28.657" v="3838" actId="478"/>
          <ac:picMkLst>
            <pc:docMk/>
            <pc:sldMk cId="2555037956" sldId="1618"/>
            <ac:picMk id="5134" creationId="{68BF2380-4575-67EC-541A-405AA99DB1FD}"/>
          </ac:picMkLst>
        </pc:picChg>
        <pc:picChg chg="add mod">
          <ac:chgData name="Gael JAUNIN" userId="7415c599-1a75-4605-910b-6fde65a6b9f7" providerId="ADAL" clId="{17FB0C22-1BD2-45C4-AC98-6B0935FC4021}" dt="2024-02-01T10:26:55.583" v="3847" actId="1076"/>
          <ac:picMkLst>
            <pc:docMk/>
            <pc:sldMk cId="2555037956" sldId="1618"/>
            <ac:picMk id="5136" creationId="{2A2FE07B-B48A-7030-3715-3F4C6BF24761}"/>
          </ac:picMkLst>
        </pc:picChg>
      </pc:sldChg>
      <pc:sldChg chg="add">
        <pc:chgData name="Gael JAUNIN" userId="7415c599-1a75-4605-910b-6fde65a6b9f7" providerId="ADAL" clId="{17FB0C22-1BD2-45C4-AC98-6B0935FC4021}" dt="2024-02-01T09:13:08.195" v="3238"/>
        <pc:sldMkLst>
          <pc:docMk/>
          <pc:sldMk cId="778771793" sldId="1619"/>
        </pc:sldMkLst>
      </pc:sldChg>
      <pc:sldChg chg="addSp delSp modSp add mod ord modAnim">
        <pc:chgData name="Gael JAUNIN" userId="7415c599-1a75-4605-910b-6fde65a6b9f7" providerId="ADAL" clId="{17FB0C22-1BD2-45C4-AC98-6B0935FC4021}" dt="2024-02-01T10:14:27.509" v="3729"/>
        <pc:sldMkLst>
          <pc:docMk/>
          <pc:sldMk cId="1725419157" sldId="1620"/>
        </pc:sldMkLst>
        <pc:spChg chg="mod">
          <ac:chgData name="Gael JAUNIN" userId="7415c599-1a75-4605-910b-6fde65a6b9f7" providerId="ADAL" clId="{17FB0C22-1BD2-45C4-AC98-6B0935FC4021}" dt="2024-02-01T09:17:09.396" v="3275" actId="20577"/>
          <ac:spMkLst>
            <pc:docMk/>
            <pc:sldMk cId="1725419157" sldId="1620"/>
            <ac:spMk id="2" creationId="{24E621F5-ACAB-4897-9F6F-83D009460C9E}"/>
          </ac:spMkLst>
        </pc:spChg>
        <pc:spChg chg="del mod">
          <ac:chgData name="Gael JAUNIN" userId="7415c599-1a75-4605-910b-6fde65a6b9f7" providerId="ADAL" clId="{17FB0C22-1BD2-45C4-AC98-6B0935FC4021}" dt="2024-02-01T09:17:00.306" v="3265" actId="478"/>
          <ac:spMkLst>
            <pc:docMk/>
            <pc:sldMk cId="1725419157" sldId="1620"/>
            <ac:spMk id="3" creationId="{AA42D4CD-E248-5F28-B8AF-02F7D8D6C026}"/>
          </ac:spMkLst>
        </pc:spChg>
        <pc:spChg chg="del">
          <ac:chgData name="Gael JAUNIN" userId="7415c599-1a75-4605-910b-6fde65a6b9f7" providerId="ADAL" clId="{17FB0C22-1BD2-45C4-AC98-6B0935FC4021}" dt="2024-02-01T09:14:17.133" v="3260" actId="478"/>
          <ac:spMkLst>
            <pc:docMk/>
            <pc:sldMk cId="1725419157" sldId="1620"/>
            <ac:spMk id="4" creationId="{A2D14B22-0B1A-54C2-1D59-B9045ED85478}"/>
          </ac:spMkLst>
        </pc:spChg>
        <pc:spChg chg="del">
          <ac:chgData name="Gael JAUNIN" userId="7415c599-1a75-4605-910b-6fde65a6b9f7" providerId="ADAL" clId="{17FB0C22-1BD2-45C4-AC98-6B0935FC4021}" dt="2024-02-01T09:14:18.884" v="3261" actId="478"/>
          <ac:spMkLst>
            <pc:docMk/>
            <pc:sldMk cId="1725419157" sldId="1620"/>
            <ac:spMk id="5" creationId="{69F1608C-F592-FB80-6480-2AD9B7E4F908}"/>
          </ac:spMkLst>
        </pc:spChg>
        <pc:spChg chg="del">
          <ac:chgData name="Gael JAUNIN" userId="7415c599-1a75-4605-910b-6fde65a6b9f7" providerId="ADAL" clId="{17FB0C22-1BD2-45C4-AC98-6B0935FC4021}" dt="2024-02-01T09:17:01.610" v="3266" actId="478"/>
          <ac:spMkLst>
            <pc:docMk/>
            <pc:sldMk cId="1725419157" sldId="1620"/>
            <ac:spMk id="6" creationId="{E86EC3CE-CDC9-0888-BC63-091791FBE4B2}"/>
          </ac:spMkLst>
        </pc:spChg>
        <pc:spChg chg="add del">
          <ac:chgData name="Gael JAUNIN" userId="7415c599-1a75-4605-910b-6fde65a6b9f7" providerId="ADAL" clId="{17FB0C22-1BD2-45C4-AC98-6B0935FC4021}" dt="2024-02-01T09:14:05.375" v="3256" actId="478"/>
          <ac:spMkLst>
            <pc:docMk/>
            <pc:sldMk cId="1725419157" sldId="1620"/>
            <ac:spMk id="7" creationId="{FBDBC3D7-989C-2F9B-8296-1300A6D88FA3}"/>
          </ac:spMkLst>
        </pc:spChg>
        <pc:spChg chg="add del mod">
          <ac:chgData name="Gael JAUNIN" userId="7415c599-1a75-4605-910b-6fde65a6b9f7" providerId="ADAL" clId="{17FB0C22-1BD2-45C4-AC98-6B0935FC4021}" dt="2024-02-01T09:14:00.498" v="3254" actId="478"/>
          <ac:spMkLst>
            <pc:docMk/>
            <pc:sldMk cId="1725419157" sldId="1620"/>
            <ac:spMk id="10" creationId="{44690855-CBEE-D318-4143-2053E36AE372}"/>
          </ac:spMkLst>
        </pc:spChg>
        <pc:spChg chg="del">
          <ac:chgData name="Gael JAUNIN" userId="7415c599-1a75-4605-910b-6fde65a6b9f7" providerId="ADAL" clId="{17FB0C22-1BD2-45C4-AC98-6B0935FC4021}" dt="2024-02-01T09:13:52.825" v="3251" actId="478"/>
          <ac:spMkLst>
            <pc:docMk/>
            <pc:sldMk cId="1725419157" sldId="1620"/>
            <ac:spMk id="11" creationId="{07312CDD-6E06-3146-BB0F-3EFE380F9FB7}"/>
          </ac:spMkLst>
        </pc:spChg>
        <pc:spChg chg="add del mod">
          <ac:chgData name="Gael JAUNIN" userId="7415c599-1a75-4605-910b-6fde65a6b9f7" providerId="ADAL" clId="{17FB0C22-1BD2-45C4-AC98-6B0935FC4021}" dt="2024-02-01T09:14:13.713" v="3258" actId="478"/>
          <ac:spMkLst>
            <pc:docMk/>
            <pc:sldMk cId="1725419157" sldId="1620"/>
            <ac:spMk id="13" creationId="{C45421B8-5A4D-1DD0-2371-442A4776031F}"/>
          </ac:spMkLst>
        </pc:spChg>
        <pc:spChg chg="del">
          <ac:chgData name="Gael JAUNIN" userId="7415c599-1a75-4605-910b-6fde65a6b9f7" providerId="ADAL" clId="{17FB0C22-1BD2-45C4-AC98-6B0935FC4021}" dt="2024-02-01T09:14:03.724" v="3255" actId="478"/>
          <ac:spMkLst>
            <pc:docMk/>
            <pc:sldMk cId="1725419157" sldId="1620"/>
            <ac:spMk id="20" creationId="{007AE930-D187-D607-8DC8-C0B63AC3E1F5}"/>
          </ac:spMkLst>
        </pc:spChg>
        <pc:spChg chg="del">
          <ac:chgData name="Gael JAUNIN" userId="7415c599-1a75-4605-910b-6fde65a6b9f7" providerId="ADAL" clId="{17FB0C22-1BD2-45C4-AC98-6B0935FC4021}" dt="2024-02-01T09:14:15.400" v="3259" actId="478"/>
          <ac:spMkLst>
            <pc:docMk/>
            <pc:sldMk cId="1725419157" sldId="1620"/>
            <ac:spMk id="21" creationId="{11AC5901-A798-344F-D0C7-CAB49803D258}"/>
          </ac:spMkLst>
        </pc:spChg>
        <pc:picChg chg="del">
          <ac:chgData name="Gael JAUNIN" userId="7415c599-1a75-4605-910b-6fde65a6b9f7" providerId="ADAL" clId="{17FB0C22-1BD2-45C4-AC98-6B0935FC4021}" dt="2024-02-01T09:13:52.238" v="3250" actId="478"/>
          <ac:picMkLst>
            <pc:docMk/>
            <pc:sldMk cId="1725419157" sldId="1620"/>
            <ac:picMk id="9" creationId="{DA9E7A97-B953-3A37-DC71-CC598BC38213}"/>
          </ac:picMkLst>
        </pc:picChg>
        <pc:picChg chg="add del mod modCrop">
          <ac:chgData name="Gael JAUNIN" userId="7415c599-1a75-4605-910b-6fde65a6b9f7" providerId="ADAL" clId="{17FB0C22-1BD2-45C4-AC98-6B0935FC4021}" dt="2024-02-01T09:53:20.456" v="3602" actId="478"/>
          <ac:picMkLst>
            <pc:docMk/>
            <pc:sldMk cId="1725419157" sldId="1620"/>
            <ac:picMk id="15" creationId="{67740FBA-CF27-921D-68D0-01F5664FA7DD}"/>
          </ac:picMkLst>
        </pc:picChg>
        <pc:picChg chg="add del mod">
          <ac:chgData name="Gael JAUNIN" userId="7415c599-1a75-4605-910b-6fde65a6b9f7" providerId="ADAL" clId="{17FB0C22-1BD2-45C4-AC98-6B0935FC4021}" dt="2024-02-01T09:53:19.714" v="3600" actId="478"/>
          <ac:picMkLst>
            <pc:docMk/>
            <pc:sldMk cId="1725419157" sldId="1620"/>
            <ac:picMk id="17" creationId="{4ACB0B1F-AA27-DA2F-F5D3-3F8903D57A41}"/>
          </ac:picMkLst>
        </pc:picChg>
        <pc:picChg chg="add del mod">
          <ac:chgData name="Gael JAUNIN" userId="7415c599-1a75-4605-910b-6fde65a6b9f7" providerId="ADAL" clId="{17FB0C22-1BD2-45C4-AC98-6B0935FC4021}" dt="2024-02-01T09:53:20.051" v="3601" actId="478"/>
          <ac:picMkLst>
            <pc:docMk/>
            <pc:sldMk cId="1725419157" sldId="1620"/>
            <ac:picMk id="19" creationId="{66553A9F-F57B-71F0-0F0B-4199FB4A52F6}"/>
          </ac:picMkLst>
        </pc:picChg>
        <pc:picChg chg="add del mod modCrop">
          <ac:chgData name="Gael JAUNIN" userId="7415c599-1a75-4605-910b-6fde65a6b9f7" providerId="ADAL" clId="{17FB0C22-1BD2-45C4-AC98-6B0935FC4021}" dt="2024-02-01T10:02:24.939" v="3635" actId="478"/>
          <ac:picMkLst>
            <pc:docMk/>
            <pc:sldMk cId="1725419157" sldId="1620"/>
            <ac:picMk id="23" creationId="{B20351BA-5C73-992A-03E1-3B7A79A8A7A5}"/>
          </ac:picMkLst>
        </pc:picChg>
        <pc:picChg chg="add mod ord modCrop">
          <ac:chgData name="Gael JAUNIN" userId="7415c599-1a75-4605-910b-6fde65a6b9f7" providerId="ADAL" clId="{17FB0C22-1BD2-45C4-AC98-6B0935FC4021}" dt="2024-02-01T10:14:22.268" v="3728" actId="1076"/>
          <ac:picMkLst>
            <pc:docMk/>
            <pc:sldMk cId="1725419157" sldId="1620"/>
            <ac:picMk id="25" creationId="{5270CE8C-C366-2C87-914F-C88516064E01}"/>
          </ac:picMkLst>
        </pc:picChg>
        <pc:picChg chg="add del mod">
          <ac:chgData name="Gael JAUNIN" userId="7415c599-1a75-4605-910b-6fde65a6b9f7" providerId="ADAL" clId="{17FB0C22-1BD2-45C4-AC98-6B0935FC4021}" dt="2024-02-01T10:01:24.135" v="3629" actId="478"/>
          <ac:picMkLst>
            <pc:docMk/>
            <pc:sldMk cId="1725419157" sldId="1620"/>
            <ac:picMk id="27" creationId="{D5A03597-B8E3-6F00-E43E-70EAAE8AA105}"/>
          </ac:picMkLst>
        </pc:picChg>
        <pc:picChg chg="add del mod">
          <ac:chgData name="Gael JAUNIN" userId="7415c599-1a75-4605-910b-6fde65a6b9f7" providerId="ADAL" clId="{17FB0C22-1BD2-45C4-AC98-6B0935FC4021}" dt="2024-02-01T10:01:22.049" v="3627" actId="478"/>
          <ac:picMkLst>
            <pc:docMk/>
            <pc:sldMk cId="1725419157" sldId="1620"/>
            <ac:picMk id="29" creationId="{6E6C56E8-95F8-EFAA-174E-073D78B5D140}"/>
          </ac:picMkLst>
        </pc:picChg>
        <pc:picChg chg="add del mod">
          <ac:chgData name="Gael JAUNIN" userId="7415c599-1a75-4605-910b-6fde65a6b9f7" providerId="ADAL" clId="{17FB0C22-1BD2-45C4-AC98-6B0935FC4021}" dt="2024-02-01T10:01:22.716" v="3628" actId="478"/>
          <ac:picMkLst>
            <pc:docMk/>
            <pc:sldMk cId="1725419157" sldId="1620"/>
            <ac:picMk id="31" creationId="{09C8C4DA-E6ED-7823-8F6F-DD86921E2092}"/>
          </ac:picMkLst>
        </pc:picChg>
        <pc:picChg chg="add mod">
          <ac:chgData name="Gael JAUNIN" userId="7415c599-1a75-4605-910b-6fde65a6b9f7" providerId="ADAL" clId="{17FB0C22-1BD2-45C4-AC98-6B0935FC4021}" dt="2024-02-01T10:14:20.140" v="3727" actId="1076"/>
          <ac:picMkLst>
            <pc:docMk/>
            <pc:sldMk cId="1725419157" sldId="1620"/>
            <ac:picMk id="33" creationId="{EFFA379F-8359-54F9-6D1B-F97DDF1D5BE5}"/>
          </ac:picMkLst>
        </pc:picChg>
        <pc:picChg chg="add del mod">
          <ac:chgData name="Gael JAUNIN" userId="7415c599-1a75-4605-910b-6fde65a6b9f7" providerId="ADAL" clId="{17FB0C22-1BD2-45C4-AC98-6B0935FC4021}" dt="2024-02-01T10:08:01.412" v="3698" actId="478"/>
          <ac:picMkLst>
            <pc:docMk/>
            <pc:sldMk cId="1725419157" sldId="1620"/>
            <ac:picMk id="34" creationId="{DC3B9B84-912E-CAF2-AE6F-F61928DDA547}"/>
          </ac:picMkLst>
        </pc:picChg>
        <pc:picChg chg="add mod">
          <ac:chgData name="Gael JAUNIN" userId="7415c599-1a75-4605-910b-6fde65a6b9f7" providerId="ADAL" clId="{17FB0C22-1BD2-45C4-AC98-6B0935FC4021}" dt="2024-02-01T10:08:09.371" v="3700" actId="1076"/>
          <ac:picMkLst>
            <pc:docMk/>
            <pc:sldMk cId="1725419157" sldId="1620"/>
            <ac:picMk id="35" creationId="{2374201C-F3A3-BA29-73BF-C119D22EF7C9}"/>
          </ac:picMkLst>
        </pc:picChg>
        <pc:picChg chg="del">
          <ac:chgData name="Gael JAUNIN" userId="7415c599-1a75-4605-910b-6fde65a6b9f7" providerId="ADAL" clId="{17FB0C22-1BD2-45C4-AC98-6B0935FC4021}" dt="2024-02-01T09:13:51.200" v="3248" actId="478"/>
          <ac:picMkLst>
            <pc:docMk/>
            <pc:sldMk cId="1725419157" sldId="1620"/>
            <ac:picMk id="2050" creationId="{581C8EA4-3FC8-5919-0713-7783096239C8}"/>
          </ac:picMkLst>
        </pc:picChg>
        <pc:picChg chg="del mod">
          <ac:chgData name="Gael JAUNIN" userId="7415c599-1a75-4605-910b-6fde65a6b9f7" providerId="ADAL" clId="{17FB0C22-1BD2-45C4-AC98-6B0935FC4021}" dt="2024-02-01T09:14:20.047" v="3263" actId="478"/>
          <ac:picMkLst>
            <pc:docMk/>
            <pc:sldMk cId="1725419157" sldId="1620"/>
            <ac:picMk id="2054" creationId="{81F5640E-F464-51E4-E288-3EDAD89D58CD}"/>
          </ac:picMkLst>
        </pc:picChg>
        <pc:picChg chg="del">
          <ac:chgData name="Gael JAUNIN" userId="7415c599-1a75-4605-910b-6fde65a6b9f7" providerId="ADAL" clId="{17FB0C22-1BD2-45C4-AC98-6B0935FC4021}" dt="2024-02-01T09:13:51.892" v="3249" actId="478"/>
          <ac:picMkLst>
            <pc:docMk/>
            <pc:sldMk cId="1725419157" sldId="1620"/>
            <ac:picMk id="2056" creationId="{DD013DB7-F3B7-7944-6E87-6FFB93336D59}"/>
          </ac:picMkLst>
        </pc:picChg>
      </pc:sldChg>
      <pc:sldChg chg="addSp delSp modSp add mod addAnim delAnim modAnim">
        <pc:chgData name="Gael JAUNIN" userId="7415c599-1a75-4605-910b-6fde65a6b9f7" providerId="ADAL" clId="{17FB0C22-1BD2-45C4-AC98-6B0935FC4021}" dt="2024-02-01T10:46:28.354" v="3937"/>
        <pc:sldMkLst>
          <pc:docMk/>
          <pc:sldMk cId="3495600717" sldId="1621"/>
        </pc:sldMkLst>
        <pc:picChg chg="add del mod">
          <ac:chgData name="Gael JAUNIN" userId="7415c599-1a75-4605-910b-6fde65a6b9f7" providerId="ADAL" clId="{17FB0C22-1BD2-45C4-AC98-6B0935FC4021}" dt="2024-02-01T09:52:53.820" v="3586" actId="478"/>
          <ac:picMkLst>
            <pc:docMk/>
            <pc:sldMk cId="3495600717" sldId="1621"/>
            <ac:picMk id="4" creationId="{5CAA6F65-878D-5F87-B585-A4E3978451F6}"/>
          </ac:picMkLst>
        </pc:picChg>
        <pc:picChg chg="add mod modCrop">
          <ac:chgData name="Gael JAUNIN" userId="7415c599-1a75-4605-910b-6fde65a6b9f7" providerId="ADAL" clId="{17FB0C22-1BD2-45C4-AC98-6B0935FC4021}" dt="2024-02-01T10:30:40.612" v="3871" actId="14100"/>
          <ac:picMkLst>
            <pc:docMk/>
            <pc:sldMk cId="3495600717" sldId="1621"/>
            <ac:picMk id="6" creationId="{DB6F2F0E-48DA-81F6-033C-EBAFEF3B98B6}"/>
          </ac:picMkLst>
        </pc:picChg>
        <pc:picChg chg="add del mod ord">
          <ac:chgData name="Gael JAUNIN" userId="7415c599-1a75-4605-910b-6fde65a6b9f7" providerId="ADAL" clId="{17FB0C22-1BD2-45C4-AC98-6B0935FC4021}" dt="2024-02-01T10:46:06.936" v="3936" actId="478"/>
          <ac:picMkLst>
            <pc:docMk/>
            <pc:sldMk cId="3495600717" sldId="1621"/>
            <ac:picMk id="15" creationId="{67740FBA-CF27-921D-68D0-01F5664FA7DD}"/>
          </ac:picMkLst>
        </pc:picChg>
        <pc:picChg chg="del mod">
          <ac:chgData name="Gael JAUNIN" userId="7415c599-1a75-4605-910b-6fde65a6b9f7" providerId="ADAL" clId="{17FB0C22-1BD2-45C4-AC98-6B0935FC4021}" dt="2024-02-01T10:29:36.323" v="3857" actId="478"/>
          <ac:picMkLst>
            <pc:docMk/>
            <pc:sldMk cId="3495600717" sldId="1621"/>
            <ac:picMk id="17" creationId="{4ACB0B1F-AA27-DA2F-F5D3-3F8903D57A41}"/>
          </ac:picMkLst>
        </pc:picChg>
        <pc:picChg chg="del">
          <ac:chgData name="Gael JAUNIN" userId="7415c599-1a75-4605-910b-6fde65a6b9f7" providerId="ADAL" clId="{17FB0C22-1BD2-45C4-AC98-6B0935FC4021}" dt="2024-02-01T09:52:54.625" v="3587" actId="478"/>
          <ac:picMkLst>
            <pc:docMk/>
            <pc:sldMk cId="3495600717" sldId="1621"/>
            <ac:picMk id="19" creationId="{66553A9F-F57B-71F0-0F0B-4199FB4A52F6}"/>
          </ac:picMkLst>
        </pc:picChg>
      </pc:sldChg>
      <pc:sldChg chg="delSp modSp add mod modAnim">
        <pc:chgData name="Gael JAUNIN" userId="7415c599-1a75-4605-910b-6fde65a6b9f7" providerId="ADAL" clId="{17FB0C22-1BD2-45C4-AC98-6B0935FC4021}" dt="2024-02-01T10:45:53.089" v="3934"/>
        <pc:sldMkLst>
          <pc:docMk/>
          <pc:sldMk cId="1703303389" sldId="1622"/>
        </pc:sldMkLst>
        <pc:picChg chg="mod modCrop">
          <ac:chgData name="Gael JAUNIN" userId="7415c599-1a75-4605-910b-6fde65a6b9f7" providerId="ADAL" clId="{17FB0C22-1BD2-45C4-AC98-6B0935FC4021}" dt="2024-02-01T10:36:48.548" v="3919" actId="1076"/>
          <ac:picMkLst>
            <pc:docMk/>
            <pc:sldMk cId="1703303389" sldId="1622"/>
            <ac:picMk id="4" creationId="{5CAA6F65-878D-5F87-B585-A4E3978451F6}"/>
          </ac:picMkLst>
        </pc:picChg>
        <pc:picChg chg="del">
          <ac:chgData name="Gael JAUNIN" userId="7415c599-1a75-4605-910b-6fde65a6b9f7" providerId="ADAL" clId="{17FB0C22-1BD2-45C4-AC98-6B0935FC4021}" dt="2024-02-01T09:52:05.544" v="3572" actId="478"/>
          <ac:picMkLst>
            <pc:docMk/>
            <pc:sldMk cId="1703303389" sldId="1622"/>
            <ac:picMk id="15" creationId="{67740FBA-CF27-921D-68D0-01F5664FA7DD}"/>
          </ac:picMkLst>
        </pc:picChg>
        <pc:picChg chg="del">
          <ac:chgData name="Gael JAUNIN" userId="7415c599-1a75-4605-910b-6fde65a6b9f7" providerId="ADAL" clId="{17FB0C22-1BD2-45C4-AC98-6B0935FC4021}" dt="2024-02-01T09:52:03.288" v="3571" actId="478"/>
          <ac:picMkLst>
            <pc:docMk/>
            <pc:sldMk cId="1703303389" sldId="1622"/>
            <ac:picMk id="17" creationId="{4ACB0B1F-AA27-DA2F-F5D3-3F8903D57A41}"/>
          </ac:picMkLst>
        </pc:picChg>
        <pc:picChg chg="mod">
          <ac:chgData name="Gael JAUNIN" userId="7415c599-1a75-4605-910b-6fde65a6b9f7" providerId="ADAL" clId="{17FB0C22-1BD2-45C4-AC98-6B0935FC4021}" dt="2024-02-01T10:32:10.253" v="3883" actId="14100"/>
          <ac:picMkLst>
            <pc:docMk/>
            <pc:sldMk cId="1703303389" sldId="1622"/>
            <ac:picMk id="19" creationId="{66553A9F-F57B-71F0-0F0B-4199FB4A52F6}"/>
          </ac:picMkLst>
        </pc:picChg>
      </pc:sldChg>
      <pc:sldChg chg="addSp delSp modSp add mod modAnim">
        <pc:chgData name="Gael JAUNIN" userId="7415c599-1a75-4605-910b-6fde65a6b9f7" providerId="ADAL" clId="{17FB0C22-1BD2-45C4-AC98-6B0935FC4021}" dt="2024-02-02T07:43:48.188" v="4071" actId="1076"/>
        <pc:sldMkLst>
          <pc:docMk/>
          <pc:sldMk cId="3842870364" sldId="1623"/>
        </pc:sldMkLst>
        <pc:picChg chg="add mod">
          <ac:chgData name="Gael JAUNIN" userId="7415c599-1a75-4605-910b-6fde65a6b9f7" providerId="ADAL" clId="{17FB0C22-1BD2-45C4-AC98-6B0935FC4021}" dt="2024-02-02T07:43:25.900" v="4067" actId="1076"/>
          <ac:picMkLst>
            <pc:docMk/>
            <pc:sldMk cId="3842870364" sldId="1623"/>
            <ac:picMk id="4" creationId="{C2A07961-12ED-0BF6-0C21-929EFCA98C4F}"/>
          </ac:picMkLst>
        </pc:picChg>
        <pc:picChg chg="add del mod">
          <ac:chgData name="Gael JAUNIN" userId="7415c599-1a75-4605-910b-6fde65a6b9f7" providerId="ADAL" clId="{17FB0C22-1BD2-45C4-AC98-6B0935FC4021}" dt="2024-02-02T07:42:46.418" v="4063" actId="478"/>
          <ac:picMkLst>
            <pc:docMk/>
            <pc:sldMk cId="3842870364" sldId="1623"/>
            <ac:picMk id="5" creationId="{112525D6-3818-D1BF-5F7E-EDBCE9782C7C}"/>
          </ac:picMkLst>
        </pc:picChg>
        <pc:picChg chg="add mod">
          <ac:chgData name="Gael JAUNIN" userId="7415c599-1a75-4605-910b-6fde65a6b9f7" providerId="ADAL" clId="{17FB0C22-1BD2-45C4-AC98-6B0935FC4021}" dt="2024-02-02T07:43:42.038" v="4070" actId="1076"/>
          <ac:picMkLst>
            <pc:docMk/>
            <pc:sldMk cId="3842870364" sldId="1623"/>
            <ac:picMk id="6" creationId="{0E4C147C-B1EE-C466-DA56-8B578A65DB82}"/>
          </ac:picMkLst>
        </pc:picChg>
        <pc:picChg chg="add mod">
          <ac:chgData name="Gael JAUNIN" userId="7415c599-1a75-4605-910b-6fde65a6b9f7" providerId="ADAL" clId="{17FB0C22-1BD2-45C4-AC98-6B0935FC4021}" dt="2024-02-02T07:43:33.452" v="4068" actId="1076"/>
          <ac:picMkLst>
            <pc:docMk/>
            <pc:sldMk cId="3842870364" sldId="1623"/>
            <ac:picMk id="7" creationId="{4CBBE88E-70F4-5F4F-C4F1-F516F13E12CA}"/>
          </ac:picMkLst>
        </pc:picChg>
        <pc:picChg chg="add mod">
          <ac:chgData name="Gael JAUNIN" userId="7415c599-1a75-4605-910b-6fde65a6b9f7" providerId="ADAL" clId="{17FB0C22-1BD2-45C4-AC98-6B0935FC4021}" dt="2024-02-02T07:41:03.955" v="4054" actId="1076"/>
          <ac:picMkLst>
            <pc:docMk/>
            <pc:sldMk cId="3842870364" sldId="1623"/>
            <ac:picMk id="8" creationId="{40FC58BD-8CE1-F41E-0C55-2B3E878A1E95}"/>
          </ac:picMkLst>
        </pc:picChg>
        <pc:picChg chg="add mod">
          <ac:chgData name="Gael JAUNIN" userId="7415c599-1a75-4605-910b-6fde65a6b9f7" providerId="ADAL" clId="{17FB0C22-1BD2-45C4-AC98-6B0935FC4021}" dt="2024-02-02T07:43:37.500" v="4069" actId="1076"/>
          <ac:picMkLst>
            <pc:docMk/>
            <pc:sldMk cId="3842870364" sldId="1623"/>
            <ac:picMk id="9" creationId="{E48CB2C7-CE52-8E66-6E6F-6CAB1D76188C}"/>
          </ac:picMkLst>
        </pc:picChg>
        <pc:picChg chg="del">
          <ac:chgData name="Gael JAUNIN" userId="7415c599-1a75-4605-910b-6fde65a6b9f7" providerId="ADAL" clId="{17FB0C22-1BD2-45C4-AC98-6B0935FC4021}" dt="2024-02-01T10:02:40.840" v="3641" actId="478"/>
          <ac:picMkLst>
            <pc:docMk/>
            <pc:sldMk cId="3842870364" sldId="1623"/>
            <ac:picMk id="23" creationId="{B20351BA-5C73-992A-03E1-3B7A79A8A7A5}"/>
          </ac:picMkLst>
        </pc:picChg>
        <pc:picChg chg="del">
          <ac:chgData name="Gael JAUNIN" userId="7415c599-1a75-4605-910b-6fde65a6b9f7" providerId="ADAL" clId="{17FB0C22-1BD2-45C4-AC98-6B0935FC4021}" dt="2024-02-01T10:02:41.839" v="3642" actId="478"/>
          <ac:picMkLst>
            <pc:docMk/>
            <pc:sldMk cId="3842870364" sldId="1623"/>
            <ac:picMk id="25" creationId="{5270CE8C-C366-2C87-914F-C88516064E01}"/>
          </ac:picMkLst>
        </pc:picChg>
        <pc:picChg chg="mod ord">
          <ac:chgData name="Gael JAUNIN" userId="7415c599-1a75-4605-910b-6fde65a6b9f7" providerId="ADAL" clId="{17FB0C22-1BD2-45C4-AC98-6B0935FC4021}" dt="2024-02-02T07:27:57.421" v="4008" actId="14100"/>
          <ac:picMkLst>
            <pc:docMk/>
            <pc:sldMk cId="3842870364" sldId="1623"/>
            <ac:picMk id="27" creationId="{D5A03597-B8E3-6F00-E43E-70EAAE8AA105}"/>
          </ac:picMkLst>
        </pc:picChg>
        <pc:picChg chg="mod ord">
          <ac:chgData name="Gael JAUNIN" userId="7415c599-1a75-4605-910b-6fde65a6b9f7" providerId="ADAL" clId="{17FB0C22-1BD2-45C4-AC98-6B0935FC4021}" dt="2024-02-02T07:43:48.188" v="4071" actId="1076"/>
          <ac:picMkLst>
            <pc:docMk/>
            <pc:sldMk cId="3842870364" sldId="1623"/>
            <ac:picMk id="29" creationId="{6E6C56E8-95F8-EFAA-174E-073D78B5D140}"/>
          </ac:picMkLst>
        </pc:picChg>
        <pc:picChg chg="mod">
          <ac:chgData name="Gael JAUNIN" userId="7415c599-1a75-4605-910b-6fde65a6b9f7" providerId="ADAL" clId="{17FB0C22-1BD2-45C4-AC98-6B0935FC4021}" dt="2024-02-02T07:27:44.741" v="4003" actId="1076"/>
          <ac:picMkLst>
            <pc:docMk/>
            <pc:sldMk cId="3842870364" sldId="1623"/>
            <ac:picMk id="31" creationId="{09C8C4DA-E6ED-7823-8F6F-DD86921E2092}"/>
          </ac:picMkLst>
        </pc:picChg>
      </pc:sldChg>
      <pc:sldChg chg="addSp delSp modSp add mod ord">
        <pc:chgData name="Gael JAUNIN" userId="7415c599-1a75-4605-910b-6fde65a6b9f7" providerId="ADAL" clId="{17FB0C22-1BD2-45C4-AC98-6B0935FC4021}" dt="2024-02-02T07:53:39.301" v="4131" actId="1076"/>
        <pc:sldMkLst>
          <pc:docMk/>
          <pc:sldMk cId="3602300987" sldId="1624"/>
        </pc:sldMkLst>
        <pc:picChg chg="add mod">
          <ac:chgData name="Gael JAUNIN" userId="7415c599-1a75-4605-910b-6fde65a6b9f7" providerId="ADAL" clId="{17FB0C22-1BD2-45C4-AC98-6B0935FC4021}" dt="2024-02-02T07:53:39.301" v="4131" actId="1076"/>
          <ac:picMkLst>
            <pc:docMk/>
            <pc:sldMk cId="3602300987" sldId="1624"/>
            <ac:picMk id="4" creationId="{DDF6F45C-DA3E-E77E-623C-33AFF47BA84C}"/>
          </ac:picMkLst>
        </pc:picChg>
        <pc:picChg chg="add del mod">
          <ac:chgData name="Gael JAUNIN" userId="7415c599-1a75-4605-910b-6fde65a6b9f7" providerId="ADAL" clId="{17FB0C22-1BD2-45C4-AC98-6B0935FC4021}" dt="2024-02-01T10:06:04.940" v="3678" actId="21"/>
          <ac:picMkLst>
            <pc:docMk/>
            <pc:sldMk cId="3602300987" sldId="1624"/>
            <ac:picMk id="5" creationId="{43D12D0C-28BE-9685-9C32-A29779F39BA3}"/>
          </ac:picMkLst>
        </pc:picChg>
        <pc:picChg chg="add del mod">
          <ac:chgData name="Gael JAUNIN" userId="7415c599-1a75-4605-910b-6fde65a6b9f7" providerId="ADAL" clId="{17FB0C22-1BD2-45C4-AC98-6B0935FC4021}" dt="2024-02-01T10:06:04.940" v="3678" actId="21"/>
          <ac:picMkLst>
            <pc:docMk/>
            <pc:sldMk cId="3602300987" sldId="1624"/>
            <ac:picMk id="7" creationId="{AA8B254F-09AB-2A78-0057-1A8835E6AE84}"/>
          </ac:picMkLst>
        </pc:picChg>
        <pc:picChg chg="del">
          <ac:chgData name="Gael JAUNIN" userId="7415c599-1a75-4605-910b-6fde65a6b9f7" providerId="ADAL" clId="{17FB0C22-1BD2-45C4-AC98-6B0935FC4021}" dt="2024-02-01T10:03:21.877" v="3655" actId="478"/>
          <ac:picMkLst>
            <pc:docMk/>
            <pc:sldMk cId="3602300987" sldId="1624"/>
            <ac:picMk id="27" creationId="{D5A03597-B8E3-6F00-E43E-70EAAE8AA105}"/>
          </ac:picMkLst>
        </pc:picChg>
        <pc:picChg chg="del">
          <ac:chgData name="Gael JAUNIN" userId="7415c599-1a75-4605-910b-6fde65a6b9f7" providerId="ADAL" clId="{17FB0C22-1BD2-45C4-AC98-6B0935FC4021}" dt="2024-02-01T10:03:21.246" v="3654" actId="478"/>
          <ac:picMkLst>
            <pc:docMk/>
            <pc:sldMk cId="3602300987" sldId="1624"/>
            <ac:picMk id="29" creationId="{6E6C56E8-95F8-EFAA-174E-073D78B5D140}"/>
          </ac:picMkLst>
        </pc:picChg>
        <pc:picChg chg="del">
          <ac:chgData name="Gael JAUNIN" userId="7415c599-1a75-4605-910b-6fde65a6b9f7" providerId="ADAL" clId="{17FB0C22-1BD2-45C4-AC98-6B0935FC4021}" dt="2024-02-01T10:03:22.254" v="3656" actId="478"/>
          <ac:picMkLst>
            <pc:docMk/>
            <pc:sldMk cId="3602300987" sldId="1624"/>
            <ac:picMk id="31" creationId="{09C8C4DA-E6ED-7823-8F6F-DD86921E2092}"/>
          </ac:picMkLst>
        </pc:picChg>
      </pc:sldChg>
      <pc:sldChg chg="addSp delSp modSp add mod">
        <pc:chgData name="Gael JAUNIN" userId="7415c599-1a75-4605-910b-6fde65a6b9f7" providerId="ADAL" clId="{17FB0C22-1BD2-45C4-AC98-6B0935FC4021}" dt="2024-02-01T10:07:41.269" v="3695" actId="1076"/>
        <pc:sldMkLst>
          <pc:docMk/>
          <pc:sldMk cId="2590742812" sldId="1625"/>
        </pc:sldMkLst>
        <pc:picChg chg="del">
          <ac:chgData name="Gael JAUNIN" userId="7415c599-1a75-4605-910b-6fde65a6b9f7" providerId="ADAL" clId="{17FB0C22-1BD2-45C4-AC98-6B0935FC4021}" dt="2024-02-01T10:04:11.962" v="3661" actId="478"/>
          <ac:picMkLst>
            <pc:docMk/>
            <pc:sldMk cId="2590742812" sldId="1625"/>
            <ac:picMk id="4" creationId="{DDF6F45C-DA3E-E77E-623C-33AFF47BA84C}"/>
          </ac:picMkLst>
        </pc:picChg>
        <pc:picChg chg="add del mod">
          <ac:chgData name="Gael JAUNIN" userId="7415c599-1a75-4605-910b-6fde65a6b9f7" providerId="ADAL" clId="{17FB0C22-1BD2-45C4-AC98-6B0935FC4021}" dt="2024-02-01T10:05:23.858" v="3665" actId="21"/>
          <ac:picMkLst>
            <pc:docMk/>
            <pc:sldMk cId="2590742812" sldId="1625"/>
            <ac:picMk id="5" creationId="{43D12D0C-28BE-9685-9C32-A29779F39BA3}"/>
          </ac:picMkLst>
        </pc:picChg>
        <pc:picChg chg="add mod">
          <ac:chgData name="Gael JAUNIN" userId="7415c599-1a75-4605-910b-6fde65a6b9f7" providerId="ADAL" clId="{17FB0C22-1BD2-45C4-AC98-6B0935FC4021}" dt="2024-02-01T10:07:06.252" v="3691" actId="1076"/>
          <ac:picMkLst>
            <pc:docMk/>
            <pc:sldMk cId="2590742812" sldId="1625"/>
            <ac:picMk id="6" creationId="{43D12D0C-28BE-9685-9C32-A29779F39BA3}"/>
          </ac:picMkLst>
        </pc:picChg>
        <pc:picChg chg="add mod">
          <ac:chgData name="Gael JAUNIN" userId="7415c599-1a75-4605-910b-6fde65a6b9f7" providerId="ADAL" clId="{17FB0C22-1BD2-45C4-AC98-6B0935FC4021}" dt="2024-02-01T10:06:13.834" v="3683" actId="14100"/>
          <ac:picMkLst>
            <pc:docMk/>
            <pc:sldMk cId="2590742812" sldId="1625"/>
            <ac:picMk id="7" creationId="{AA8B254F-09AB-2A78-0057-1A8835E6AE84}"/>
          </ac:picMkLst>
        </pc:picChg>
        <pc:picChg chg="add mod">
          <ac:chgData name="Gael JAUNIN" userId="7415c599-1a75-4605-910b-6fde65a6b9f7" providerId="ADAL" clId="{17FB0C22-1BD2-45C4-AC98-6B0935FC4021}" dt="2024-02-01T10:07:11.837" v="3692" actId="1076"/>
          <ac:picMkLst>
            <pc:docMk/>
            <pc:sldMk cId="2590742812" sldId="1625"/>
            <ac:picMk id="9" creationId="{D9DAD077-37E1-A387-12FB-32379474EA2F}"/>
          </ac:picMkLst>
        </pc:picChg>
        <pc:picChg chg="add mod">
          <ac:chgData name="Gael JAUNIN" userId="7415c599-1a75-4605-910b-6fde65a6b9f7" providerId="ADAL" clId="{17FB0C22-1BD2-45C4-AC98-6B0935FC4021}" dt="2024-02-01T10:07:41.269" v="3695" actId="1076"/>
          <ac:picMkLst>
            <pc:docMk/>
            <pc:sldMk cId="2590742812" sldId="1625"/>
            <ac:picMk id="11" creationId="{FEA889CA-5494-600D-C0EE-484FA4A49E15}"/>
          </ac:picMkLst>
        </pc:picChg>
      </pc:sldChg>
      <pc:sldChg chg="new del">
        <pc:chgData name="Gael JAUNIN" userId="7415c599-1a75-4605-910b-6fde65a6b9f7" providerId="ADAL" clId="{17FB0C22-1BD2-45C4-AC98-6B0935FC4021}" dt="2024-02-02T07:20:01.729" v="3939" actId="680"/>
        <pc:sldMkLst>
          <pc:docMk/>
          <pc:sldMk cId="477693680" sldId="1626"/>
        </pc:sldMkLst>
      </pc:sldChg>
      <pc:sldChg chg="addSp delSp modSp add mod">
        <pc:chgData name="Gael JAUNIN" userId="7415c599-1a75-4605-910b-6fde65a6b9f7" providerId="ADAL" clId="{17FB0C22-1BD2-45C4-AC98-6B0935FC4021}" dt="2024-02-02T07:26:44.046" v="3998" actId="1076"/>
        <pc:sldMkLst>
          <pc:docMk/>
          <pc:sldMk cId="4089629876" sldId="1626"/>
        </pc:sldMkLst>
        <pc:picChg chg="add mod">
          <ac:chgData name="Gael JAUNIN" userId="7415c599-1a75-4605-910b-6fde65a6b9f7" providerId="ADAL" clId="{17FB0C22-1BD2-45C4-AC98-6B0935FC4021}" dt="2024-02-02T07:26:30.247" v="3995" actId="1076"/>
          <ac:picMkLst>
            <pc:docMk/>
            <pc:sldMk cId="4089629876" sldId="1626"/>
            <ac:picMk id="4" creationId="{04023C86-F73A-4896-EF06-FE8CCF5A0348}"/>
          </ac:picMkLst>
        </pc:picChg>
        <pc:picChg chg="del">
          <ac:chgData name="Gael JAUNIN" userId="7415c599-1a75-4605-910b-6fde65a6b9f7" providerId="ADAL" clId="{17FB0C22-1BD2-45C4-AC98-6B0935FC4021}" dt="2024-02-02T07:20:08.244" v="3941" actId="478"/>
          <ac:picMkLst>
            <pc:docMk/>
            <pc:sldMk cId="4089629876" sldId="1626"/>
            <ac:picMk id="6" creationId="{68F1DA2D-4A12-64A3-EC76-93364B08B9A1}"/>
          </ac:picMkLst>
        </pc:picChg>
        <pc:picChg chg="del">
          <ac:chgData name="Gael JAUNIN" userId="7415c599-1a75-4605-910b-6fde65a6b9f7" providerId="ADAL" clId="{17FB0C22-1BD2-45C4-AC98-6B0935FC4021}" dt="2024-02-02T07:20:08.997" v="3942" actId="478"/>
          <ac:picMkLst>
            <pc:docMk/>
            <pc:sldMk cId="4089629876" sldId="1626"/>
            <ac:picMk id="7" creationId="{92E43F9B-D4AD-41A4-0EA0-941DE1699476}"/>
          </ac:picMkLst>
        </pc:picChg>
        <pc:picChg chg="add mod">
          <ac:chgData name="Gael JAUNIN" userId="7415c599-1a75-4605-910b-6fde65a6b9f7" providerId="ADAL" clId="{17FB0C22-1BD2-45C4-AC98-6B0935FC4021}" dt="2024-02-02T07:26:44.046" v="3998" actId="1076"/>
          <ac:picMkLst>
            <pc:docMk/>
            <pc:sldMk cId="4089629876" sldId="1626"/>
            <ac:picMk id="8" creationId="{F2363F79-6B2F-B732-78C8-8DF073F380D1}"/>
          </ac:picMkLst>
        </pc:picChg>
        <pc:picChg chg="del">
          <ac:chgData name="Gael JAUNIN" userId="7415c599-1a75-4605-910b-6fde65a6b9f7" providerId="ADAL" clId="{17FB0C22-1BD2-45C4-AC98-6B0935FC4021}" dt="2024-02-02T07:20:10.236" v="3944" actId="478"/>
          <ac:picMkLst>
            <pc:docMk/>
            <pc:sldMk cId="4089629876" sldId="1626"/>
            <ac:picMk id="9" creationId="{D8750825-3A7A-A13E-1F57-AC428F418915}"/>
          </ac:picMkLst>
        </pc:picChg>
        <pc:picChg chg="del">
          <ac:chgData name="Gael JAUNIN" userId="7415c599-1a75-4605-910b-6fde65a6b9f7" providerId="ADAL" clId="{17FB0C22-1BD2-45C4-AC98-6B0935FC4021}" dt="2024-02-02T07:20:09.592" v="3943" actId="478"/>
          <ac:picMkLst>
            <pc:docMk/>
            <pc:sldMk cId="4089629876" sldId="1626"/>
            <ac:picMk id="11" creationId="{51326F7B-B24F-C147-F995-70ABB8E3CEF1}"/>
          </ac:picMkLst>
        </pc:picChg>
        <pc:picChg chg="add mod ord">
          <ac:chgData name="Gael JAUNIN" userId="7415c599-1a75-4605-910b-6fde65a6b9f7" providerId="ADAL" clId="{17FB0C22-1BD2-45C4-AC98-6B0935FC4021}" dt="2024-02-02T07:26:40.829" v="3997" actId="1076"/>
          <ac:picMkLst>
            <pc:docMk/>
            <pc:sldMk cId="4089629876" sldId="1626"/>
            <ac:picMk id="12" creationId="{7C3BBFA0-0140-93F2-AF4B-E2C33A17721D}"/>
          </ac:picMkLst>
        </pc:picChg>
        <pc:picChg chg="add del mod">
          <ac:chgData name="Gael JAUNIN" userId="7415c599-1a75-4605-910b-6fde65a6b9f7" providerId="ADAL" clId="{17FB0C22-1BD2-45C4-AC98-6B0935FC4021}" dt="2024-02-02T07:25:27.489" v="3971" actId="478"/>
          <ac:picMkLst>
            <pc:docMk/>
            <pc:sldMk cId="4089629876" sldId="1626"/>
            <ac:picMk id="14" creationId="{B1CDC54A-2175-2A0A-4827-00FFCD70BB21}"/>
          </ac:picMkLst>
        </pc:picChg>
        <pc:picChg chg="add mod ord">
          <ac:chgData name="Gael JAUNIN" userId="7415c599-1a75-4605-910b-6fde65a6b9f7" providerId="ADAL" clId="{17FB0C22-1BD2-45C4-AC98-6B0935FC4021}" dt="2024-02-02T07:26:35.878" v="3996" actId="1076"/>
          <ac:picMkLst>
            <pc:docMk/>
            <pc:sldMk cId="4089629876" sldId="1626"/>
            <ac:picMk id="16" creationId="{F05B16EE-E8D3-02F9-1D81-DA77048059E0}"/>
          </ac:picMkLst>
        </pc:picChg>
      </pc:sldChg>
      <pc:sldChg chg="addSp delSp modSp add mod modAnim">
        <pc:chgData name="Gael JAUNIN" userId="7415c599-1a75-4605-910b-6fde65a6b9f7" providerId="ADAL" clId="{17FB0C22-1BD2-45C4-AC98-6B0935FC4021}" dt="2024-02-02T08:01:00.058" v="4275" actId="20577"/>
        <pc:sldMkLst>
          <pc:docMk/>
          <pc:sldMk cId="2503312162" sldId="1627"/>
        </pc:sldMkLst>
        <pc:spChg chg="mod">
          <ac:chgData name="Gael JAUNIN" userId="7415c599-1a75-4605-910b-6fde65a6b9f7" providerId="ADAL" clId="{17FB0C22-1BD2-45C4-AC98-6B0935FC4021}" dt="2024-02-02T07:53:53.916" v="4147" actId="20577"/>
          <ac:spMkLst>
            <pc:docMk/>
            <pc:sldMk cId="2503312162" sldId="1627"/>
            <ac:spMk id="2" creationId="{144AA286-85F1-2BA6-7F3A-827A5B4B3EB7}"/>
          </ac:spMkLst>
        </pc:spChg>
        <pc:spChg chg="add mod">
          <ac:chgData name="Gael JAUNIN" userId="7415c599-1a75-4605-910b-6fde65a6b9f7" providerId="ADAL" clId="{17FB0C22-1BD2-45C4-AC98-6B0935FC4021}" dt="2024-02-02T08:00:33.560" v="4256" actId="1076"/>
          <ac:spMkLst>
            <pc:docMk/>
            <pc:sldMk cId="2503312162" sldId="1627"/>
            <ac:spMk id="12" creationId="{2DDD9559-B178-0547-E638-34252AFE053A}"/>
          </ac:spMkLst>
        </pc:spChg>
        <pc:spChg chg="add mod">
          <ac:chgData name="Gael JAUNIN" userId="7415c599-1a75-4605-910b-6fde65a6b9f7" providerId="ADAL" clId="{17FB0C22-1BD2-45C4-AC98-6B0935FC4021}" dt="2024-02-02T08:00:41.768" v="4259" actId="1076"/>
          <ac:spMkLst>
            <pc:docMk/>
            <pc:sldMk cId="2503312162" sldId="1627"/>
            <ac:spMk id="13" creationId="{4E9DA57B-A341-7F30-10D1-D72D4C78772F}"/>
          </ac:spMkLst>
        </pc:spChg>
        <pc:spChg chg="add mod">
          <ac:chgData name="Gael JAUNIN" userId="7415c599-1a75-4605-910b-6fde65a6b9f7" providerId="ADAL" clId="{17FB0C22-1BD2-45C4-AC98-6B0935FC4021}" dt="2024-02-02T07:58:02.295" v="4220" actId="20577"/>
          <ac:spMkLst>
            <pc:docMk/>
            <pc:sldMk cId="2503312162" sldId="1627"/>
            <ac:spMk id="14" creationId="{EAC8C7CF-0346-A222-4C90-8C31A99F3142}"/>
          </ac:spMkLst>
        </pc:spChg>
        <pc:spChg chg="add mod">
          <ac:chgData name="Gael JAUNIN" userId="7415c599-1a75-4605-910b-6fde65a6b9f7" providerId="ADAL" clId="{17FB0C22-1BD2-45C4-AC98-6B0935FC4021}" dt="2024-02-02T07:58:18.055" v="4233" actId="20577"/>
          <ac:spMkLst>
            <pc:docMk/>
            <pc:sldMk cId="2503312162" sldId="1627"/>
            <ac:spMk id="15" creationId="{67D47B91-5821-DF7C-C63C-6BA97D59A64C}"/>
          </ac:spMkLst>
        </pc:spChg>
        <pc:spChg chg="add mod">
          <ac:chgData name="Gael JAUNIN" userId="7415c599-1a75-4605-910b-6fde65a6b9f7" providerId="ADAL" clId="{17FB0C22-1BD2-45C4-AC98-6B0935FC4021}" dt="2024-02-02T08:01:00.058" v="4275" actId="20577"/>
          <ac:spMkLst>
            <pc:docMk/>
            <pc:sldMk cId="2503312162" sldId="1627"/>
            <ac:spMk id="18" creationId="{FA9655BE-8A27-5007-DD50-80F01E241D22}"/>
          </ac:spMkLst>
        </pc:spChg>
        <pc:picChg chg="del">
          <ac:chgData name="Gael JAUNIN" userId="7415c599-1a75-4605-910b-6fde65a6b9f7" providerId="ADAL" clId="{17FB0C22-1BD2-45C4-AC98-6B0935FC4021}" dt="2024-02-02T07:46:28.904" v="4073" actId="478"/>
          <ac:picMkLst>
            <pc:docMk/>
            <pc:sldMk cId="2503312162" sldId="1627"/>
            <ac:picMk id="4" creationId="{4942777D-9558-D7C9-6884-C7510287B24D}"/>
          </ac:picMkLst>
        </pc:picChg>
        <pc:picChg chg="add mod">
          <ac:chgData name="Gael JAUNIN" userId="7415c599-1a75-4605-910b-6fde65a6b9f7" providerId="ADAL" clId="{17FB0C22-1BD2-45C4-AC98-6B0935FC4021}" dt="2024-02-02T08:00:33.560" v="4256" actId="1076"/>
          <ac:picMkLst>
            <pc:docMk/>
            <pc:sldMk cId="2503312162" sldId="1627"/>
            <ac:picMk id="5" creationId="{5FFBADB0-86A2-3FD7-AAB9-15506AF600BA}"/>
          </ac:picMkLst>
        </pc:picChg>
        <pc:picChg chg="add mod">
          <ac:chgData name="Gael JAUNIN" userId="7415c599-1a75-4605-910b-6fde65a6b9f7" providerId="ADAL" clId="{17FB0C22-1BD2-45C4-AC98-6B0935FC4021}" dt="2024-02-02T08:00:39.567" v="4258" actId="14100"/>
          <ac:picMkLst>
            <pc:docMk/>
            <pc:sldMk cId="2503312162" sldId="1627"/>
            <ac:picMk id="7" creationId="{6BFA4DA5-F92B-F0A0-7B53-4F372B422D55}"/>
          </ac:picMkLst>
        </pc:picChg>
        <pc:picChg chg="add mod">
          <ac:chgData name="Gael JAUNIN" userId="7415c599-1a75-4605-910b-6fde65a6b9f7" providerId="ADAL" clId="{17FB0C22-1BD2-45C4-AC98-6B0935FC4021}" dt="2024-02-02T07:50:55.871" v="4084" actId="1076"/>
          <ac:picMkLst>
            <pc:docMk/>
            <pc:sldMk cId="2503312162" sldId="1627"/>
            <ac:picMk id="9" creationId="{092B0FE1-713A-99C8-8F36-9ACED0E19851}"/>
          </ac:picMkLst>
        </pc:picChg>
        <pc:picChg chg="add mod">
          <ac:chgData name="Gael JAUNIN" userId="7415c599-1a75-4605-910b-6fde65a6b9f7" providerId="ADAL" clId="{17FB0C22-1BD2-45C4-AC98-6B0935FC4021}" dt="2024-02-02T07:56:40.367" v="4150" actId="1076"/>
          <ac:picMkLst>
            <pc:docMk/>
            <pc:sldMk cId="2503312162" sldId="1627"/>
            <ac:picMk id="11" creationId="{D9F9BB21-5992-DDCB-24AB-E394F8D67676}"/>
          </ac:picMkLst>
        </pc:picChg>
        <pc:picChg chg="add mod">
          <ac:chgData name="Gael JAUNIN" userId="7415c599-1a75-4605-910b-6fde65a6b9f7" providerId="ADAL" clId="{17FB0C22-1BD2-45C4-AC98-6B0935FC4021}" dt="2024-02-02T08:00:44.696" v="4260" actId="1076"/>
          <ac:picMkLst>
            <pc:docMk/>
            <pc:sldMk cId="2503312162" sldId="1627"/>
            <ac:picMk id="17" creationId="{7A3FCC19-3283-8266-FF10-E2132AB66511}"/>
          </ac:picMkLst>
        </pc:picChg>
      </pc:sldChg>
      <pc:sldChg chg="addSp delSp modSp add mod ord modAnim">
        <pc:chgData name="Gael JAUNIN" userId="7415c599-1a75-4605-910b-6fde65a6b9f7" providerId="ADAL" clId="{17FB0C22-1BD2-45C4-AC98-6B0935FC4021}" dt="2024-02-02T07:53:22.626" v="4128" actId="20577"/>
        <pc:sldMkLst>
          <pc:docMk/>
          <pc:sldMk cId="1892561702" sldId="1628"/>
        </pc:sldMkLst>
        <pc:spChg chg="mod">
          <ac:chgData name="Gael JAUNIN" userId="7415c599-1a75-4605-910b-6fde65a6b9f7" providerId="ADAL" clId="{17FB0C22-1BD2-45C4-AC98-6B0935FC4021}" dt="2024-02-02T07:53:22.626" v="4128" actId="20577"/>
          <ac:spMkLst>
            <pc:docMk/>
            <pc:sldMk cId="1892561702" sldId="1628"/>
            <ac:spMk id="2" creationId="{B0933DFC-8B73-FA47-0D61-D3CE15DB71FE}"/>
          </ac:spMkLst>
        </pc:spChg>
        <pc:picChg chg="del">
          <ac:chgData name="Gael JAUNIN" userId="7415c599-1a75-4605-910b-6fde65a6b9f7" providerId="ADAL" clId="{17FB0C22-1BD2-45C4-AC98-6B0935FC4021}" dt="2024-02-02T07:51:44.612" v="4088" actId="478"/>
          <ac:picMkLst>
            <pc:docMk/>
            <pc:sldMk cId="1892561702" sldId="1628"/>
            <ac:picMk id="4" creationId="{D547777B-B704-EE33-8488-E732CCC05CA7}"/>
          </ac:picMkLst>
        </pc:picChg>
        <pc:picChg chg="add mod">
          <ac:chgData name="Gael JAUNIN" userId="7415c599-1a75-4605-910b-6fde65a6b9f7" providerId="ADAL" clId="{17FB0C22-1BD2-45C4-AC98-6B0935FC4021}" dt="2024-02-02T07:51:51.481" v="4090" actId="1076"/>
          <ac:picMkLst>
            <pc:docMk/>
            <pc:sldMk cId="1892561702" sldId="1628"/>
            <ac:picMk id="5" creationId="{BF161BF7-C855-A889-59A8-B244659B1478}"/>
          </ac:picMkLst>
        </pc:picChg>
        <pc:picChg chg="add del mod">
          <ac:chgData name="Gael JAUNIN" userId="7415c599-1a75-4605-910b-6fde65a6b9f7" providerId="ADAL" clId="{17FB0C22-1BD2-45C4-AC98-6B0935FC4021}" dt="2024-02-02T07:52:39.339" v="4097" actId="478"/>
          <ac:picMkLst>
            <pc:docMk/>
            <pc:sldMk cId="1892561702" sldId="1628"/>
            <ac:picMk id="6" creationId="{3E5777CF-449C-70F5-3910-E8F4143FC533}"/>
          </ac:picMkLst>
        </pc:picChg>
        <pc:picChg chg="add del mod">
          <ac:chgData name="Gael JAUNIN" userId="7415c599-1a75-4605-910b-6fde65a6b9f7" providerId="ADAL" clId="{17FB0C22-1BD2-45C4-AC98-6B0935FC4021}" dt="2024-02-02T07:52:59.464" v="4100" actId="478"/>
          <ac:picMkLst>
            <pc:docMk/>
            <pc:sldMk cId="1892561702" sldId="1628"/>
            <ac:picMk id="8" creationId="{B9F3876C-F6F1-3B91-788C-5B1ABE6B3043}"/>
          </ac:picMkLst>
        </pc:picChg>
        <pc:picChg chg="add mod">
          <ac:chgData name="Gael JAUNIN" userId="7415c599-1a75-4605-910b-6fde65a6b9f7" providerId="ADAL" clId="{17FB0C22-1BD2-45C4-AC98-6B0935FC4021}" dt="2024-02-02T07:53:03.893" v="4102" actId="1076"/>
          <ac:picMkLst>
            <pc:docMk/>
            <pc:sldMk cId="1892561702" sldId="1628"/>
            <ac:picMk id="10" creationId="{C6A46D60-5347-09DF-2456-02E107F44CA7}"/>
          </ac:picMkLst>
        </pc:picChg>
      </pc:sldChg>
      <pc:sldChg chg="new del">
        <pc:chgData name="Gael JAUNIN" userId="7415c599-1a75-4605-910b-6fde65a6b9f7" providerId="ADAL" clId="{17FB0C22-1BD2-45C4-AC98-6B0935FC4021}" dt="2024-02-02T07:51:39.450" v="4086" actId="680"/>
        <pc:sldMkLst>
          <pc:docMk/>
          <pc:sldMk cId="4031914916" sldId="1628"/>
        </pc:sldMkLst>
      </pc:sldChg>
      <pc:sldChg chg="addSp delSp modSp add mod ord">
        <pc:chgData name="Gael JAUNIN" userId="7415c599-1a75-4605-910b-6fde65a6b9f7" providerId="ADAL" clId="{17FB0C22-1BD2-45C4-AC98-6B0935FC4021}" dt="2024-02-02T08:18:02.191" v="4437" actId="1076"/>
        <pc:sldMkLst>
          <pc:docMk/>
          <pc:sldMk cId="1237998442" sldId="1629"/>
        </pc:sldMkLst>
        <pc:spChg chg="mod">
          <ac:chgData name="Gael JAUNIN" userId="7415c599-1a75-4605-910b-6fde65a6b9f7" providerId="ADAL" clId="{17FB0C22-1BD2-45C4-AC98-6B0935FC4021}" dt="2024-02-02T08:03:02.509" v="4306" actId="20577"/>
          <ac:spMkLst>
            <pc:docMk/>
            <pc:sldMk cId="1237998442" sldId="1629"/>
            <ac:spMk id="2" creationId="{8B01EBF3-5A9D-0C08-7339-083FA7236460}"/>
          </ac:spMkLst>
        </pc:spChg>
        <pc:spChg chg="add mod">
          <ac:chgData name="Gael JAUNIN" userId="7415c599-1a75-4605-910b-6fde65a6b9f7" providerId="ADAL" clId="{17FB0C22-1BD2-45C4-AC98-6B0935FC4021}" dt="2024-02-02T08:05:34.632" v="4348" actId="1076"/>
          <ac:spMkLst>
            <pc:docMk/>
            <pc:sldMk cId="1237998442" sldId="1629"/>
            <ac:spMk id="10" creationId="{0427D820-6ACF-97EB-6787-7E5494D9989F}"/>
          </ac:spMkLst>
        </pc:spChg>
        <pc:spChg chg="del">
          <ac:chgData name="Gael JAUNIN" userId="7415c599-1a75-4605-910b-6fde65a6b9f7" providerId="ADAL" clId="{17FB0C22-1BD2-45C4-AC98-6B0935FC4021}" dt="2024-02-02T08:02:53.770" v="4289" actId="478"/>
          <ac:spMkLst>
            <pc:docMk/>
            <pc:sldMk cId="1237998442" sldId="1629"/>
            <ac:spMk id="12" creationId="{111EDEB4-A70F-4F8E-6DE7-B5854D0FC2A8}"/>
          </ac:spMkLst>
        </pc:spChg>
        <pc:spChg chg="del">
          <ac:chgData name="Gael JAUNIN" userId="7415c599-1a75-4605-910b-6fde65a6b9f7" providerId="ADAL" clId="{17FB0C22-1BD2-45C4-AC98-6B0935FC4021}" dt="2024-02-02T08:02:52.644" v="4288" actId="478"/>
          <ac:spMkLst>
            <pc:docMk/>
            <pc:sldMk cId="1237998442" sldId="1629"/>
            <ac:spMk id="13" creationId="{BD6468E9-8D5C-288E-4A9A-326FD193622B}"/>
          </ac:spMkLst>
        </pc:spChg>
        <pc:spChg chg="del mod">
          <ac:chgData name="Gael JAUNIN" userId="7415c599-1a75-4605-910b-6fde65a6b9f7" providerId="ADAL" clId="{17FB0C22-1BD2-45C4-AC98-6B0935FC4021}" dt="2024-02-02T08:02:48.676" v="4286" actId="478"/>
          <ac:spMkLst>
            <pc:docMk/>
            <pc:sldMk cId="1237998442" sldId="1629"/>
            <ac:spMk id="14" creationId="{90181231-E924-FAA0-7BF6-8FDAAD78833F}"/>
          </ac:spMkLst>
        </pc:spChg>
        <pc:spChg chg="del">
          <ac:chgData name="Gael JAUNIN" userId="7415c599-1a75-4605-910b-6fde65a6b9f7" providerId="ADAL" clId="{17FB0C22-1BD2-45C4-AC98-6B0935FC4021}" dt="2024-02-02T08:02:49.969" v="4287" actId="478"/>
          <ac:spMkLst>
            <pc:docMk/>
            <pc:sldMk cId="1237998442" sldId="1629"/>
            <ac:spMk id="15" creationId="{FB671692-7941-559B-DB56-6ADC378E17C2}"/>
          </ac:spMkLst>
        </pc:spChg>
        <pc:spChg chg="add mod">
          <ac:chgData name="Gael JAUNIN" userId="7415c599-1a75-4605-910b-6fde65a6b9f7" providerId="ADAL" clId="{17FB0C22-1BD2-45C4-AC98-6B0935FC4021}" dt="2024-02-02T08:06:05.803" v="4368" actId="20577"/>
          <ac:spMkLst>
            <pc:docMk/>
            <pc:sldMk cId="1237998442" sldId="1629"/>
            <ac:spMk id="16" creationId="{B4A651C4-0EC9-B418-8C9C-64DA80FE31AB}"/>
          </ac:spMkLst>
        </pc:spChg>
        <pc:spChg chg="del">
          <ac:chgData name="Gael JAUNIN" userId="7415c599-1a75-4605-910b-6fde65a6b9f7" providerId="ADAL" clId="{17FB0C22-1BD2-45C4-AC98-6B0935FC4021}" dt="2024-02-02T08:04:36.233" v="4318" actId="478"/>
          <ac:spMkLst>
            <pc:docMk/>
            <pc:sldMk cId="1237998442" sldId="1629"/>
            <ac:spMk id="18" creationId="{FF350151-81DF-5485-AC41-55C663E77414}"/>
          </ac:spMkLst>
        </pc:spChg>
        <pc:spChg chg="add mod">
          <ac:chgData name="Gael JAUNIN" userId="7415c599-1a75-4605-910b-6fde65a6b9f7" providerId="ADAL" clId="{17FB0C22-1BD2-45C4-AC98-6B0935FC4021}" dt="2024-02-02T08:06:46.641" v="4403" actId="14100"/>
          <ac:spMkLst>
            <pc:docMk/>
            <pc:sldMk cId="1237998442" sldId="1629"/>
            <ac:spMk id="19" creationId="{B8F6A366-D340-3C63-33F4-42FD5FDD0108}"/>
          </ac:spMkLst>
        </pc:spChg>
        <pc:spChg chg="add mod">
          <ac:chgData name="Gael JAUNIN" userId="7415c599-1a75-4605-910b-6fde65a6b9f7" providerId="ADAL" clId="{17FB0C22-1BD2-45C4-AC98-6B0935FC4021}" dt="2024-02-02T08:18:02.191" v="4437" actId="1076"/>
          <ac:spMkLst>
            <pc:docMk/>
            <pc:sldMk cId="1237998442" sldId="1629"/>
            <ac:spMk id="22" creationId="{622648F0-7D94-3C56-7455-0E8AB2E10C22}"/>
          </ac:spMkLst>
        </pc:spChg>
        <pc:picChg chg="add mod">
          <ac:chgData name="Gael JAUNIN" userId="7415c599-1a75-4605-910b-6fde65a6b9f7" providerId="ADAL" clId="{17FB0C22-1BD2-45C4-AC98-6B0935FC4021}" dt="2024-02-02T08:05:44.030" v="4351" actId="1076"/>
          <ac:picMkLst>
            <pc:docMk/>
            <pc:sldMk cId="1237998442" sldId="1629"/>
            <ac:picMk id="4" creationId="{E1F5C47B-C238-AB01-90A3-B2DFF14E0E0D}"/>
          </ac:picMkLst>
        </pc:picChg>
        <pc:picChg chg="del">
          <ac:chgData name="Gael JAUNIN" userId="7415c599-1a75-4605-910b-6fde65a6b9f7" providerId="ADAL" clId="{17FB0C22-1BD2-45C4-AC98-6B0935FC4021}" dt="2024-02-02T08:02:44.294" v="4281" actId="478"/>
          <ac:picMkLst>
            <pc:docMk/>
            <pc:sldMk cId="1237998442" sldId="1629"/>
            <ac:picMk id="5" creationId="{DAC10B5B-4D78-1ED2-6780-14820D4C491D}"/>
          </ac:picMkLst>
        </pc:picChg>
        <pc:picChg chg="del">
          <ac:chgData name="Gael JAUNIN" userId="7415c599-1a75-4605-910b-6fde65a6b9f7" providerId="ADAL" clId="{17FB0C22-1BD2-45C4-AC98-6B0935FC4021}" dt="2024-02-02T08:02:45.104" v="4282" actId="478"/>
          <ac:picMkLst>
            <pc:docMk/>
            <pc:sldMk cId="1237998442" sldId="1629"/>
            <ac:picMk id="7" creationId="{81891AB7-CE40-6DD0-0DEC-C144BCF3480A}"/>
          </ac:picMkLst>
        </pc:picChg>
        <pc:picChg chg="add mod">
          <ac:chgData name="Gael JAUNIN" userId="7415c599-1a75-4605-910b-6fde65a6b9f7" providerId="ADAL" clId="{17FB0C22-1BD2-45C4-AC98-6B0935FC4021}" dt="2024-02-02T08:06:11.921" v="4370" actId="14100"/>
          <ac:picMkLst>
            <pc:docMk/>
            <pc:sldMk cId="1237998442" sldId="1629"/>
            <ac:picMk id="8" creationId="{BA1C7985-3A99-5779-F13F-6472A75ED260}"/>
          </ac:picMkLst>
        </pc:picChg>
        <pc:picChg chg="del">
          <ac:chgData name="Gael JAUNIN" userId="7415c599-1a75-4605-910b-6fde65a6b9f7" providerId="ADAL" clId="{17FB0C22-1BD2-45C4-AC98-6B0935FC4021}" dt="2024-02-02T08:02:45.699" v="4283" actId="478"/>
          <ac:picMkLst>
            <pc:docMk/>
            <pc:sldMk cId="1237998442" sldId="1629"/>
            <ac:picMk id="9" creationId="{D5538E68-BDE0-83DC-1E87-26156217A643}"/>
          </ac:picMkLst>
        </pc:picChg>
        <pc:picChg chg="del">
          <ac:chgData name="Gael JAUNIN" userId="7415c599-1a75-4605-910b-6fde65a6b9f7" providerId="ADAL" clId="{17FB0C22-1BD2-45C4-AC98-6B0935FC4021}" dt="2024-02-02T08:02:46.416" v="4284" actId="478"/>
          <ac:picMkLst>
            <pc:docMk/>
            <pc:sldMk cId="1237998442" sldId="1629"/>
            <ac:picMk id="11" creationId="{A89C7F72-6FAB-D843-7ED6-81BF7ADFAD46}"/>
          </ac:picMkLst>
        </pc:picChg>
        <pc:picChg chg="del">
          <ac:chgData name="Gael JAUNIN" userId="7415c599-1a75-4605-910b-6fde65a6b9f7" providerId="ADAL" clId="{17FB0C22-1BD2-45C4-AC98-6B0935FC4021}" dt="2024-02-02T08:04:34.147" v="4317" actId="478"/>
          <ac:picMkLst>
            <pc:docMk/>
            <pc:sldMk cId="1237998442" sldId="1629"/>
            <ac:picMk id="17" creationId="{E145095E-DB83-3E49-23DA-C9542DA5C614}"/>
          </ac:picMkLst>
        </pc:picChg>
        <pc:picChg chg="add mod">
          <ac:chgData name="Gael JAUNIN" userId="7415c599-1a75-4605-910b-6fde65a6b9f7" providerId="ADAL" clId="{17FB0C22-1BD2-45C4-AC98-6B0935FC4021}" dt="2024-02-02T08:17:24.992" v="4405" actId="1076"/>
          <ac:picMkLst>
            <pc:docMk/>
            <pc:sldMk cId="1237998442" sldId="1629"/>
            <ac:picMk id="21" creationId="{8B241BBB-F521-7CA1-E7B8-E259AA431B56}"/>
          </ac:picMkLst>
        </pc:picChg>
        <pc:picChg chg="add mod">
          <ac:chgData name="Gael JAUNIN" userId="7415c599-1a75-4605-910b-6fde65a6b9f7" providerId="ADAL" clId="{17FB0C22-1BD2-45C4-AC98-6B0935FC4021}" dt="2024-02-02T08:03:23.807" v="4309" actId="1076"/>
          <ac:picMkLst>
            <pc:docMk/>
            <pc:sldMk cId="1237998442" sldId="1629"/>
            <ac:picMk id="1026" creationId="{0F06F38C-610A-E29F-3A2C-0F94C58DE5D1}"/>
          </ac:picMkLst>
        </pc:picChg>
      </pc:sldChg>
      <pc:sldChg chg="new del">
        <pc:chgData name="Gael JAUNIN" userId="7415c599-1a75-4605-910b-6fde65a6b9f7" providerId="ADAL" clId="{17FB0C22-1BD2-45C4-AC98-6B0935FC4021}" dt="2024-02-02T08:02:25.463" v="4277" actId="680"/>
        <pc:sldMkLst>
          <pc:docMk/>
          <pc:sldMk cId="3309871709" sldId="1629"/>
        </pc:sldMkLst>
      </pc:sldChg>
      <pc:sldMasterChg chg="modSp mod delSldLayout">
        <pc:chgData name="Gael JAUNIN" userId="7415c599-1a75-4605-910b-6fde65a6b9f7" providerId="ADAL" clId="{17FB0C22-1BD2-45C4-AC98-6B0935FC4021}" dt="2024-02-01T09:41:27.594" v="3535" actId="47"/>
        <pc:sldMasterMkLst>
          <pc:docMk/>
          <pc:sldMasterMk cId="1155690976" sldId="2147485182"/>
        </pc:sldMasterMkLst>
        <pc:spChg chg="mod">
          <ac:chgData name="Gael JAUNIN" userId="7415c599-1a75-4605-910b-6fde65a6b9f7" providerId="ADAL" clId="{17FB0C22-1BD2-45C4-AC98-6B0935FC4021}" dt="2024-02-01T09:16:45.379" v="3264" actId="6549"/>
          <ac:spMkLst>
            <pc:docMk/>
            <pc:sldMasterMk cId="1155690976" sldId="2147485182"/>
            <ac:spMk id="8" creationId="{B8722BE4-CA0F-43A2-8981-E5EFE5F6F549}"/>
          </ac:spMkLst>
        </pc:spChg>
        <pc:sldLayoutChg chg="del">
          <pc:chgData name="Gael JAUNIN" userId="7415c599-1a75-4605-910b-6fde65a6b9f7" providerId="ADAL" clId="{17FB0C22-1BD2-45C4-AC98-6B0935FC4021}" dt="2024-02-01T09:41:27.594" v="3535" actId="47"/>
          <pc:sldLayoutMkLst>
            <pc:docMk/>
            <pc:sldMasterMk cId="1155690976" sldId="2147485182"/>
            <pc:sldLayoutMk cId="3802146800" sldId="2147485213"/>
          </pc:sldLayoutMkLst>
        </pc:sldLayoutChg>
      </pc:sldMasterChg>
    </pc:docChg>
  </pc:docChgLst>
  <pc:docChgLst>
    <pc:chgData name="Gael JAUNIN" userId="7415c599-1a75-4605-910b-6fde65a6b9f7" providerId="ADAL" clId="{8A3B9615-6287-408B-99AB-8264CE0B4EFD}"/>
    <pc:docChg chg="undo redo custSel addSld delSld modSld sldOrd">
      <pc:chgData name="Gael JAUNIN" userId="7415c599-1a75-4605-910b-6fde65a6b9f7" providerId="ADAL" clId="{8A3B9615-6287-408B-99AB-8264CE0B4EFD}" dt="2024-02-16T10:08:11.844" v="3705"/>
      <pc:docMkLst>
        <pc:docMk/>
      </pc:docMkLst>
      <pc:sldChg chg="modSp mod">
        <pc:chgData name="Gael JAUNIN" userId="7415c599-1a75-4605-910b-6fde65a6b9f7" providerId="ADAL" clId="{8A3B9615-6287-408B-99AB-8264CE0B4EFD}" dt="2024-02-16T09:02:33.706" v="3588" actId="20577"/>
        <pc:sldMkLst>
          <pc:docMk/>
          <pc:sldMk cId="3507658712" sldId="841"/>
        </pc:sldMkLst>
        <pc:spChg chg="mod">
          <ac:chgData name="Gael JAUNIN" userId="7415c599-1a75-4605-910b-6fde65a6b9f7" providerId="ADAL" clId="{8A3B9615-6287-408B-99AB-8264CE0B4EFD}" dt="2024-02-16T09:02:33.706" v="3588" actId="20577"/>
          <ac:spMkLst>
            <pc:docMk/>
            <pc:sldMk cId="3507658712" sldId="841"/>
            <ac:spMk id="2" creationId="{00000000-0000-0000-0000-000000000000}"/>
          </ac:spMkLst>
        </pc:spChg>
      </pc:sldChg>
      <pc:sldChg chg="modSp del mod">
        <pc:chgData name="Gael JAUNIN" userId="7415c599-1a75-4605-910b-6fde65a6b9f7" providerId="ADAL" clId="{8A3B9615-6287-408B-99AB-8264CE0B4EFD}" dt="2024-02-16T08:46:50.879" v="3418" actId="2696"/>
        <pc:sldMkLst>
          <pc:docMk/>
          <pc:sldMk cId="1113110409" sldId="861"/>
        </pc:sldMkLst>
        <pc:spChg chg="mod">
          <ac:chgData name="Gael JAUNIN" userId="7415c599-1a75-4605-910b-6fde65a6b9f7" providerId="ADAL" clId="{8A3B9615-6287-408B-99AB-8264CE0B4EFD}" dt="2024-02-08T08:08:07.905" v="73"/>
          <ac:spMkLst>
            <pc:docMk/>
            <pc:sldMk cId="1113110409" sldId="861"/>
            <ac:spMk id="4" creationId="{00000000-0000-0000-0000-000000000000}"/>
          </ac:spMkLst>
        </pc:spChg>
      </pc:sldChg>
      <pc:sldChg chg="modSp mod">
        <pc:chgData name="Gael JAUNIN" userId="7415c599-1a75-4605-910b-6fde65a6b9f7" providerId="ADAL" clId="{8A3B9615-6287-408B-99AB-8264CE0B4EFD}" dt="2024-02-16T09:02:10.262" v="3567" actId="20577"/>
        <pc:sldMkLst>
          <pc:docMk/>
          <pc:sldMk cId="3303145509" sldId="871"/>
        </pc:sldMkLst>
        <pc:spChg chg="mod">
          <ac:chgData name="Gael JAUNIN" userId="7415c599-1a75-4605-910b-6fde65a6b9f7" providerId="ADAL" clId="{8A3B9615-6287-408B-99AB-8264CE0B4EFD}" dt="2024-02-16T09:02:10.262" v="3567" actId="20577"/>
          <ac:spMkLst>
            <pc:docMk/>
            <pc:sldMk cId="3303145509" sldId="871"/>
            <ac:spMk id="3" creationId="{4EC812AF-8491-4A35-915B-D5B8135FA5F1}"/>
          </ac:spMkLst>
        </pc:spChg>
        <pc:graphicFrameChg chg="mod">
          <ac:chgData name="Gael JAUNIN" userId="7415c599-1a75-4605-910b-6fde65a6b9f7" providerId="ADAL" clId="{8A3B9615-6287-408B-99AB-8264CE0B4EFD}" dt="2024-02-08T08:07:48.539" v="67" actId="20577"/>
          <ac:graphicFrameMkLst>
            <pc:docMk/>
            <pc:sldMk cId="3303145509" sldId="871"/>
            <ac:graphicFrameMk id="2" creationId="{00CD8070-CF37-4476-ACB2-ACE4D2DF89E3}"/>
          </ac:graphicFrameMkLst>
        </pc:graphicFrameChg>
      </pc:sldChg>
      <pc:sldChg chg="addSp delSp modSp mod ord delAnim modAnim">
        <pc:chgData name="Gael JAUNIN" userId="7415c599-1a75-4605-910b-6fde65a6b9f7" providerId="ADAL" clId="{8A3B9615-6287-408B-99AB-8264CE0B4EFD}" dt="2024-02-16T09:03:02.921" v="3589" actId="6549"/>
        <pc:sldMkLst>
          <pc:docMk/>
          <pc:sldMk cId="608582264" sldId="1614"/>
        </pc:sldMkLst>
        <pc:spChg chg="mod">
          <ac:chgData name="Gael JAUNIN" userId="7415c599-1a75-4605-910b-6fde65a6b9f7" providerId="ADAL" clId="{8A3B9615-6287-408B-99AB-8264CE0B4EFD}" dt="2024-02-16T09:03:02.921" v="3589" actId="6549"/>
          <ac:spMkLst>
            <pc:docMk/>
            <pc:sldMk cId="608582264" sldId="1614"/>
            <ac:spMk id="2" creationId="{24E621F5-ACAB-4897-9F6F-83D009460C9E}"/>
          </ac:spMkLst>
        </pc:spChg>
        <pc:spChg chg="add del mod">
          <ac:chgData name="Gael JAUNIN" userId="7415c599-1a75-4605-910b-6fde65a6b9f7" providerId="ADAL" clId="{8A3B9615-6287-408B-99AB-8264CE0B4EFD}" dt="2024-02-12T17:28:01.002" v="3177" actId="478"/>
          <ac:spMkLst>
            <pc:docMk/>
            <pc:sldMk cId="608582264" sldId="1614"/>
            <ac:spMk id="5" creationId="{D65D7EF3-060E-76CC-4F1C-1960A8936906}"/>
          </ac:spMkLst>
        </pc:spChg>
        <pc:spChg chg="mod">
          <ac:chgData name="Gael JAUNIN" userId="7415c599-1a75-4605-910b-6fde65a6b9f7" providerId="ADAL" clId="{8A3B9615-6287-408B-99AB-8264CE0B4EFD}" dt="2024-02-08T08:09:45.684" v="135" actId="20577"/>
          <ac:spMkLst>
            <pc:docMk/>
            <pc:sldMk cId="608582264" sldId="1614"/>
            <ac:spMk id="6" creationId="{E86EC3CE-CDC9-0888-BC63-091791FBE4B2}"/>
          </ac:spMkLst>
        </pc:spChg>
        <pc:spChg chg="add del mod">
          <ac:chgData name="Gael JAUNIN" userId="7415c599-1a75-4605-910b-6fde65a6b9f7" providerId="ADAL" clId="{8A3B9615-6287-408B-99AB-8264CE0B4EFD}" dt="2024-02-12T17:28:01.787" v="3178" actId="478"/>
          <ac:spMkLst>
            <pc:docMk/>
            <pc:sldMk cId="608582264" sldId="1614"/>
            <ac:spMk id="7" creationId="{3CC5BA73-9EFA-5D54-73F9-A4E90100497E}"/>
          </ac:spMkLst>
        </pc:spChg>
        <pc:spChg chg="del mod">
          <ac:chgData name="Gael JAUNIN" userId="7415c599-1a75-4605-910b-6fde65a6b9f7" providerId="ADAL" clId="{8A3B9615-6287-408B-99AB-8264CE0B4EFD}" dt="2024-02-08T08:44:32.086" v="299" actId="478"/>
          <ac:spMkLst>
            <pc:docMk/>
            <pc:sldMk cId="608582264" sldId="1614"/>
            <ac:spMk id="7" creationId="{FBDBC3D7-989C-2F9B-8296-1300A6D88FA3}"/>
          </ac:spMkLst>
        </pc:spChg>
        <pc:spChg chg="add del mod">
          <ac:chgData name="Gael JAUNIN" userId="7415c599-1a75-4605-910b-6fde65a6b9f7" providerId="ADAL" clId="{8A3B9615-6287-408B-99AB-8264CE0B4EFD}" dt="2024-02-08T08:44:34.924" v="300" actId="478"/>
          <ac:spMkLst>
            <pc:docMk/>
            <pc:sldMk cId="608582264" sldId="1614"/>
            <ac:spMk id="8" creationId="{4D65F1F4-E573-C184-9A7C-BE0BD94561B8}"/>
          </ac:spMkLst>
        </pc:spChg>
        <pc:spChg chg="add mod">
          <ac:chgData name="Gael JAUNIN" userId="7415c599-1a75-4605-910b-6fde65a6b9f7" providerId="ADAL" clId="{8A3B9615-6287-408B-99AB-8264CE0B4EFD}" dt="2024-02-12T17:28:24.593" v="3189" actId="6549"/>
          <ac:spMkLst>
            <pc:docMk/>
            <pc:sldMk cId="608582264" sldId="1614"/>
            <ac:spMk id="9" creationId="{DBDC3CDC-9566-6E45-92B3-E20BC2BE6E2E}"/>
          </ac:spMkLst>
        </pc:spChg>
        <pc:spChg chg="del mod">
          <ac:chgData name="Gael JAUNIN" userId="7415c599-1a75-4605-910b-6fde65a6b9f7" providerId="ADAL" clId="{8A3B9615-6287-408B-99AB-8264CE0B4EFD}" dt="2024-02-12T17:22:46.856" v="3156" actId="478"/>
          <ac:spMkLst>
            <pc:docMk/>
            <pc:sldMk cId="608582264" sldId="1614"/>
            <ac:spMk id="11" creationId="{07312CDD-6E06-3146-BB0F-3EFE380F9FB7}"/>
          </ac:spMkLst>
        </pc:spChg>
        <pc:spChg chg="del">
          <ac:chgData name="Gael JAUNIN" userId="7415c599-1a75-4605-910b-6fde65a6b9f7" providerId="ADAL" clId="{8A3B9615-6287-408B-99AB-8264CE0B4EFD}" dt="2024-02-08T08:08:15.287" v="74" actId="478"/>
          <ac:spMkLst>
            <pc:docMk/>
            <pc:sldMk cId="608582264" sldId="1614"/>
            <ac:spMk id="12" creationId="{C1156C6E-BF31-FB57-5131-E0E02B3BBD9E}"/>
          </ac:spMkLst>
        </pc:spChg>
        <pc:spChg chg="del">
          <ac:chgData name="Gael JAUNIN" userId="7415c599-1a75-4605-910b-6fde65a6b9f7" providerId="ADAL" clId="{8A3B9615-6287-408B-99AB-8264CE0B4EFD}" dt="2024-02-08T08:08:32.007" v="86" actId="478"/>
          <ac:spMkLst>
            <pc:docMk/>
            <pc:sldMk cId="608582264" sldId="1614"/>
            <ac:spMk id="13" creationId="{D5B31B48-FCC3-F8F1-2122-DFB4CDA6F0DF}"/>
          </ac:spMkLst>
        </pc:spChg>
        <pc:spChg chg="del">
          <ac:chgData name="Gael JAUNIN" userId="7415c599-1a75-4605-910b-6fde65a6b9f7" providerId="ADAL" clId="{8A3B9615-6287-408B-99AB-8264CE0B4EFD}" dt="2024-02-08T08:08:33.775" v="87" actId="478"/>
          <ac:spMkLst>
            <pc:docMk/>
            <pc:sldMk cId="608582264" sldId="1614"/>
            <ac:spMk id="14" creationId="{6660075C-3438-4497-1C1E-A76D9FBB5467}"/>
          </ac:spMkLst>
        </pc:spChg>
        <pc:spChg chg="del">
          <ac:chgData name="Gael JAUNIN" userId="7415c599-1a75-4605-910b-6fde65a6b9f7" providerId="ADAL" clId="{8A3B9615-6287-408B-99AB-8264CE0B4EFD}" dt="2024-02-08T08:08:33.775" v="87" actId="478"/>
          <ac:spMkLst>
            <pc:docMk/>
            <pc:sldMk cId="608582264" sldId="1614"/>
            <ac:spMk id="15" creationId="{467F0D62-4E2D-E34F-5095-79A1178D514E}"/>
          </ac:spMkLst>
        </pc:spChg>
        <pc:spChg chg="del mod">
          <ac:chgData name="Gael JAUNIN" userId="7415c599-1a75-4605-910b-6fde65a6b9f7" providerId="ADAL" clId="{8A3B9615-6287-408B-99AB-8264CE0B4EFD}" dt="2024-02-08T08:08:30.542" v="85" actId="478"/>
          <ac:spMkLst>
            <pc:docMk/>
            <pc:sldMk cId="608582264" sldId="1614"/>
            <ac:spMk id="16" creationId="{6BCFCFE7-1E93-7F5F-CF5E-9870530452F1}"/>
          </ac:spMkLst>
        </pc:spChg>
        <pc:spChg chg="del">
          <ac:chgData name="Gael JAUNIN" userId="7415c599-1a75-4605-910b-6fde65a6b9f7" providerId="ADAL" clId="{8A3B9615-6287-408B-99AB-8264CE0B4EFD}" dt="2024-02-08T08:08:39.281" v="94" actId="478"/>
          <ac:spMkLst>
            <pc:docMk/>
            <pc:sldMk cId="608582264" sldId="1614"/>
            <ac:spMk id="17" creationId="{C2AA8385-568E-F58E-A6F2-FB64728B3A76}"/>
          </ac:spMkLst>
        </pc:spChg>
        <pc:spChg chg="del">
          <ac:chgData name="Gael JAUNIN" userId="7415c599-1a75-4605-910b-6fde65a6b9f7" providerId="ADAL" clId="{8A3B9615-6287-408B-99AB-8264CE0B4EFD}" dt="2024-02-08T08:08:27.034" v="82" actId="478"/>
          <ac:spMkLst>
            <pc:docMk/>
            <pc:sldMk cId="608582264" sldId="1614"/>
            <ac:spMk id="18" creationId="{CF75099C-B3EE-C9F7-38C4-B940366AC97E}"/>
          </ac:spMkLst>
        </pc:spChg>
        <pc:spChg chg="del">
          <ac:chgData name="Gael JAUNIN" userId="7415c599-1a75-4605-910b-6fde65a6b9f7" providerId="ADAL" clId="{8A3B9615-6287-408B-99AB-8264CE0B4EFD}" dt="2024-02-08T08:08:24.093" v="78" actId="478"/>
          <ac:spMkLst>
            <pc:docMk/>
            <pc:sldMk cId="608582264" sldId="1614"/>
            <ac:spMk id="19" creationId="{74BF3627-5540-0932-0039-BEC476713E20}"/>
          </ac:spMkLst>
        </pc:spChg>
        <pc:spChg chg="del">
          <ac:chgData name="Gael JAUNIN" userId="7415c599-1a75-4605-910b-6fde65a6b9f7" providerId="ADAL" clId="{8A3B9615-6287-408B-99AB-8264CE0B4EFD}" dt="2024-02-08T08:08:21.098" v="76" actId="478"/>
          <ac:spMkLst>
            <pc:docMk/>
            <pc:sldMk cId="608582264" sldId="1614"/>
            <ac:spMk id="20" creationId="{007AE930-D187-D607-8DC8-C0B63AC3E1F5}"/>
          </ac:spMkLst>
        </pc:spChg>
        <pc:spChg chg="del">
          <ac:chgData name="Gael JAUNIN" userId="7415c599-1a75-4605-910b-6fde65a6b9f7" providerId="ADAL" clId="{8A3B9615-6287-408B-99AB-8264CE0B4EFD}" dt="2024-02-08T08:08:22.604" v="77" actId="478"/>
          <ac:spMkLst>
            <pc:docMk/>
            <pc:sldMk cId="608582264" sldId="1614"/>
            <ac:spMk id="21" creationId="{11AC5901-A798-344F-D0C7-CAB49803D258}"/>
          </ac:spMkLst>
        </pc:spChg>
        <pc:picChg chg="add mod">
          <ac:chgData name="Gael JAUNIN" userId="7415c599-1a75-4605-910b-6fde65a6b9f7" providerId="ADAL" clId="{8A3B9615-6287-408B-99AB-8264CE0B4EFD}" dt="2024-02-08T08:46:28.821" v="541" actId="1076"/>
          <ac:picMkLst>
            <pc:docMk/>
            <pc:sldMk cId="608582264" sldId="1614"/>
            <ac:picMk id="4" creationId="{B30B7A5D-35BF-7719-0738-6E333103934D}"/>
          </ac:picMkLst>
        </pc:picChg>
        <pc:picChg chg="del">
          <ac:chgData name="Gael JAUNIN" userId="7415c599-1a75-4605-910b-6fde65a6b9f7" providerId="ADAL" clId="{8A3B9615-6287-408B-99AB-8264CE0B4EFD}" dt="2024-02-08T08:08:37.482" v="93" actId="478"/>
          <ac:picMkLst>
            <pc:docMk/>
            <pc:sldMk cId="608582264" sldId="1614"/>
            <ac:picMk id="22" creationId="{DA3D3BA8-7BE3-F4AB-73D5-1A3F2220CB71}"/>
          </ac:picMkLst>
        </pc:picChg>
        <pc:picChg chg="del">
          <ac:chgData name="Gael JAUNIN" userId="7415c599-1a75-4605-910b-6fde65a6b9f7" providerId="ADAL" clId="{8A3B9615-6287-408B-99AB-8264CE0B4EFD}" dt="2024-02-08T08:08:36.364" v="91" actId="478"/>
          <ac:picMkLst>
            <pc:docMk/>
            <pc:sldMk cId="608582264" sldId="1614"/>
            <ac:picMk id="23" creationId="{B616D433-DDA9-369A-DD88-600E1CF89C07}"/>
          </ac:picMkLst>
        </pc:picChg>
        <pc:picChg chg="del">
          <ac:chgData name="Gael JAUNIN" userId="7415c599-1a75-4605-910b-6fde65a6b9f7" providerId="ADAL" clId="{8A3B9615-6287-408B-99AB-8264CE0B4EFD}" dt="2024-02-08T08:08:26.177" v="81" actId="478"/>
          <ac:picMkLst>
            <pc:docMk/>
            <pc:sldMk cId="608582264" sldId="1614"/>
            <ac:picMk id="1026" creationId="{2BD8887B-4F2A-87B2-FF0A-062F31F9D736}"/>
          </ac:picMkLst>
        </pc:picChg>
        <pc:picChg chg="del">
          <ac:chgData name="Gael JAUNIN" userId="7415c599-1a75-4605-910b-6fde65a6b9f7" providerId="ADAL" clId="{8A3B9615-6287-408B-99AB-8264CE0B4EFD}" dt="2024-02-08T08:08:29.065" v="84" actId="478"/>
          <ac:picMkLst>
            <pc:docMk/>
            <pc:sldMk cId="608582264" sldId="1614"/>
            <ac:picMk id="1028" creationId="{294CB808-8AE6-A791-4AE0-A6B4DECDEF60}"/>
          </ac:picMkLst>
        </pc:picChg>
        <pc:picChg chg="del">
          <ac:chgData name="Gael JAUNIN" userId="7415c599-1a75-4605-910b-6fde65a6b9f7" providerId="ADAL" clId="{8A3B9615-6287-408B-99AB-8264CE0B4EFD}" dt="2024-02-08T08:08:25.328" v="80" actId="478"/>
          <ac:picMkLst>
            <pc:docMk/>
            <pc:sldMk cId="608582264" sldId="1614"/>
            <ac:picMk id="1030" creationId="{6415792D-5607-B267-B1EB-EC0F8DC2EC6D}"/>
          </ac:picMkLst>
        </pc:picChg>
        <pc:picChg chg="del">
          <ac:chgData name="Gael JAUNIN" userId="7415c599-1a75-4605-910b-6fde65a6b9f7" providerId="ADAL" clId="{8A3B9615-6287-408B-99AB-8264CE0B4EFD}" dt="2024-02-08T08:08:35.356" v="89" actId="478"/>
          <ac:picMkLst>
            <pc:docMk/>
            <pc:sldMk cId="608582264" sldId="1614"/>
            <ac:picMk id="1032" creationId="{F07D57F7-ADE4-651F-AAB4-20FEAADB95C1}"/>
          </ac:picMkLst>
        </pc:picChg>
        <pc:picChg chg="del">
          <ac:chgData name="Gael JAUNIN" userId="7415c599-1a75-4605-910b-6fde65a6b9f7" providerId="ADAL" clId="{8A3B9615-6287-408B-99AB-8264CE0B4EFD}" dt="2024-02-08T08:08:34.726" v="88" actId="478"/>
          <ac:picMkLst>
            <pc:docMk/>
            <pc:sldMk cId="608582264" sldId="1614"/>
            <ac:picMk id="1036" creationId="{046BB01B-1E65-4EE2-2D53-E11DF1408DAA}"/>
          </ac:picMkLst>
        </pc:picChg>
        <pc:picChg chg="del">
          <ac:chgData name="Gael JAUNIN" userId="7415c599-1a75-4605-910b-6fde65a6b9f7" providerId="ADAL" clId="{8A3B9615-6287-408B-99AB-8264CE0B4EFD}" dt="2024-02-08T08:08:35.787" v="90" actId="478"/>
          <ac:picMkLst>
            <pc:docMk/>
            <pc:sldMk cId="608582264" sldId="1614"/>
            <ac:picMk id="1038" creationId="{5AB85CDA-0D4E-C1F6-EDAD-E0E8CE70BAED}"/>
          </ac:picMkLst>
        </pc:picChg>
        <pc:picChg chg="del">
          <ac:chgData name="Gael JAUNIN" userId="7415c599-1a75-4605-910b-6fde65a6b9f7" providerId="ADAL" clId="{8A3B9615-6287-408B-99AB-8264CE0B4EFD}" dt="2024-02-08T08:08:37.092" v="92" actId="478"/>
          <ac:picMkLst>
            <pc:docMk/>
            <pc:sldMk cId="608582264" sldId="1614"/>
            <ac:picMk id="1040" creationId="{B9C03A3A-A0BE-F2BC-0B1C-24AFE0DAEFD9}"/>
          </ac:picMkLst>
        </pc:picChg>
        <pc:picChg chg="del">
          <ac:chgData name="Gael JAUNIN" userId="7415c599-1a75-4605-910b-6fde65a6b9f7" providerId="ADAL" clId="{8A3B9615-6287-408B-99AB-8264CE0B4EFD}" dt="2024-02-08T08:08:24.854" v="79" actId="478"/>
          <ac:picMkLst>
            <pc:docMk/>
            <pc:sldMk cId="608582264" sldId="1614"/>
            <ac:picMk id="1042" creationId="{852C29C8-FFD1-98C9-C4F0-0700C92F6995}"/>
          </ac:picMkLst>
        </pc:picChg>
      </pc:sldChg>
      <pc:sldChg chg="del">
        <pc:chgData name="Gael JAUNIN" userId="7415c599-1a75-4605-910b-6fde65a6b9f7" providerId="ADAL" clId="{8A3B9615-6287-408B-99AB-8264CE0B4EFD}" dt="2024-02-08T08:08:53.758" v="100" actId="47"/>
        <pc:sldMkLst>
          <pc:docMk/>
          <pc:sldMk cId="3022698621" sldId="1615"/>
        </pc:sldMkLst>
      </pc:sldChg>
      <pc:sldChg chg="del">
        <pc:chgData name="Gael JAUNIN" userId="7415c599-1a75-4605-910b-6fde65a6b9f7" providerId="ADAL" clId="{8A3B9615-6287-408B-99AB-8264CE0B4EFD}" dt="2024-02-08T08:09:03.417" v="107" actId="47"/>
        <pc:sldMkLst>
          <pc:docMk/>
          <pc:sldMk cId="4033249771" sldId="1617"/>
        </pc:sldMkLst>
      </pc:sldChg>
      <pc:sldChg chg="addSp delSp modSp del mod delAnim modAnim">
        <pc:chgData name="Gael JAUNIN" userId="7415c599-1a75-4605-910b-6fde65a6b9f7" providerId="ADAL" clId="{8A3B9615-6287-408B-99AB-8264CE0B4EFD}" dt="2024-02-08T11:06:54.186" v="2234" actId="2696"/>
        <pc:sldMkLst>
          <pc:docMk/>
          <pc:sldMk cId="2555037956" sldId="1618"/>
        </pc:sldMkLst>
        <pc:spChg chg="add del mod">
          <ac:chgData name="Gael JAUNIN" userId="7415c599-1a75-4605-910b-6fde65a6b9f7" providerId="ADAL" clId="{8A3B9615-6287-408B-99AB-8264CE0B4EFD}" dt="2024-02-08T08:09:10.213" v="109" actId="478"/>
          <ac:spMkLst>
            <pc:docMk/>
            <pc:sldMk cId="2555037956" sldId="1618"/>
            <ac:spMk id="4" creationId="{D425B791-165C-DA3F-F174-46B9F04F38C2}"/>
          </ac:spMkLst>
        </pc:spChg>
        <pc:spChg chg="del">
          <ac:chgData name="Gael JAUNIN" userId="7415c599-1a75-4605-910b-6fde65a6b9f7" providerId="ADAL" clId="{8A3B9615-6287-408B-99AB-8264CE0B4EFD}" dt="2024-02-08T08:09:06.873" v="108" actId="478"/>
          <ac:spMkLst>
            <pc:docMk/>
            <pc:sldMk cId="2555037956" sldId="1618"/>
            <ac:spMk id="7" creationId="{FBDBC3D7-989C-2F9B-8296-1300A6D88FA3}"/>
          </ac:spMkLst>
        </pc:spChg>
        <pc:spChg chg="del">
          <ac:chgData name="Gael JAUNIN" userId="7415c599-1a75-4605-910b-6fde65a6b9f7" providerId="ADAL" clId="{8A3B9615-6287-408B-99AB-8264CE0B4EFD}" dt="2024-02-08T08:09:19.879" v="113" actId="478"/>
          <ac:spMkLst>
            <pc:docMk/>
            <pc:sldMk cId="2555037956" sldId="1618"/>
            <ac:spMk id="10" creationId="{404DC5A9-84D0-87F7-7FE1-CE1531548396}"/>
          </ac:spMkLst>
        </pc:spChg>
        <pc:spChg chg="del">
          <ac:chgData name="Gael JAUNIN" userId="7415c599-1a75-4605-910b-6fde65a6b9f7" providerId="ADAL" clId="{8A3B9615-6287-408B-99AB-8264CE0B4EFD}" dt="2024-02-08T08:09:21.632" v="114" actId="478"/>
          <ac:spMkLst>
            <pc:docMk/>
            <pc:sldMk cId="2555037956" sldId="1618"/>
            <ac:spMk id="12" creationId="{19F76B2C-A63E-7CB4-5F6D-7F681D025C79}"/>
          </ac:spMkLst>
        </pc:spChg>
        <pc:spChg chg="del">
          <ac:chgData name="Gael JAUNIN" userId="7415c599-1a75-4605-910b-6fde65a6b9f7" providerId="ADAL" clId="{8A3B9615-6287-408B-99AB-8264CE0B4EFD}" dt="2024-02-08T08:09:11.824" v="110" actId="478"/>
          <ac:spMkLst>
            <pc:docMk/>
            <pc:sldMk cId="2555037956" sldId="1618"/>
            <ac:spMk id="13" creationId="{A1206E1E-BC5C-71ED-7D86-021ACB636082}"/>
          </ac:spMkLst>
        </pc:spChg>
        <pc:spChg chg="del mod">
          <ac:chgData name="Gael JAUNIN" userId="7415c599-1a75-4605-910b-6fde65a6b9f7" providerId="ADAL" clId="{8A3B9615-6287-408B-99AB-8264CE0B4EFD}" dt="2024-02-08T08:09:17.992" v="112" actId="478"/>
          <ac:spMkLst>
            <pc:docMk/>
            <pc:sldMk cId="2555037956" sldId="1618"/>
            <ac:spMk id="20" creationId="{007AE930-D187-D607-8DC8-C0B63AC3E1F5}"/>
          </ac:spMkLst>
        </pc:spChg>
        <pc:spChg chg="del">
          <ac:chgData name="Gael JAUNIN" userId="7415c599-1a75-4605-910b-6fde65a6b9f7" providerId="ADAL" clId="{8A3B9615-6287-408B-99AB-8264CE0B4EFD}" dt="2024-02-08T08:09:23.425" v="115" actId="478"/>
          <ac:spMkLst>
            <pc:docMk/>
            <pc:sldMk cId="2555037956" sldId="1618"/>
            <ac:spMk id="21" creationId="{11AC5901-A798-344F-D0C7-CAB49803D258}"/>
          </ac:spMkLst>
        </pc:spChg>
        <pc:picChg chg="del mod">
          <ac:chgData name="Gael JAUNIN" userId="7415c599-1a75-4605-910b-6fde65a6b9f7" providerId="ADAL" clId="{8A3B9615-6287-408B-99AB-8264CE0B4EFD}" dt="2024-02-08T11:02:07.966" v="2194" actId="21"/>
          <ac:picMkLst>
            <pc:docMk/>
            <pc:sldMk cId="2555037956" sldId="1618"/>
            <ac:picMk id="14" creationId="{CFCE1CF1-CB58-B6AE-95F3-C95CB1ED2992}"/>
          </ac:picMkLst>
        </pc:picChg>
        <pc:picChg chg="del">
          <ac:chgData name="Gael JAUNIN" userId="7415c599-1a75-4605-910b-6fde65a6b9f7" providerId="ADAL" clId="{8A3B9615-6287-408B-99AB-8264CE0B4EFD}" dt="2024-02-08T11:02:07.966" v="2194" actId="21"/>
          <ac:picMkLst>
            <pc:docMk/>
            <pc:sldMk cId="2555037956" sldId="1618"/>
            <ac:picMk id="5122" creationId="{471EA76A-D715-EF1E-2877-0CDE250A2377}"/>
          </ac:picMkLst>
        </pc:picChg>
        <pc:picChg chg="del">
          <ac:chgData name="Gael JAUNIN" userId="7415c599-1a75-4605-910b-6fde65a6b9f7" providerId="ADAL" clId="{8A3B9615-6287-408B-99AB-8264CE0B4EFD}" dt="2024-02-08T11:02:07.966" v="2194" actId="21"/>
          <ac:picMkLst>
            <pc:docMk/>
            <pc:sldMk cId="2555037956" sldId="1618"/>
            <ac:picMk id="5126" creationId="{31E5FDF3-AF14-9BB2-7A32-4C68307F3443}"/>
          </ac:picMkLst>
        </pc:picChg>
        <pc:picChg chg="del">
          <ac:chgData name="Gael JAUNIN" userId="7415c599-1a75-4605-910b-6fde65a6b9f7" providerId="ADAL" clId="{8A3B9615-6287-408B-99AB-8264CE0B4EFD}" dt="2024-02-08T11:02:07.966" v="2194" actId="21"/>
          <ac:picMkLst>
            <pc:docMk/>
            <pc:sldMk cId="2555037956" sldId="1618"/>
            <ac:picMk id="5128" creationId="{1D7F1945-E95D-7CE7-C7BA-376B53990C02}"/>
          </ac:picMkLst>
        </pc:picChg>
        <pc:picChg chg="mod">
          <ac:chgData name="Gael JAUNIN" userId="7415c599-1a75-4605-910b-6fde65a6b9f7" providerId="ADAL" clId="{8A3B9615-6287-408B-99AB-8264CE0B4EFD}" dt="2024-02-08T08:09:25.476" v="116" actId="1076"/>
          <ac:picMkLst>
            <pc:docMk/>
            <pc:sldMk cId="2555037956" sldId="1618"/>
            <ac:picMk id="5130" creationId="{518B29CF-5C51-DD0F-0503-C34915A3320D}"/>
          </ac:picMkLst>
        </pc:picChg>
      </pc:sldChg>
      <pc:sldChg chg="del">
        <pc:chgData name="Gael JAUNIN" userId="7415c599-1a75-4605-910b-6fde65a6b9f7" providerId="ADAL" clId="{8A3B9615-6287-408B-99AB-8264CE0B4EFD}" dt="2024-02-08T08:08:52.157" v="99" actId="47"/>
        <pc:sldMkLst>
          <pc:docMk/>
          <pc:sldMk cId="778771793" sldId="1619"/>
        </pc:sldMkLst>
      </pc:sldChg>
      <pc:sldChg chg="delSp del mod delAnim">
        <pc:chgData name="Gael JAUNIN" userId="7415c599-1a75-4605-910b-6fde65a6b9f7" providerId="ADAL" clId="{8A3B9615-6287-408B-99AB-8264CE0B4EFD}" dt="2024-02-08T11:06:57.404" v="2235" actId="2696"/>
        <pc:sldMkLst>
          <pc:docMk/>
          <pc:sldMk cId="1725419157" sldId="1620"/>
        </pc:sldMkLst>
        <pc:picChg chg="del">
          <ac:chgData name="Gael JAUNIN" userId="7415c599-1a75-4605-910b-6fde65a6b9f7" providerId="ADAL" clId="{8A3B9615-6287-408B-99AB-8264CE0B4EFD}" dt="2024-02-08T08:08:47.582" v="96" actId="478"/>
          <ac:picMkLst>
            <pc:docMk/>
            <pc:sldMk cId="1725419157" sldId="1620"/>
            <ac:picMk id="25" creationId="{5270CE8C-C366-2C87-914F-C88516064E01}"/>
          </ac:picMkLst>
        </pc:picChg>
        <pc:picChg chg="del">
          <ac:chgData name="Gael JAUNIN" userId="7415c599-1a75-4605-910b-6fde65a6b9f7" providerId="ADAL" clId="{8A3B9615-6287-408B-99AB-8264CE0B4EFD}" dt="2024-02-08T08:08:46.804" v="95" actId="478"/>
          <ac:picMkLst>
            <pc:docMk/>
            <pc:sldMk cId="1725419157" sldId="1620"/>
            <ac:picMk id="33" creationId="{EFFA379F-8359-54F9-6D1B-F97DDF1D5BE5}"/>
          </ac:picMkLst>
        </pc:picChg>
        <pc:picChg chg="del">
          <ac:chgData name="Gael JAUNIN" userId="7415c599-1a75-4605-910b-6fde65a6b9f7" providerId="ADAL" clId="{8A3B9615-6287-408B-99AB-8264CE0B4EFD}" dt="2024-02-08T08:08:48.348" v="97" actId="478"/>
          <ac:picMkLst>
            <pc:docMk/>
            <pc:sldMk cId="1725419157" sldId="1620"/>
            <ac:picMk id="35" creationId="{2374201C-F3A3-BA29-73BF-C119D22EF7C9}"/>
          </ac:picMkLst>
        </pc:picChg>
      </pc:sldChg>
      <pc:sldChg chg="addSp delSp modSp add mod delAnim modAnim">
        <pc:chgData name="Gael JAUNIN" userId="7415c599-1a75-4605-910b-6fde65a6b9f7" providerId="ADAL" clId="{8A3B9615-6287-408B-99AB-8264CE0B4EFD}" dt="2024-02-12T17:28:44.048" v="3190"/>
        <pc:sldMkLst>
          <pc:docMk/>
          <pc:sldMk cId="151317674" sldId="1621"/>
        </pc:sldMkLst>
        <pc:spChg chg="mod">
          <ac:chgData name="Gael JAUNIN" userId="7415c599-1a75-4605-910b-6fde65a6b9f7" providerId="ADAL" clId="{8A3B9615-6287-408B-99AB-8264CE0B4EFD}" dt="2024-02-08T08:40:18.482" v="240" actId="6549"/>
          <ac:spMkLst>
            <pc:docMk/>
            <pc:sldMk cId="151317674" sldId="1621"/>
            <ac:spMk id="2" creationId="{589EB7C7-134C-F748-041C-5BF611C80A65}"/>
          </ac:spMkLst>
        </pc:spChg>
        <pc:spChg chg="add del">
          <ac:chgData name="Gael JAUNIN" userId="7415c599-1a75-4605-910b-6fde65a6b9f7" providerId="ADAL" clId="{8A3B9615-6287-408B-99AB-8264CE0B4EFD}" dt="2024-02-12T16:55:02.978" v="2691" actId="22"/>
          <ac:spMkLst>
            <pc:docMk/>
            <pc:sldMk cId="151317674" sldId="1621"/>
            <ac:spMk id="4" creationId="{A3F017A2-A390-01B5-7000-9AC3C42D22D9}"/>
          </ac:spMkLst>
        </pc:spChg>
        <pc:spChg chg="add del">
          <ac:chgData name="Gael JAUNIN" userId="7415c599-1a75-4605-910b-6fde65a6b9f7" providerId="ADAL" clId="{8A3B9615-6287-408B-99AB-8264CE0B4EFD}" dt="2024-02-08T08:28:51.715" v="178" actId="22"/>
          <ac:spMkLst>
            <pc:docMk/>
            <pc:sldMk cId="151317674" sldId="1621"/>
            <ac:spMk id="5" creationId="{0766B61F-1613-5B40-B06F-06F9E1D890A8}"/>
          </ac:spMkLst>
        </pc:spChg>
        <pc:spChg chg="mod">
          <ac:chgData name="Gael JAUNIN" userId="7415c599-1a75-4605-910b-6fde65a6b9f7" providerId="ADAL" clId="{8A3B9615-6287-408B-99AB-8264CE0B4EFD}" dt="2024-02-08T08:21:52.330" v="164" actId="20577"/>
          <ac:spMkLst>
            <pc:docMk/>
            <pc:sldMk cId="151317674" sldId="1621"/>
            <ac:spMk id="6" creationId="{105860D7-9C02-F250-3E5D-557CDE377924}"/>
          </ac:spMkLst>
        </pc:spChg>
        <pc:spChg chg="add del mod">
          <ac:chgData name="Gael JAUNIN" userId="7415c599-1a75-4605-910b-6fde65a6b9f7" providerId="ADAL" clId="{8A3B9615-6287-408B-99AB-8264CE0B4EFD}" dt="2024-02-12T16:57:19.544" v="2727" actId="21"/>
          <ac:spMkLst>
            <pc:docMk/>
            <pc:sldMk cId="151317674" sldId="1621"/>
            <ac:spMk id="7" creationId="{3CC5BA73-9EFA-5D54-73F9-A4E90100497E}"/>
          </ac:spMkLst>
        </pc:spChg>
        <pc:spChg chg="del mod">
          <ac:chgData name="Gael JAUNIN" userId="7415c599-1a75-4605-910b-6fde65a6b9f7" providerId="ADAL" clId="{8A3B9615-6287-408B-99AB-8264CE0B4EFD}" dt="2024-02-08T08:40:31.432" v="243" actId="478"/>
          <ac:spMkLst>
            <pc:docMk/>
            <pc:sldMk cId="151317674" sldId="1621"/>
            <ac:spMk id="7" creationId="{602E7A14-B789-24BA-077F-0D837FBCD854}"/>
          </ac:spMkLst>
        </pc:spChg>
        <pc:spChg chg="add del mod">
          <ac:chgData name="Gael JAUNIN" userId="7415c599-1a75-4605-910b-6fde65a6b9f7" providerId="ADAL" clId="{8A3B9615-6287-408B-99AB-8264CE0B4EFD}" dt="2024-02-08T08:39:49.659" v="231" actId="478"/>
          <ac:spMkLst>
            <pc:docMk/>
            <pc:sldMk cId="151317674" sldId="1621"/>
            <ac:spMk id="8" creationId="{D31D28D2-EBF7-8C6C-D027-727422E9E579}"/>
          </ac:spMkLst>
        </pc:spChg>
        <pc:spChg chg="add del mod">
          <ac:chgData name="Gael JAUNIN" userId="7415c599-1a75-4605-910b-6fde65a6b9f7" providerId="ADAL" clId="{8A3B9615-6287-408B-99AB-8264CE0B4EFD}" dt="2024-02-12T16:57:03.563" v="2724" actId="478"/>
          <ac:spMkLst>
            <pc:docMk/>
            <pc:sldMk cId="151317674" sldId="1621"/>
            <ac:spMk id="9" creationId="{7348F754-15A6-F5EC-D4D5-7F796C3677EB}"/>
          </ac:spMkLst>
        </pc:spChg>
        <pc:spChg chg="mod">
          <ac:chgData name="Gael JAUNIN" userId="7415c599-1a75-4605-910b-6fde65a6b9f7" providerId="ADAL" clId="{8A3B9615-6287-408B-99AB-8264CE0B4EFD}" dt="2024-02-08T08:48:52.366" v="589" actId="14100"/>
          <ac:spMkLst>
            <pc:docMk/>
            <pc:sldMk cId="151317674" sldId="1621"/>
            <ac:spMk id="11" creationId="{7EF1DF29-2E27-3C64-75C2-92C2F883E962}"/>
          </ac:spMkLst>
        </pc:spChg>
        <pc:spChg chg="add del mod">
          <ac:chgData name="Gael JAUNIN" userId="7415c599-1a75-4605-910b-6fde65a6b9f7" providerId="ADAL" clId="{8A3B9615-6287-408B-99AB-8264CE0B4EFD}" dt="2024-02-08T08:38:12.245" v="223" actId="478"/>
          <ac:spMkLst>
            <pc:docMk/>
            <pc:sldMk cId="151317674" sldId="1621"/>
            <ac:spMk id="13" creationId="{E4C291E1-57B8-3714-C8B1-1B4612EE1EE2}"/>
          </ac:spMkLst>
        </pc:spChg>
        <pc:spChg chg="add del mod">
          <ac:chgData name="Gael JAUNIN" userId="7415c599-1a75-4605-910b-6fde65a6b9f7" providerId="ADAL" clId="{8A3B9615-6287-408B-99AB-8264CE0B4EFD}" dt="2024-02-08T08:38:38.270" v="230" actId="478"/>
          <ac:spMkLst>
            <pc:docMk/>
            <pc:sldMk cId="151317674" sldId="1621"/>
            <ac:spMk id="15" creationId="{EAD5CBF8-EFFA-CE4E-98CD-D5100B7568B3}"/>
          </ac:spMkLst>
        </pc:spChg>
        <pc:spChg chg="add del mod">
          <ac:chgData name="Gael JAUNIN" userId="7415c599-1a75-4605-910b-6fde65a6b9f7" providerId="ADAL" clId="{8A3B9615-6287-408B-99AB-8264CE0B4EFD}" dt="2024-02-08T08:40:29.159" v="242" actId="478"/>
          <ac:spMkLst>
            <pc:docMk/>
            <pc:sldMk cId="151317674" sldId="1621"/>
            <ac:spMk id="16" creationId="{A70F9254-8B90-0DF1-61EF-80BF6C7531B0}"/>
          </ac:spMkLst>
        </pc:spChg>
        <pc:spChg chg="add del mod">
          <ac:chgData name="Gael JAUNIN" userId="7415c599-1a75-4605-910b-6fde65a6b9f7" providerId="ADAL" clId="{8A3B9615-6287-408B-99AB-8264CE0B4EFD}" dt="2024-02-08T08:40:33.772" v="244" actId="478"/>
          <ac:spMkLst>
            <pc:docMk/>
            <pc:sldMk cId="151317674" sldId="1621"/>
            <ac:spMk id="20" creationId="{09C1D26A-CA2C-CF2D-158E-017D6F83D3C6}"/>
          </ac:spMkLst>
        </pc:spChg>
        <pc:spChg chg="add del mod">
          <ac:chgData name="Gael JAUNIN" userId="7415c599-1a75-4605-910b-6fde65a6b9f7" providerId="ADAL" clId="{8A3B9615-6287-408B-99AB-8264CE0B4EFD}" dt="2024-02-08T08:43:21.906" v="276" actId="478"/>
          <ac:spMkLst>
            <pc:docMk/>
            <pc:sldMk cId="151317674" sldId="1621"/>
            <ac:spMk id="24" creationId="{8094BE2B-4BDC-ADF8-C573-5453390218EA}"/>
          </ac:spMkLst>
        </pc:spChg>
        <pc:spChg chg="add mod">
          <ac:chgData name="Gael JAUNIN" userId="7415c599-1a75-4605-910b-6fde65a6b9f7" providerId="ADAL" clId="{8A3B9615-6287-408B-99AB-8264CE0B4EFD}" dt="2024-02-12T17:03:14.027" v="2756" actId="20577"/>
          <ac:spMkLst>
            <pc:docMk/>
            <pc:sldMk cId="151317674" sldId="1621"/>
            <ac:spMk id="25" creationId="{E8368EB7-99E4-D5B7-2932-58E3A9273AF0}"/>
          </ac:spMkLst>
        </pc:spChg>
        <pc:spChg chg="add mod">
          <ac:chgData name="Gael JAUNIN" userId="7415c599-1a75-4605-910b-6fde65a6b9f7" providerId="ADAL" clId="{8A3B9615-6287-408B-99AB-8264CE0B4EFD}" dt="2024-02-12T16:54:57.575" v="2689" actId="14100"/>
          <ac:spMkLst>
            <pc:docMk/>
            <pc:sldMk cId="151317674" sldId="1621"/>
            <ac:spMk id="26" creationId="{07EE28B1-7E3E-819D-3894-858435A73C46}"/>
          </ac:spMkLst>
        </pc:spChg>
        <pc:picChg chg="del">
          <ac:chgData name="Gael JAUNIN" userId="7415c599-1a75-4605-910b-6fde65a6b9f7" providerId="ADAL" clId="{8A3B9615-6287-408B-99AB-8264CE0B4EFD}" dt="2024-02-08T08:25:17.080" v="165" actId="478"/>
          <ac:picMkLst>
            <pc:docMk/>
            <pc:sldMk cId="151317674" sldId="1621"/>
            <ac:picMk id="4" creationId="{6700E810-16E9-08A0-A022-8065D26B3FAD}"/>
          </ac:picMkLst>
        </pc:picChg>
        <pc:picChg chg="add del mod">
          <ac:chgData name="Gael JAUNIN" userId="7415c599-1a75-4605-910b-6fde65a6b9f7" providerId="ADAL" clId="{8A3B9615-6287-408B-99AB-8264CE0B4EFD}" dt="2024-02-08T08:36:15.132" v="220" actId="478"/>
          <ac:picMkLst>
            <pc:docMk/>
            <pc:sldMk cId="151317674" sldId="1621"/>
            <ac:picMk id="10" creationId="{C4D88DEB-6506-3298-3638-2A94EBD0F841}"/>
          </ac:picMkLst>
        </pc:picChg>
        <pc:picChg chg="add del mod">
          <ac:chgData name="Gael JAUNIN" userId="7415c599-1a75-4605-910b-6fde65a6b9f7" providerId="ADAL" clId="{8A3B9615-6287-408B-99AB-8264CE0B4EFD}" dt="2024-02-08T08:42:29.322" v="268" actId="478"/>
          <ac:picMkLst>
            <pc:docMk/>
            <pc:sldMk cId="151317674" sldId="1621"/>
            <ac:picMk id="18" creationId="{C94FFA08-2A53-3016-1E53-FCD70AF5AB77}"/>
          </ac:picMkLst>
        </pc:picChg>
        <pc:picChg chg="add mod">
          <ac:chgData name="Gael JAUNIN" userId="7415c599-1a75-4605-910b-6fde65a6b9f7" providerId="ADAL" clId="{8A3B9615-6287-408B-99AB-8264CE0B4EFD}" dt="2024-02-08T09:05:37.991" v="732" actId="1076"/>
          <ac:picMkLst>
            <pc:docMk/>
            <pc:sldMk cId="151317674" sldId="1621"/>
            <ac:picMk id="22" creationId="{81B7A718-D707-DCA4-79AF-ED6947987938}"/>
          </ac:picMkLst>
        </pc:picChg>
      </pc:sldChg>
      <pc:sldChg chg="del">
        <pc:chgData name="Gael JAUNIN" userId="7415c599-1a75-4605-910b-6fde65a6b9f7" providerId="ADAL" clId="{8A3B9615-6287-408B-99AB-8264CE0B4EFD}" dt="2024-02-08T08:09:29.889" v="118" actId="47"/>
        <pc:sldMkLst>
          <pc:docMk/>
          <pc:sldMk cId="3495600717" sldId="1621"/>
        </pc:sldMkLst>
      </pc:sldChg>
      <pc:sldChg chg="del">
        <pc:chgData name="Gael JAUNIN" userId="7415c599-1a75-4605-910b-6fde65a6b9f7" providerId="ADAL" clId="{8A3B9615-6287-408B-99AB-8264CE0B4EFD}" dt="2024-02-08T08:09:31.063" v="119" actId="47"/>
        <pc:sldMkLst>
          <pc:docMk/>
          <pc:sldMk cId="1703303389" sldId="1622"/>
        </pc:sldMkLst>
      </pc:sldChg>
      <pc:sldChg chg="addSp delSp modSp add mod addAnim delAnim modAnim">
        <pc:chgData name="Gael JAUNIN" userId="7415c599-1a75-4605-910b-6fde65a6b9f7" providerId="ADAL" clId="{8A3B9615-6287-408B-99AB-8264CE0B4EFD}" dt="2024-02-12T17:34:13.769" v="3234"/>
        <pc:sldMkLst>
          <pc:docMk/>
          <pc:sldMk cId="1792587845" sldId="1622"/>
        </pc:sldMkLst>
        <pc:spChg chg="add mod">
          <ac:chgData name="Gael JAUNIN" userId="7415c599-1a75-4605-910b-6fde65a6b9f7" providerId="ADAL" clId="{8A3B9615-6287-408B-99AB-8264CE0B4EFD}" dt="2024-02-08T09:22:39.483" v="955" actId="1035"/>
          <ac:spMkLst>
            <pc:docMk/>
            <pc:sldMk cId="1792587845" sldId="1622"/>
            <ac:spMk id="3" creationId="{2029F5BB-56EA-DE56-404D-7B0DC59032E7}"/>
          </ac:spMkLst>
        </pc:spChg>
        <pc:spChg chg="mod">
          <ac:chgData name="Gael JAUNIN" userId="7415c599-1a75-4605-910b-6fde65a6b9f7" providerId="ADAL" clId="{8A3B9615-6287-408B-99AB-8264CE0B4EFD}" dt="2024-02-08T10:06:02.380" v="1402" actId="20577"/>
          <ac:spMkLst>
            <pc:docMk/>
            <pc:sldMk cId="1792587845" sldId="1622"/>
            <ac:spMk id="6" creationId="{AAE3EE9B-2629-DFC9-DDB4-76818A6600AE}"/>
          </ac:spMkLst>
        </pc:spChg>
        <pc:spChg chg="add mod">
          <ac:chgData name="Gael JAUNIN" userId="7415c599-1a75-4605-910b-6fde65a6b9f7" providerId="ADAL" clId="{8A3B9615-6287-408B-99AB-8264CE0B4EFD}" dt="2024-02-12T17:32:48.792" v="3224" actId="20577"/>
          <ac:spMkLst>
            <pc:docMk/>
            <pc:sldMk cId="1792587845" sldId="1622"/>
            <ac:spMk id="7" creationId="{7EB4D788-9080-C409-47C5-332309F93E4C}"/>
          </ac:spMkLst>
        </pc:spChg>
        <pc:spChg chg="add">
          <ac:chgData name="Gael JAUNIN" userId="7415c599-1a75-4605-910b-6fde65a6b9f7" providerId="ADAL" clId="{8A3B9615-6287-408B-99AB-8264CE0B4EFD}" dt="2024-02-08T08:51:29.908" v="614"/>
          <ac:spMkLst>
            <pc:docMk/>
            <pc:sldMk cId="1792587845" sldId="1622"/>
            <ac:spMk id="7" creationId="{B96320B1-42DD-5B7F-6476-58E9946674EB}"/>
          </ac:spMkLst>
        </pc:spChg>
        <pc:spChg chg="add">
          <ac:chgData name="Gael JAUNIN" userId="7415c599-1a75-4605-910b-6fde65a6b9f7" providerId="ADAL" clId="{8A3B9615-6287-408B-99AB-8264CE0B4EFD}" dt="2024-02-08T08:51:29.908" v="614"/>
          <ac:spMkLst>
            <pc:docMk/>
            <pc:sldMk cId="1792587845" sldId="1622"/>
            <ac:spMk id="8" creationId="{5578BD28-30AC-D3F4-3B0A-43FE3D5F910F}"/>
          </ac:spMkLst>
        </pc:spChg>
        <pc:spChg chg="add del mod">
          <ac:chgData name="Gael JAUNIN" userId="7415c599-1a75-4605-910b-6fde65a6b9f7" providerId="ADAL" clId="{8A3B9615-6287-408B-99AB-8264CE0B4EFD}" dt="2024-02-08T09:42:01.294" v="1284" actId="478"/>
          <ac:spMkLst>
            <pc:docMk/>
            <pc:sldMk cId="1792587845" sldId="1622"/>
            <ac:spMk id="10" creationId="{7C0759B4-8C94-C036-8E00-EADEC9D5F8E7}"/>
          </ac:spMkLst>
        </pc:spChg>
        <pc:spChg chg="add del mod">
          <ac:chgData name="Gael JAUNIN" userId="7415c599-1a75-4605-910b-6fde65a6b9f7" providerId="ADAL" clId="{8A3B9615-6287-408B-99AB-8264CE0B4EFD}" dt="2024-02-12T17:32:27.569" v="3214" actId="478"/>
          <ac:spMkLst>
            <pc:docMk/>
            <pc:sldMk cId="1792587845" sldId="1622"/>
            <ac:spMk id="11" creationId="{FF446884-D5D0-8D4B-B6E5-AC5D2FDE814E}"/>
          </ac:spMkLst>
        </pc:spChg>
        <pc:spChg chg="add del">
          <ac:chgData name="Gael JAUNIN" userId="7415c599-1a75-4605-910b-6fde65a6b9f7" providerId="ADAL" clId="{8A3B9615-6287-408B-99AB-8264CE0B4EFD}" dt="2024-02-08T08:59:26.378" v="685" actId="22"/>
          <ac:spMkLst>
            <pc:docMk/>
            <pc:sldMk cId="1792587845" sldId="1622"/>
            <ac:spMk id="13" creationId="{5C068430-603F-4063-6528-33964CCE68D8}"/>
          </ac:spMkLst>
        </pc:spChg>
        <pc:spChg chg="add mod">
          <ac:chgData name="Gael JAUNIN" userId="7415c599-1a75-4605-910b-6fde65a6b9f7" providerId="ADAL" clId="{8A3B9615-6287-408B-99AB-8264CE0B4EFD}" dt="2024-02-08T09:37:03.269" v="1177" actId="1036"/>
          <ac:spMkLst>
            <pc:docMk/>
            <pc:sldMk cId="1792587845" sldId="1622"/>
            <ac:spMk id="14" creationId="{DB461A66-0B26-B53F-1A27-0304EA2B3BD9}"/>
          </ac:spMkLst>
        </pc:spChg>
        <pc:spChg chg="add mod">
          <ac:chgData name="Gael JAUNIN" userId="7415c599-1a75-4605-910b-6fde65a6b9f7" providerId="ADAL" clId="{8A3B9615-6287-408B-99AB-8264CE0B4EFD}" dt="2024-02-12T17:04:24.813" v="2767" actId="20577"/>
          <ac:spMkLst>
            <pc:docMk/>
            <pc:sldMk cId="1792587845" sldId="1622"/>
            <ac:spMk id="15" creationId="{7E3221B8-76C3-FB67-5526-EE69FEB154A1}"/>
          </ac:spMkLst>
        </pc:spChg>
        <pc:spChg chg="add mod">
          <ac:chgData name="Gael JAUNIN" userId="7415c599-1a75-4605-910b-6fde65a6b9f7" providerId="ADAL" clId="{8A3B9615-6287-408B-99AB-8264CE0B4EFD}" dt="2024-02-08T09:04:06.873" v="724" actId="1076"/>
          <ac:spMkLst>
            <pc:docMk/>
            <pc:sldMk cId="1792587845" sldId="1622"/>
            <ac:spMk id="16" creationId="{EE89A778-BD51-130D-136C-3DFCFF53825B}"/>
          </ac:spMkLst>
        </pc:spChg>
        <pc:spChg chg="add mod">
          <ac:chgData name="Gael JAUNIN" userId="7415c599-1a75-4605-910b-6fde65a6b9f7" providerId="ADAL" clId="{8A3B9615-6287-408B-99AB-8264CE0B4EFD}" dt="2024-02-08T09:26:45.204" v="1028" actId="1035"/>
          <ac:spMkLst>
            <pc:docMk/>
            <pc:sldMk cId="1792587845" sldId="1622"/>
            <ac:spMk id="21" creationId="{72C2C0F4-2604-10DC-27A4-41C904EF4CC9}"/>
          </ac:spMkLst>
        </pc:spChg>
        <pc:spChg chg="add mod">
          <ac:chgData name="Gael JAUNIN" userId="7415c599-1a75-4605-910b-6fde65a6b9f7" providerId="ADAL" clId="{8A3B9615-6287-408B-99AB-8264CE0B4EFD}" dt="2024-02-12T17:33:57.267" v="3230" actId="14100"/>
          <ac:spMkLst>
            <pc:docMk/>
            <pc:sldMk cId="1792587845" sldId="1622"/>
            <ac:spMk id="23" creationId="{87A900D4-F952-033C-F1CE-F07860DF0BF7}"/>
          </ac:spMkLst>
        </pc:spChg>
        <pc:spChg chg="mod">
          <ac:chgData name="Gael JAUNIN" userId="7415c599-1a75-4605-910b-6fde65a6b9f7" providerId="ADAL" clId="{8A3B9615-6287-408B-99AB-8264CE0B4EFD}" dt="2024-02-12T17:32:40.999" v="3218" actId="6549"/>
          <ac:spMkLst>
            <pc:docMk/>
            <pc:sldMk cId="1792587845" sldId="1622"/>
            <ac:spMk id="25" creationId="{F5BBD974-908C-00E3-0385-85B5835F65D1}"/>
          </ac:spMkLst>
        </pc:spChg>
        <pc:spChg chg="add mod">
          <ac:chgData name="Gael JAUNIN" userId="7415c599-1a75-4605-910b-6fde65a6b9f7" providerId="ADAL" clId="{8A3B9615-6287-408B-99AB-8264CE0B4EFD}" dt="2024-02-08T09:22:39.483" v="955" actId="1035"/>
          <ac:spMkLst>
            <pc:docMk/>
            <pc:sldMk cId="1792587845" sldId="1622"/>
            <ac:spMk id="27" creationId="{15140815-01C8-A59A-D32F-7CB4E9712A6F}"/>
          </ac:spMkLst>
        </pc:spChg>
        <pc:spChg chg="add del mod">
          <ac:chgData name="Gael JAUNIN" userId="7415c599-1a75-4605-910b-6fde65a6b9f7" providerId="ADAL" clId="{8A3B9615-6287-408B-99AB-8264CE0B4EFD}" dt="2024-02-12T17:04:12.093" v="2757" actId="1036"/>
          <ac:spMkLst>
            <pc:docMk/>
            <pc:sldMk cId="1792587845" sldId="1622"/>
            <ac:spMk id="28" creationId="{FED6C933-DDB5-DEE0-EF62-576FE2D4D784}"/>
          </ac:spMkLst>
        </pc:spChg>
        <pc:spChg chg="add del mod">
          <ac:chgData name="Gael JAUNIN" userId="7415c599-1a75-4605-910b-6fde65a6b9f7" providerId="ADAL" clId="{8A3B9615-6287-408B-99AB-8264CE0B4EFD}" dt="2024-02-12T17:04:12.093" v="2757" actId="1036"/>
          <ac:spMkLst>
            <pc:docMk/>
            <pc:sldMk cId="1792587845" sldId="1622"/>
            <ac:spMk id="29" creationId="{D0CFC4B9-FA58-29D1-9EDC-C3C18173BBA9}"/>
          </ac:spMkLst>
        </pc:spChg>
        <pc:picChg chg="add mod">
          <ac:chgData name="Gael JAUNIN" userId="7415c599-1a75-4605-910b-6fde65a6b9f7" providerId="ADAL" clId="{8A3B9615-6287-408B-99AB-8264CE0B4EFD}" dt="2024-02-08T09:22:39.483" v="955" actId="1035"/>
          <ac:picMkLst>
            <pc:docMk/>
            <pc:sldMk cId="1792587845" sldId="1622"/>
            <ac:picMk id="5" creationId="{8A8E670F-4483-0FA0-829B-DDCC9F768B94}"/>
          </ac:picMkLst>
        </pc:picChg>
        <pc:picChg chg="add mod">
          <ac:chgData name="Gael JAUNIN" userId="7415c599-1a75-4605-910b-6fde65a6b9f7" providerId="ADAL" clId="{8A3B9615-6287-408B-99AB-8264CE0B4EFD}" dt="2024-02-08T09:02:05.160" v="723" actId="1076"/>
          <ac:picMkLst>
            <pc:docMk/>
            <pc:sldMk cId="1792587845" sldId="1622"/>
            <ac:picMk id="18" creationId="{E9FA909F-C037-72EB-B3D8-E82C80A22E1C}"/>
          </ac:picMkLst>
        </pc:picChg>
        <pc:picChg chg="add del mod">
          <ac:chgData name="Gael JAUNIN" userId="7415c599-1a75-4605-910b-6fde65a6b9f7" providerId="ADAL" clId="{8A3B9615-6287-408B-99AB-8264CE0B4EFD}" dt="2024-02-08T09:41:59.563" v="1283" actId="478"/>
          <ac:picMkLst>
            <pc:docMk/>
            <pc:sldMk cId="1792587845" sldId="1622"/>
            <ac:picMk id="20" creationId="{B82A3437-3B04-53FE-07EC-6B2160291E68}"/>
          </ac:picMkLst>
        </pc:picChg>
        <pc:picChg chg="del">
          <ac:chgData name="Gael JAUNIN" userId="7415c599-1a75-4605-910b-6fde65a6b9f7" providerId="ADAL" clId="{8A3B9615-6287-408B-99AB-8264CE0B4EFD}" dt="2024-02-08T08:50:02.276" v="611" actId="478"/>
          <ac:picMkLst>
            <pc:docMk/>
            <pc:sldMk cId="1792587845" sldId="1622"/>
            <ac:picMk id="22" creationId="{A4931C73-D301-E762-CE04-C7B67147319C}"/>
          </ac:picMkLst>
        </pc:picChg>
        <pc:picChg chg="add mod">
          <ac:chgData name="Gael JAUNIN" userId="7415c599-1a75-4605-910b-6fde65a6b9f7" providerId="ADAL" clId="{8A3B9615-6287-408B-99AB-8264CE0B4EFD}" dt="2024-02-08T09:22:39.483" v="955" actId="1035"/>
          <ac:picMkLst>
            <pc:docMk/>
            <pc:sldMk cId="1792587845" sldId="1622"/>
            <ac:picMk id="26" creationId="{AD6D4B37-8AA8-0C37-9B44-AB9156606C9C}"/>
          </ac:picMkLst>
        </pc:picChg>
      </pc:sldChg>
      <pc:sldChg chg="addSp delSp modSp add mod delAnim modAnim">
        <pc:chgData name="Gael JAUNIN" userId="7415c599-1a75-4605-910b-6fde65a6b9f7" providerId="ADAL" clId="{8A3B9615-6287-408B-99AB-8264CE0B4EFD}" dt="2024-02-16T09:03:41.309" v="3597" actId="20577"/>
        <pc:sldMkLst>
          <pc:docMk/>
          <pc:sldMk cId="2594721738" sldId="1623"/>
        </pc:sldMkLst>
        <pc:spChg chg="mod">
          <ac:chgData name="Gael JAUNIN" userId="7415c599-1a75-4605-910b-6fde65a6b9f7" providerId="ADAL" clId="{8A3B9615-6287-408B-99AB-8264CE0B4EFD}" dt="2024-02-16T09:03:41.309" v="3597" actId="20577"/>
          <ac:spMkLst>
            <pc:docMk/>
            <pc:sldMk cId="2594721738" sldId="1623"/>
            <ac:spMk id="2" creationId="{9AA531E7-089E-3094-4E80-0603F74654F5}"/>
          </ac:spMkLst>
        </pc:spChg>
        <pc:spChg chg="mod">
          <ac:chgData name="Gael JAUNIN" userId="7415c599-1a75-4605-910b-6fde65a6b9f7" providerId="ADAL" clId="{8A3B9615-6287-408B-99AB-8264CE0B4EFD}" dt="2024-02-08T09:40:24.054" v="1239" actId="1038"/>
          <ac:spMkLst>
            <pc:docMk/>
            <pc:sldMk cId="2594721738" sldId="1623"/>
            <ac:spMk id="3" creationId="{3C6721B1-3755-FD3A-C882-423A5174C5D7}"/>
          </ac:spMkLst>
        </pc:spChg>
        <pc:spChg chg="mod">
          <ac:chgData name="Gael JAUNIN" userId="7415c599-1a75-4605-910b-6fde65a6b9f7" providerId="ADAL" clId="{8A3B9615-6287-408B-99AB-8264CE0B4EFD}" dt="2024-02-12T17:42:04.476" v="3266" actId="20577"/>
          <ac:spMkLst>
            <pc:docMk/>
            <pc:sldMk cId="2594721738" sldId="1623"/>
            <ac:spMk id="6" creationId="{F267B793-A632-23A4-DAF2-19F0C447DB67}"/>
          </ac:spMkLst>
        </pc:spChg>
        <pc:spChg chg="add del mod">
          <ac:chgData name="Gael JAUNIN" userId="7415c599-1a75-4605-910b-6fde65a6b9f7" providerId="ADAL" clId="{8A3B9615-6287-408B-99AB-8264CE0B4EFD}" dt="2024-02-08T09:16:15.142" v="880" actId="478"/>
          <ac:spMkLst>
            <pc:docMk/>
            <pc:sldMk cId="2594721738" sldId="1623"/>
            <ac:spMk id="8" creationId="{285FCAC9-0587-AD01-22BF-952A5DF69716}"/>
          </ac:spMkLst>
        </pc:spChg>
        <pc:spChg chg="add mod">
          <ac:chgData name="Gael JAUNIN" userId="7415c599-1a75-4605-910b-6fde65a6b9f7" providerId="ADAL" clId="{8A3B9615-6287-408B-99AB-8264CE0B4EFD}" dt="2024-02-08T10:10:11.358" v="1461" actId="1035"/>
          <ac:spMkLst>
            <pc:docMk/>
            <pc:sldMk cId="2594721738" sldId="1623"/>
            <ac:spMk id="9" creationId="{9C9E0FEB-61AA-E6C1-7563-EB1FCAC75ADF}"/>
          </ac:spMkLst>
        </pc:spChg>
        <pc:spChg chg="del mod">
          <ac:chgData name="Gael JAUNIN" userId="7415c599-1a75-4605-910b-6fde65a6b9f7" providerId="ADAL" clId="{8A3B9615-6287-408B-99AB-8264CE0B4EFD}" dt="2024-02-08T09:13:59.798" v="862" actId="478"/>
          <ac:spMkLst>
            <pc:docMk/>
            <pc:sldMk cId="2594721738" sldId="1623"/>
            <ac:spMk id="10" creationId="{A7855CE8-0369-6062-AE83-AF8E46A8205A}"/>
          </ac:spMkLst>
        </pc:spChg>
        <pc:spChg chg="mod">
          <ac:chgData name="Gael JAUNIN" userId="7415c599-1a75-4605-910b-6fde65a6b9f7" providerId="ADAL" clId="{8A3B9615-6287-408B-99AB-8264CE0B4EFD}" dt="2024-02-08T09:17:28.473" v="926" actId="1035"/>
          <ac:spMkLst>
            <pc:docMk/>
            <pc:sldMk cId="2594721738" sldId="1623"/>
            <ac:spMk id="11" creationId="{A7500E03-5511-EB4E-E185-E1A79E4DB38D}"/>
          </ac:spMkLst>
        </pc:spChg>
        <pc:spChg chg="add mod">
          <ac:chgData name="Gael JAUNIN" userId="7415c599-1a75-4605-910b-6fde65a6b9f7" providerId="ADAL" clId="{8A3B9615-6287-408B-99AB-8264CE0B4EFD}" dt="2024-02-08T10:10:11.358" v="1461" actId="1035"/>
          <ac:spMkLst>
            <pc:docMk/>
            <pc:sldMk cId="2594721738" sldId="1623"/>
            <ac:spMk id="12" creationId="{A0EAED39-C779-0C30-4043-15BFBEB14858}"/>
          </ac:spMkLst>
        </pc:spChg>
        <pc:spChg chg="add mod">
          <ac:chgData name="Gael JAUNIN" userId="7415c599-1a75-4605-910b-6fde65a6b9f7" providerId="ADAL" clId="{8A3B9615-6287-408B-99AB-8264CE0B4EFD}" dt="2024-02-08T09:41:19.200" v="1243" actId="1076"/>
          <ac:spMkLst>
            <pc:docMk/>
            <pc:sldMk cId="2594721738" sldId="1623"/>
            <ac:spMk id="13" creationId="{BB219DBE-070F-D7BD-2B2D-A0ED1E33A61C}"/>
          </ac:spMkLst>
        </pc:spChg>
        <pc:spChg chg="add">
          <ac:chgData name="Gael JAUNIN" userId="7415c599-1a75-4605-910b-6fde65a6b9f7" providerId="ADAL" clId="{8A3B9615-6287-408B-99AB-8264CE0B4EFD}" dt="2024-02-08T09:33:34.335" v="1118"/>
          <ac:spMkLst>
            <pc:docMk/>
            <pc:sldMk cId="2594721738" sldId="1623"/>
            <ac:spMk id="16" creationId="{96798446-0565-D2CF-ED2F-A98D2C16A2EA}"/>
          </ac:spMkLst>
        </pc:spChg>
        <pc:spChg chg="add">
          <ac:chgData name="Gael JAUNIN" userId="7415c599-1a75-4605-910b-6fde65a6b9f7" providerId="ADAL" clId="{8A3B9615-6287-408B-99AB-8264CE0B4EFD}" dt="2024-02-08T09:33:37.647" v="1119"/>
          <ac:spMkLst>
            <pc:docMk/>
            <pc:sldMk cId="2594721738" sldId="1623"/>
            <ac:spMk id="17" creationId="{AE8446CE-641D-077E-06D7-E9E24AD8E582}"/>
          </ac:spMkLst>
        </pc:spChg>
        <pc:spChg chg="add del mod">
          <ac:chgData name="Gael JAUNIN" userId="7415c599-1a75-4605-910b-6fde65a6b9f7" providerId="ADAL" clId="{8A3B9615-6287-408B-99AB-8264CE0B4EFD}" dt="2024-02-08T09:33:47.421" v="1123" actId="478"/>
          <ac:spMkLst>
            <pc:docMk/>
            <pc:sldMk cId="2594721738" sldId="1623"/>
            <ac:spMk id="18" creationId="{83C35D76-CBB5-560A-FD19-D065BACEB1E3}"/>
          </ac:spMkLst>
        </pc:spChg>
        <pc:spChg chg="add mod">
          <ac:chgData name="Gael JAUNIN" userId="7415c599-1a75-4605-910b-6fde65a6b9f7" providerId="ADAL" clId="{8A3B9615-6287-408B-99AB-8264CE0B4EFD}" dt="2024-02-08T10:10:03.673" v="1459" actId="1035"/>
          <ac:spMkLst>
            <pc:docMk/>
            <pc:sldMk cId="2594721738" sldId="1623"/>
            <ac:spMk id="19" creationId="{439E5BF5-D805-14F9-C972-16AC429058A0}"/>
          </ac:spMkLst>
        </pc:spChg>
        <pc:spChg chg="add mod">
          <ac:chgData name="Gael JAUNIN" userId="7415c599-1a75-4605-910b-6fde65a6b9f7" providerId="ADAL" clId="{8A3B9615-6287-408B-99AB-8264CE0B4EFD}" dt="2024-02-12T17:05:40.008" v="2774" actId="20577"/>
          <ac:spMkLst>
            <pc:docMk/>
            <pc:sldMk cId="2594721738" sldId="1623"/>
            <ac:spMk id="20" creationId="{252E66C5-C896-58C8-0585-D09081B96789}"/>
          </ac:spMkLst>
        </pc:spChg>
        <pc:spChg chg="add mod">
          <ac:chgData name="Gael JAUNIN" userId="7415c599-1a75-4605-910b-6fde65a6b9f7" providerId="ADAL" clId="{8A3B9615-6287-408B-99AB-8264CE0B4EFD}" dt="2024-02-08T09:44:44.945" v="1307" actId="20577"/>
          <ac:spMkLst>
            <pc:docMk/>
            <pc:sldMk cId="2594721738" sldId="1623"/>
            <ac:spMk id="21" creationId="{0B043CD9-FD5A-DA80-6D8B-58618BAD156F}"/>
          </ac:spMkLst>
        </pc:spChg>
        <pc:spChg chg="mod">
          <ac:chgData name="Gael JAUNIN" userId="7415c599-1a75-4605-910b-6fde65a6b9f7" providerId="ADAL" clId="{8A3B9615-6287-408B-99AB-8264CE0B4EFD}" dt="2024-02-08T10:10:09.092" v="1460" actId="14100"/>
          <ac:spMkLst>
            <pc:docMk/>
            <pc:sldMk cId="2594721738" sldId="1623"/>
            <ac:spMk id="25" creationId="{774B9ADB-8DE5-88A3-0CA1-EAC1BDDFB389}"/>
          </ac:spMkLst>
        </pc:spChg>
        <pc:picChg chg="del">
          <ac:chgData name="Gael JAUNIN" userId="7415c599-1a75-4605-910b-6fde65a6b9f7" providerId="ADAL" clId="{8A3B9615-6287-408B-99AB-8264CE0B4EFD}" dt="2024-02-08T08:55:02.359" v="650" actId="478"/>
          <ac:picMkLst>
            <pc:docMk/>
            <pc:sldMk cId="2594721738" sldId="1623"/>
            <ac:picMk id="5" creationId="{D311B1EC-BC72-0F23-9E25-E8143596E10F}"/>
          </ac:picMkLst>
        </pc:picChg>
        <pc:picChg chg="add mod">
          <ac:chgData name="Gael JAUNIN" userId="7415c599-1a75-4605-910b-6fde65a6b9f7" providerId="ADAL" clId="{8A3B9615-6287-408B-99AB-8264CE0B4EFD}" dt="2024-02-08T09:41:14.048" v="1242" actId="14100"/>
          <ac:picMkLst>
            <pc:docMk/>
            <pc:sldMk cId="2594721738" sldId="1623"/>
            <ac:picMk id="7" creationId="{CCA5D295-7EC8-4B8E-3A91-79A98AE63671}"/>
          </ac:picMkLst>
        </pc:picChg>
        <pc:picChg chg="add mod">
          <ac:chgData name="Gael JAUNIN" userId="7415c599-1a75-4605-910b-6fde65a6b9f7" providerId="ADAL" clId="{8A3B9615-6287-408B-99AB-8264CE0B4EFD}" dt="2024-02-08T09:41:19.200" v="1243" actId="1076"/>
          <ac:picMkLst>
            <pc:docMk/>
            <pc:sldMk cId="2594721738" sldId="1623"/>
            <ac:picMk id="15" creationId="{8E95AE7B-E5D8-9C0D-467B-653C206F7EFE}"/>
          </ac:picMkLst>
        </pc:picChg>
        <pc:picChg chg="add mod">
          <ac:chgData name="Gael JAUNIN" userId="7415c599-1a75-4605-910b-6fde65a6b9f7" providerId="ADAL" clId="{8A3B9615-6287-408B-99AB-8264CE0B4EFD}" dt="2024-02-08T09:43:46.336" v="1293" actId="1076"/>
          <ac:picMkLst>
            <pc:docMk/>
            <pc:sldMk cId="2594721738" sldId="1623"/>
            <ac:picMk id="23" creationId="{165C7C01-162F-452A-DCA7-DAFF2A779C00}"/>
          </ac:picMkLst>
        </pc:picChg>
      </pc:sldChg>
      <pc:sldChg chg="del">
        <pc:chgData name="Gael JAUNIN" userId="7415c599-1a75-4605-910b-6fde65a6b9f7" providerId="ADAL" clId="{8A3B9615-6287-408B-99AB-8264CE0B4EFD}" dt="2024-02-08T08:08:50.263" v="98" actId="47"/>
        <pc:sldMkLst>
          <pc:docMk/>
          <pc:sldMk cId="3842870364" sldId="1623"/>
        </pc:sldMkLst>
      </pc:sldChg>
      <pc:sldChg chg="addSp delSp modSp add mod modAnim">
        <pc:chgData name="Gael JAUNIN" userId="7415c599-1a75-4605-910b-6fde65a6b9f7" providerId="ADAL" clId="{8A3B9615-6287-408B-99AB-8264CE0B4EFD}" dt="2024-02-16T09:04:22.081" v="3658" actId="20577"/>
        <pc:sldMkLst>
          <pc:docMk/>
          <pc:sldMk cId="3434035632" sldId="1624"/>
        </pc:sldMkLst>
        <pc:spChg chg="mod">
          <ac:chgData name="Gael JAUNIN" userId="7415c599-1a75-4605-910b-6fde65a6b9f7" providerId="ADAL" clId="{8A3B9615-6287-408B-99AB-8264CE0B4EFD}" dt="2024-02-16T09:04:22.081" v="3658" actId="20577"/>
          <ac:spMkLst>
            <pc:docMk/>
            <pc:sldMk cId="3434035632" sldId="1624"/>
            <ac:spMk id="2" creationId="{3CB40179-EB0A-D36B-54F4-88164876E49E}"/>
          </ac:spMkLst>
        </pc:spChg>
        <pc:spChg chg="mod">
          <ac:chgData name="Gael JAUNIN" userId="7415c599-1a75-4605-910b-6fde65a6b9f7" providerId="ADAL" clId="{8A3B9615-6287-408B-99AB-8264CE0B4EFD}" dt="2024-02-16T08:51:04.695" v="3450" actId="1076"/>
          <ac:spMkLst>
            <pc:docMk/>
            <pc:sldMk cId="3434035632" sldId="1624"/>
            <ac:spMk id="3" creationId="{B6C844CE-00AA-B8CC-EE3C-A5152C4ABB7B}"/>
          </ac:spMkLst>
        </pc:spChg>
        <pc:spChg chg="mod">
          <ac:chgData name="Gael JAUNIN" userId="7415c599-1a75-4605-910b-6fde65a6b9f7" providerId="ADAL" clId="{8A3B9615-6287-408B-99AB-8264CE0B4EFD}" dt="2024-02-16T08:50:50.948" v="3448" actId="14100"/>
          <ac:spMkLst>
            <pc:docMk/>
            <pc:sldMk cId="3434035632" sldId="1624"/>
            <ac:spMk id="6" creationId="{204A74B5-500F-6778-D1BF-9FB11BBA3F4B}"/>
          </ac:spMkLst>
        </pc:spChg>
        <pc:spChg chg="mod">
          <ac:chgData name="Gael JAUNIN" userId="7415c599-1a75-4605-910b-6fde65a6b9f7" providerId="ADAL" clId="{8A3B9615-6287-408B-99AB-8264CE0B4EFD}" dt="2024-02-08T11:23:46.275" v="2563" actId="1036"/>
          <ac:spMkLst>
            <pc:docMk/>
            <pc:sldMk cId="3434035632" sldId="1624"/>
            <ac:spMk id="9" creationId="{9D1056EE-F143-2A72-0C29-E5E756D7D35D}"/>
          </ac:spMkLst>
        </pc:spChg>
        <pc:spChg chg="mod">
          <ac:chgData name="Gael JAUNIN" userId="7415c599-1a75-4605-910b-6fde65a6b9f7" providerId="ADAL" clId="{8A3B9615-6287-408B-99AB-8264CE0B4EFD}" dt="2024-02-08T11:22:33.157" v="2511" actId="20577"/>
          <ac:spMkLst>
            <pc:docMk/>
            <pc:sldMk cId="3434035632" sldId="1624"/>
            <ac:spMk id="11" creationId="{1D0D77D0-8EF2-B074-1C12-64C3ACE17FBF}"/>
          </ac:spMkLst>
        </pc:spChg>
        <pc:spChg chg="mod">
          <ac:chgData name="Gael JAUNIN" userId="7415c599-1a75-4605-910b-6fde65a6b9f7" providerId="ADAL" clId="{8A3B9615-6287-408B-99AB-8264CE0B4EFD}" dt="2024-02-08T11:23:46.275" v="2563" actId="1036"/>
          <ac:spMkLst>
            <pc:docMk/>
            <pc:sldMk cId="3434035632" sldId="1624"/>
            <ac:spMk id="12" creationId="{C6F2C6F6-C5D4-4837-6B0C-50ED1F1A22D3}"/>
          </ac:spMkLst>
        </pc:spChg>
        <pc:spChg chg="del mod">
          <ac:chgData name="Gael JAUNIN" userId="7415c599-1a75-4605-910b-6fde65a6b9f7" providerId="ADAL" clId="{8A3B9615-6287-408B-99AB-8264CE0B4EFD}" dt="2024-02-08T11:24:05.490" v="2567" actId="478"/>
          <ac:spMkLst>
            <pc:docMk/>
            <pc:sldMk cId="3434035632" sldId="1624"/>
            <ac:spMk id="13" creationId="{20647AE3-F3DF-F0A9-E7AE-089B32B30D73}"/>
          </ac:spMkLst>
        </pc:spChg>
        <pc:spChg chg="add del mod">
          <ac:chgData name="Gael JAUNIN" userId="7415c599-1a75-4605-910b-6fde65a6b9f7" providerId="ADAL" clId="{8A3B9615-6287-408B-99AB-8264CE0B4EFD}" dt="2024-02-08T10:55:00.683" v="2101" actId="1076"/>
          <ac:spMkLst>
            <pc:docMk/>
            <pc:sldMk cId="3434035632" sldId="1624"/>
            <ac:spMk id="19" creationId="{6EB535F8-815F-6B6F-8B50-4F77A58D7224}"/>
          </ac:spMkLst>
        </pc:spChg>
        <pc:spChg chg="mod">
          <ac:chgData name="Gael JAUNIN" userId="7415c599-1a75-4605-910b-6fde65a6b9f7" providerId="ADAL" clId="{8A3B9615-6287-408B-99AB-8264CE0B4EFD}" dt="2024-02-16T08:51:15.958" v="3452" actId="14100"/>
          <ac:spMkLst>
            <pc:docMk/>
            <pc:sldMk cId="3434035632" sldId="1624"/>
            <ac:spMk id="20" creationId="{06322C4B-7E4E-D2DA-6188-4048A06F1CD4}"/>
          </ac:spMkLst>
        </pc:spChg>
        <pc:spChg chg="mod">
          <ac:chgData name="Gael JAUNIN" userId="7415c599-1a75-4605-910b-6fde65a6b9f7" providerId="ADAL" clId="{8A3B9615-6287-408B-99AB-8264CE0B4EFD}" dt="2024-02-16T08:51:28.373" v="3454" actId="1076"/>
          <ac:spMkLst>
            <pc:docMk/>
            <pc:sldMk cId="3434035632" sldId="1624"/>
            <ac:spMk id="21" creationId="{4E5D33A0-DD5C-9FF2-3D74-1D7196152BF1}"/>
          </ac:spMkLst>
        </pc:spChg>
        <pc:spChg chg="mod">
          <ac:chgData name="Gael JAUNIN" userId="7415c599-1a75-4605-910b-6fde65a6b9f7" providerId="ADAL" clId="{8A3B9615-6287-408B-99AB-8264CE0B4EFD}" dt="2024-02-08T11:23:40.421" v="2561" actId="20577"/>
          <ac:spMkLst>
            <pc:docMk/>
            <pc:sldMk cId="3434035632" sldId="1624"/>
            <ac:spMk id="25" creationId="{968F89B1-10ED-09A9-9143-C182AB907A64}"/>
          </ac:spMkLst>
        </pc:spChg>
        <pc:spChg chg="add mod">
          <ac:chgData name="Gael JAUNIN" userId="7415c599-1a75-4605-910b-6fde65a6b9f7" providerId="ADAL" clId="{8A3B9615-6287-408B-99AB-8264CE0B4EFD}" dt="2024-02-08T10:54:32.133" v="2095" actId="20577"/>
          <ac:spMkLst>
            <pc:docMk/>
            <pc:sldMk cId="3434035632" sldId="1624"/>
            <ac:spMk id="28" creationId="{EBDDFB1D-8A5B-48B9-D4F8-34C7D39B364A}"/>
          </ac:spMkLst>
        </pc:spChg>
        <pc:picChg chg="add del mod">
          <ac:chgData name="Gael JAUNIN" userId="7415c599-1a75-4605-910b-6fde65a6b9f7" providerId="ADAL" clId="{8A3B9615-6287-408B-99AB-8264CE0B4EFD}" dt="2024-02-08T10:23:21.243" v="1779" actId="478"/>
          <ac:picMkLst>
            <pc:docMk/>
            <pc:sldMk cId="3434035632" sldId="1624"/>
            <ac:picMk id="5" creationId="{84BE1EAB-B279-CBC1-8DEC-91E8D00F7903}"/>
          </ac:picMkLst>
        </pc:picChg>
        <pc:picChg chg="del">
          <ac:chgData name="Gael JAUNIN" userId="7415c599-1a75-4605-910b-6fde65a6b9f7" providerId="ADAL" clId="{8A3B9615-6287-408B-99AB-8264CE0B4EFD}" dt="2024-02-08T10:10:42.512" v="1486" actId="478"/>
          <ac:picMkLst>
            <pc:docMk/>
            <pc:sldMk cId="3434035632" sldId="1624"/>
            <ac:picMk id="7" creationId="{3EF30C01-E3F2-AB3A-2F75-0158664466C7}"/>
          </ac:picMkLst>
        </pc:picChg>
        <pc:picChg chg="add mod">
          <ac:chgData name="Gael JAUNIN" userId="7415c599-1a75-4605-910b-6fde65a6b9f7" providerId="ADAL" clId="{8A3B9615-6287-408B-99AB-8264CE0B4EFD}" dt="2024-02-12T17:54:39.157" v="3300" actId="1076"/>
          <ac:picMkLst>
            <pc:docMk/>
            <pc:sldMk cId="3434035632" sldId="1624"/>
            <ac:picMk id="10" creationId="{22675153-42C0-0AAD-50F5-0B7DFCCE3905}"/>
          </ac:picMkLst>
        </pc:picChg>
        <pc:picChg chg="del">
          <ac:chgData name="Gael JAUNIN" userId="7415c599-1a75-4605-910b-6fde65a6b9f7" providerId="ADAL" clId="{8A3B9615-6287-408B-99AB-8264CE0B4EFD}" dt="2024-02-08T10:22:07.160" v="1776" actId="478"/>
          <ac:picMkLst>
            <pc:docMk/>
            <pc:sldMk cId="3434035632" sldId="1624"/>
            <ac:picMk id="15" creationId="{5425194D-2611-5BB2-E734-BE08EF6A63AE}"/>
          </ac:picMkLst>
        </pc:picChg>
        <pc:picChg chg="add mod">
          <ac:chgData name="Gael JAUNIN" userId="7415c599-1a75-4605-910b-6fde65a6b9f7" providerId="ADAL" clId="{8A3B9615-6287-408B-99AB-8264CE0B4EFD}" dt="2024-02-16T08:51:04.695" v="3450" actId="1076"/>
          <ac:picMkLst>
            <pc:docMk/>
            <pc:sldMk cId="3434035632" sldId="1624"/>
            <ac:picMk id="16" creationId="{71B22CED-6DD9-EE15-FBAF-E93C33DEA446}"/>
          </ac:picMkLst>
        </pc:picChg>
        <pc:picChg chg="add mod">
          <ac:chgData name="Gael JAUNIN" userId="7415c599-1a75-4605-910b-6fde65a6b9f7" providerId="ADAL" clId="{8A3B9615-6287-408B-99AB-8264CE0B4EFD}" dt="2024-02-16T08:51:23.077" v="3453" actId="1076"/>
          <ac:picMkLst>
            <pc:docMk/>
            <pc:sldMk cId="3434035632" sldId="1624"/>
            <ac:picMk id="18" creationId="{C1F14A38-0129-CC55-FAC7-D0DB3DEE856B}"/>
          </ac:picMkLst>
        </pc:picChg>
        <pc:picChg chg="del mod">
          <ac:chgData name="Gael JAUNIN" userId="7415c599-1a75-4605-910b-6fde65a6b9f7" providerId="ADAL" clId="{8A3B9615-6287-408B-99AB-8264CE0B4EFD}" dt="2024-02-08T10:39:31.916" v="1849" actId="478"/>
          <ac:picMkLst>
            <pc:docMk/>
            <pc:sldMk cId="3434035632" sldId="1624"/>
            <ac:picMk id="23" creationId="{AE8F88DD-4089-0B2C-2AE3-C73D6A8BABC8}"/>
          </ac:picMkLst>
        </pc:picChg>
        <pc:picChg chg="add del mod">
          <ac:chgData name="Gael JAUNIN" userId="7415c599-1a75-4605-910b-6fde65a6b9f7" providerId="ADAL" clId="{8A3B9615-6287-408B-99AB-8264CE0B4EFD}" dt="2024-02-08T10:44:08.779" v="1889" actId="478"/>
          <ac:picMkLst>
            <pc:docMk/>
            <pc:sldMk cId="3434035632" sldId="1624"/>
            <ac:picMk id="24" creationId="{4F61383A-74F3-7A63-1C85-DD7B5BBB2D9D}"/>
          </ac:picMkLst>
        </pc:picChg>
        <pc:picChg chg="add mod">
          <ac:chgData name="Gael JAUNIN" userId="7415c599-1a75-4605-910b-6fde65a6b9f7" providerId="ADAL" clId="{8A3B9615-6287-408B-99AB-8264CE0B4EFD}" dt="2024-02-16T08:51:23.077" v="3453" actId="1076"/>
          <ac:picMkLst>
            <pc:docMk/>
            <pc:sldMk cId="3434035632" sldId="1624"/>
            <ac:picMk id="27" creationId="{74E9CABC-5F71-640A-9A2F-DFB5D0DBE969}"/>
          </ac:picMkLst>
        </pc:picChg>
        <pc:picChg chg="add del mod">
          <ac:chgData name="Gael JAUNIN" userId="7415c599-1a75-4605-910b-6fde65a6b9f7" providerId="ADAL" clId="{8A3B9615-6287-408B-99AB-8264CE0B4EFD}" dt="2024-02-12T17:54:33.674" v="3299" actId="478"/>
          <ac:picMkLst>
            <pc:docMk/>
            <pc:sldMk cId="3434035632" sldId="1624"/>
            <ac:picMk id="5122" creationId="{471EA76A-D715-EF1E-2877-0CDE250A2377}"/>
          </ac:picMkLst>
        </pc:picChg>
      </pc:sldChg>
      <pc:sldChg chg="del">
        <pc:chgData name="Gael JAUNIN" userId="7415c599-1a75-4605-910b-6fde65a6b9f7" providerId="ADAL" clId="{8A3B9615-6287-408B-99AB-8264CE0B4EFD}" dt="2024-02-08T08:08:55.907" v="102" actId="47"/>
        <pc:sldMkLst>
          <pc:docMk/>
          <pc:sldMk cId="3602300987" sldId="1624"/>
        </pc:sldMkLst>
      </pc:sldChg>
      <pc:sldChg chg="del">
        <pc:chgData name="Gael JAUNIN" userId="7415c599-1a75-4605-910b-6fde65a6b9f7" providerId="ADAL" clId="{8A3B9615-6287-408B-99AB-8264CE0B4EFD}" dt="2024-02-08T08:08:58.779" v="104" actId="47"/>
        <pc:sldMkLst>
          <pc:docMk/>
          <pc:sldMk cId="2590742812" sldId="1625"/>
        </pc:sldMkLst>
      </pc:sldChg>
      <pc:sldChg chg="addSp delSp modSp add mod ord modAnim">
        <pc:chgData name="Gael JAUNIN" userId="7415c599-1a75-4605-910b-6fde65a6b9f7" providerId="ADAL" clId="{8A3B9615-6287-408B-99AB-8264CE0B4EFD}" dt="2024-02-16T09:04:44.885" v="3667" actId="20577"/>
        <pc:sldMkLst>
          <pc:docMk/>
          <pc:sldMk cId="4203467466" sldId="1625"/>
        </pc:sldMkLst>
        <pc:spChg chg="mod">
          <ac:chgData name="Gael JAUNIN" userId="7415c599-1a75-4605-910b-6fde65a6b9f7" providerId="ADAL" clId="{8A3B9615-6287-408B-99AB-8264CE0B4EFD}" dt="2024-02-16T09:04:44.885" v="3667" actId="20577"/>
          <ac:spMkLst>
            <pc:docMk/>
            <pc:sldMk cId="4203467466" sldId="1625"/>
            <ac:spMk id="2" creationId="{747CB7D9-5A89-D5FD-5A06-A7FF311976F0}"/>
          </ac:spMkLst>
        </pc:spChg>
        <pc:spChg chg="del mod">
          <ac:chgData name="Gael JAUNIN" userId="7415c599-1a75-4605-910b-6fde65a6b9f7" providerId="ADAL" clId="{8A3B9615-6287-408B-99AB-8264CE0B4EFD}" dt="2024-02-08T10:57:28.719" v="2143" actId="478"/>
          <ac:spMkLst>
            <pc:docMk/>
            <pc:sldMk cId="4203467466" sldId="1625"/>
            <ac:spMk id="3" creationId="{F94AC368-5578-C73E-2FAC-5CD9DE92E154}"/>
          </ac:spMkLst>
        </pc:spChg>
        <pc:spChg chg="add mod">
          <ac:chgData name="Gael JAUNIN" userId="7415c599-1a75-4605-910b-6fde65a6b9f7" providerId="ADAL" clId="{8A3B9615-6287-408B-99AB-8264CE0B4EFD}" dt="2024-02-12T17:59:20.236" v="3386"/>
          <ac:spMkLst>
            <pc:docMk/>
            <pc:sldMk cId="4203467466" sldId="1625"/>
            <ac:spMk id="3" creationId="{F9B22591-1195-863D-FF6C-3A5F6C65A2A7}"/>
          </ac:spMkLst>
        </pc:spChg>
        <pc:spChg chg="add del mod">
          <ac:chgData name="Gael JAUNIN" userId="7415c599-1a75-4605-910b-6fde65a6b9f7" providerId="ADAL" clId="{8A3B9615-6287-408B-99AB-8264CE0B4EFD}" dt="2024-02-08T10:51:40.512" v="2012" actId="478"/>
          <ac:spMkLst>
            <pc:docMk/>
            <pc:sldMk cId="4203467466" sldId="1625"/>
            <ac:spMk id="5" creationId="{17D86056-1BD5-8524-2991-B5D3A73EFB8D}"/>
          </ac:spMkLst>
        </pc:spChg>
        <pc:spChg chg="mod">
          <ac:chgData name="Gael JAUNIN" userId="7415c599-1a75-4605-910b-6fde65a6b9f7" providerId="ADAL" clId="{8A3B9615-6287-408B-99AB-8264CE0B4EFD}" dt="2024-02-08T10:50:33.451" v="2009" actId="6549"/>
          <ac:spMkLst>
            <pc:docMk/>
            <pc:sldMk cId="4203467466" sldId="1625"/>
            <ac:spMk id="6" creationId="{8DC8D2DD-8407-6B60-ED04-3B91FCEA1166}"/>
          </ac:spMkLst>
        </pc:spChg>
        <pc:spChg chg="add del mod">
          <ac:chgData name="Gael JAUNIN" userId="7415c599-1a75-4605-910b-6fde65a6b9f7" providerId="ADAL" clId="{8A3B9615-6287-408B-99AB-8264CE0B4EFD}" dt="2024-02-08T11:04:42.452" v="2232" actId="478"/>
          <ac:spMkLst>
            <pc:docMk/>
            <pc:sldMk cId="4203467466" sldId="1625"/>
            <ac:spMk id="7" creationId="{802CAC16-EEF6-D0F4-0DEB-EDC031009657}"/>
          </ac:spMkLst>
        </pc:spChg>
        <pc:spChg chg="add del mod">
          <ac:chgData name="Gael JAUNIN" userId="7415c599-1a75-4605-910b-6fde65a6b9f7" providerId="ADAL" clId="{8A3B9615-6287-408B-99AB-8264CE0B4EFD}" dt="2024-02-08T11:11:53.385" v="2347" actId="478"/>
          <ac:spMkLst>
            <pc:docMk/>
            <pc:sldMk cId="4203467466" sldId="1625"/>
            <ac:spMk id="8" creationId="{C6E6B793-A224-B319-7948-DEA6EBEC7E07}"/>
          </ac:spMkLst>
        </pc:spChg>
        <pc:spChg chg="del">
          <ac:chgData name="Gael JAUNIN" userId="7415c599-1a75-4605-910b-6fde65a6b9f7" providerId="ADAL" clId="{8A3B9615-6287-408B-99AB-8264CE0B4EFD}" dt="2024-02-08T10:51:42.191" v="2013" actId="478"/>
          <ac:spMkLst>
            <pc:docMk/>
            <pc:sldMk cId="4203467466" sldId="1625"/>
            <ac:spMk id="9" creationId="{D21215C1-C18C-F5FC-9869-EBCA9BC9A2E4}"/>
          </ac:spMkLst>
        </pc:spChg>
        <pc:spChg chg="del">
          <ac:chgData name="Gael JAUNIN" userId="7415c599-1a75-4605-910b-6fde65a6b9f7" providerId="ADAL" clId="{8A3B9615-6287-408B-99AB-8264CE0B4EFD}" dt="2024-02-08T10:51:35.776" v="2010" actId="478"/>
          <ac:spMkLst>
            <pc:docMk/>
            <pc:sldMk cId="4203467466" sldId="1625"/>
            <ac:spMk id="11" creationId="{76F6385F-22A1-544C-0162-7F3DF48D0C73}"/>
          </ac:spMkLst>
        </pc:spChg>
        <pc:spChg chg="mod">
          <ac:chgData name="Gael JAUNIN" userId="7415c599-1a75-4605-910b-6fde65a6b9f7" providerId="ADAL" clId="{8A3B9615-6287-408B-99AB-8264CE0B4EFD}" dt="2024-02-12T17:59:47.023" v="3390" actId="6549"/>
          <ac:spMkLst>
            <pc:docMk/>
            <pc:sldMk cId="4203467466" sldId="1625"/>
            <ac:spMk id="12" creationId="{4B274FD1-DA02-F358-AC19-874BAB904375}"/>
          </ac:spMkLst>
        </pc:spChg>
        <pc:spChg chg="del">
          <ac:chgData name="Gael JAUNIN" userId="7415c599-1a75-4605-910b-6fde65a6b9f7" providerId="ADAL" clId="{8A3B9615-6287-408B-99AB-8264CE0B4EFD}" dt="2024-02-08T10:56:03.254" v="2135" actId="478"/>
          <ac:spMkLst>
            <pc:docMk/>
            <pc:sldMk cId="4203467466" sldId="1625"/>
            <ac:spMk id="13" creationId="{699E0844-0855-1CB1-87A4-01509E624D8C}"/>
          </ac:spMkLst>
        </pc:spChg>
        <pc:spChg chg="del mod">
          <ac:chgData name="Gael JAUNIN" userId="7415c599-1a75-4605-910b-6fde65a6b9f7" providerId="ADAL" clId="{8A3B9615-6287-408B-99AB-8264CE0B4EFD}" dt="2024-02-08T10:56:08.915" v="2139" actId="478"/>
          <ac:spMkLst>
            <pc:docMk/>
            <pc:sldMk cId="4203467466" sldId="1625"/>
            <ac:spMk id="19" creationId="{7A1A4853-BFCE-241C-F5B2-A0A0C112CF07}"/>
          </ac:spMkLst>
        </pc:spChg>
        <pc:spChg chg="del">
          <ac:chgData name="Gael JAUNIN" userId="7415c599-1a75-4605-910b-6fde65a6b9f7" providerId="ADAL" clId="{8A3B9615-6287-408B-99AB-8264CE0B4EFD}" dt="2024-02-08T10:52:01.816" v="2018" actId="478"/>
          <ac:spMkLst>
            <pc:docMk/>
            <pc:sldMk cId="4203467466" sldId="1625"/>
            <ac:spMk id="20" creationId="{65CB47AD-8249-D360-418F-BC5669CA8B40}"/>
          </ac:spMkLst>
        </pc:spChg>
        <pc:spChg chg="del">
          <ac:chgData name="Gael JAUNIN" userId="7415c599-1a75-4605-910b-6fde65a6b9f7" providerId="ADAL" clId="{8A3B9615-6287-408B-99AB-8264CE0B4EFD}" dt="2024-02-08T10:56:04.520" v="2136" actId="478"/>
          <ac:spMkLst>
            <pc:docMk/>
            <pc:sldMk cId="4203467466" sldId="1625"/>
            <ac:spMk id="21" creationId="{59752D59-30F2-59BE-443F-EB209D16F7B1}"/>
          </ac:spMkLst>
        </pc:spChg>
        <pc:spChg chg="add del mod">
          <ac:chgData name="Gael JAUNIN" userId="7415c599-1a75-4605-910b-6fde65a6b9f7" providerId="ADAL" clId="{8A3B9615-6287-408B-99AB-8264CE0B4EFD}" dt="2024-02-08T11:11:53.385" v="2347" actId="478"/>
          <ac:spMkLst>
            <pc:docMk/>
            <pc:sldMk cId="4203467466" sldId="1625"/>
            <ac:spMk id="23" creationId="{19E147CC-BC4F-E6FB-DA47-13E57E31C155}"/>
          </ac:spMkLst>
        </pc:spChg>
        <pc:spChg chg="del">
          <ac:chgData name="Gael JAUNIN" userId="7415c599-1a75-4605-910b-6fde65a6b9f7" providerId="ADAL" clId="{8A3B9615-6287-408B-99AB-8264CE0B4EFD}" dt="2024-02-08T10:51:37.487" v="2011" actId="478"/>
          <ac:spMkLst>
            <pc:docMk/>
            <pc:sldMk cId="4203467466" sldId="1625"/>
            <ac:spMk id="25" creationId="{93E0DEE2-1381-2D85-2AEB-0DF80992B97C}"/>
          </ac:spMkLst>
        </pc:spChg>
        <pc:picChg chg="del">
          <ac:chgData name="Gael JAUNIN" userId="7415c599-1a75-4605-910b-6fde65a6b9f7" providerId="ADAL" clId="{8A3B9615-6287-408B-99AB-8264CE0B4EFD}" dt="2024-02-08T10:56:01.035" v="2134" actId="478"/>
          <ac:picMkLst>
            <pc:docMk/>
            <pc:sldMk cId="4203467466" sldId="1625"/>
            <ac:picMk id="10" creationId="{A0F797AF-C1F4-4E5F-D101-BE9B999A4729}"/>
          </ac:picMkLst>
        </pc:picChg>
        <pc:picChg chg="add mod">
          <ac:chgData name="Gael JAUNIN" userId="7415c599-1a75-4605-910b-6fde65a6b9f7" providerId="ADAL" clId="{8A3B9615-6287-408B-99AB-8264CE0B4EFD}" dt="2024-02-12T17:20:45.048" v="3150" actId="1076"/>
          <ac:picMkLst>
            <pc:docMk/>
            <pc:sldMk cId="4203467466" sldId="1625"/>
            <ac:picMk id="14" creationId="{CFCE1CF1-CB58-B6AE-95F3-C95CB1ED2992}"/>
          </ac:picMkLst>
        </pc:picChg>
        <pc:picChg chg="del">
          <ac:chgData name="Gael JAUNIN" userId="7415c599-1a75-4605-910b-6fde65a6b9f7" providerId="ADAL" clId="{8A3B9615-6287-408B-99AB-8264CE0B4EFD}" dt="2024-02-08T10:55:58.102" v="2133" actId="478"/>
          <ac:picMkLst>
            <pc:docMk/>
            <pc:sldMk cId="4203467466" sldId="1625"/>
            <ac:picMk id="16" creationId="{EC6FB4C9-37C1-C1A0-C730-8D1EBB099977}"/>
          </ac:picMkLst>
        </pc:picChg>
        <pc:picChg chg="add del mod">
          <ac:chgData name="Gael JAUNIN" userId="7415c599-1a75-4605-910b-6fde65a6b9f7" providerId="ADAL" clId="{8A3B9615-6287-408B-99AB-8264CE0B4EFD}" dt="2024-02-08T11:11:53.385" v="2347" actId="478"/>
          <ac:picMkLst>
            <pc:docMk/>
            <pc:sldMk cId="4203467466" sldId="1625"/>
            <ac:picMk id="17" creationId="{C3D3B7DD-B35B-A997-C3B2-742FD903F33F}"/>
          </ac:picMkLst>
        </pc:picChg>
        <pc:picChg chg="del">
          <ac:chgData name="Gael JAUNIN" userId="7415c599-1a75-4605-910b-6fde65a6b9f7" providerId="ADAL" clId="{8A3B9615-6287-408B-99AB-8264CE0B4EFD}" dt="2024-02-08T10:56:05.107" v="2137" actId="478"/>
          <ac:picMkLst>
            <pc:docMk/>
            <pc:sldMk cId="4203467466" sldId="1625"/>
            <ac:picMk id="18" creationId="{F6972173-7B02-E8BB-97C4-45A8EE1C7723}"/>
          </ac:picMkLst>
        </pc:picChg>
        <pc:picChg chg="add del mod">
          <ac:chgData name="Gael JAUNIN" userId="7415c599-1a75-4605-910b-6fde65a6b9f7" providerId="ADAL" clId="{8A3B9615-6287-408B-99AB-8264CE0B4EFD}" dt="2024-02-08T11:11:53.385" v="2347" actId="478"/>
          <ac:picMkLst>
            <pc:docMk/>
            <pc:sldMk cId="4203467466" sldId="1625"/>
            <ac:picMk id="26" creationId="{86AA331B-A004-D941-5051-80B6B4AE5C9A}"/>
          </ac:picMkLst>
        </pc:picChg>
        <pc:picChg chg="del">
          <ac:chgData name="Gael JAUNIN" userId="7415c599-1a75-4605-910b-6fde65a6b9f7" providerId="ADAL" clId="{8A3B9615-6287-408B-99AB-8264CE0B4EFD}" dt="2024-02-08T10:56:05.731" v="2138" actId="478"/>
          <ac:picMkLst>
            <pc:docMk/>
            <pc:sldMk cId="4203467466" sldId="1625"/>
            <ac:picMk id="27" creationId="{6DE82840-FD9E-A8EF-2329-A986053711CD}"/>
          </ac:picMkLst>
        </pc:picChg>
        <pc:picChg chg="add del mod">
          <ac:chgData name="Gael JAUNIN" userId="7415c599-1a75-4605-910b-6fde65a6b9f7" providerId="ADAL" clId="{8A3B9615-6287-408B-99AB-8264CE0B4EFD}" dt="2024-02-08T11:11:53.385" v="2347" actId="478"/>
          <ac:picMkLst>
            <pc:docMk/>
            <pc:sldMk cId="4203467466" sldId="1625"/>
            <ac:picMk id="29" creationId="{16C2287B-AA55-16BD-E5E3-E7D5D76EAD56}"/>
          </ac:picMkLst>
        </pc:picChg>
        <pc:picChg chg="add mod">
          <ac:chgData name="Gael JAUNIN" userId="7415c599-1a75-4605-910b-6fde65a6b9f7" providerId="ADAL" clId="{8A3B9615-6287-408B-99AB-8264CE0B4EFD}" dt="2024-02-12T17:19:02.685" v="3095" actId="1076"/>
          <ac:picMkLst>
            <pc:docMk/>
            <pc:sldMk cId="4203467466" sldId="1625"/>
            <ac:picMk id="1026" creationId="{A3D20ED5-3084-899A-2A71-FF6B01F2B2D4}"/>
          </ac:picMkLst>
        </pc:picChg>
        <pc:picChg chg="add mod">
          <ac:chgData name="Gael JAUNIN" userId="7415c599-1a75-4605-910b-6fde65a6b9f7" providerId="ADAL" clId="{8A3B9615-6287-408B-99AB-8264CE0B4EFD}" dt="2024-02-12T17:14:18.803" v="3004" actId="1076"/>
          <ac:picMkLst>
            <pc:docMk/>
            <pc:sldMk cId="4203467466" sldId="1625"/>
            <ac:picMk id="1028" creationId="{0A84CE9D-02A1-67AD-202F-7CA69FB01082}"/>
          </ac:picMkLst>
        </pc:picChg>
        <pc:picChg chg="add mod">
          <ac:chgData name="Gael JAUNIN" userId="7415c599-1a75-4605-910b-6fde65a6b9f7" providerId="ADAL" clId="{8A3B9615-6287-408B-99AB-8264CE0B4EFD}" dt="2024-02-12T17:56:31.789" v="3348" actId="1076"/>
          <ac:picMkLst>
            <pc:docMk/>
            <pc:sldMk cId="4203467466" sldId="1625"/>
            <ac:picMk id="1030" creationId="{AAA5C82D-74F8-5B2E-BE51-2005287515A8}"/>
          </ac:picMkLst>
        </pc:picChg>
        <pc:picChg chg="add del mod">
          <ac:chgData name="Gael JAUNIN" userId="7415c599-1a75-4605-910b-6fde65a6b9f7" providerId="ADAL" clId="{8A3B9615-6287-408B-99AB-8264CE0B4EFD}" dt="2024-02-08T11:23:49.012" v="2564" actId="21"/>
          <ac:picMkLst>
            <pc:docMk/>
            <pc:sldMk cId="4203467466" sldId="1625"/>
            <ac:picMk id="5122" creationId="{471EA76A-D715-EF1E-2877-0CDE250A2377}"/>
          </ac:picMkLst>
        </pc:picChg>
        <pc:picChg chg="add mod">
          <ac:chgData name="Gael JAUNIN" userId="7415c599-1a75-4605-910b-6fde65a6b9f7" providerId="ADAL" clId="{8A3B9615-6287-408B-99AB-8264CE0B4EFD}" dt="2024-02-12T17:06:19.051" v="2778" actId="1076"/>
          <ac:picMkLst>
            <pc:docMk/>
            <pc:sldMk cId="4203467466" sldId="1625"/>
            <ac:picMk id="5126" creationId="{31E5FDF3-AF14-9BB2-7A32-4C68307F3443}"/>
          </ac:picMkLst>
        </pc:picChg>
        <pc:picChg chg="add del mod">
          <ac:chgData name="Gael JAUNIN" userId="7415c599-1a75-4605-910b-6fde65a6b9f7" providerId="ADAL" clId="{8A3B9615-6287-408B-99AB-8264CE0B4EFD}" dt="2024-02-08T11:02:34.038" v="2200" actId="478"/>
          <ac:picMkLst>
            <pc:docMk/>
            <pc:sldMk cId="4203467466" sldId="1625"/>
            <ac:picMk id="5128" creationId="{1D7F1945-E95D-7CE7-C7BA-376B53990C02}"/>
          </ac:picMkLst>
        </pc:picChg>
      </pc:sldChg>
      <pc:sldChg chg="addSp delSp modSp add mod ord modAnim">
        <pc:chgData name="Gael JAUNIN" userId="7415c599-1a75-4605-910b-6fde65a6b9f7" providerId="ADAL" clId="{8A3B9615-6287-408B-99AB-8264CE0B4EFD}" dt="2024-02-16T09:04:57.234" v="3678"/>
        <pc:sldMkLst>
          <pc:docMk/>
          <pc:sldMk cId="2904768046" sldId="1626"/>
        </pc:sldMkLst>
        <pc:spChg chg="mod">
          <ac:chgData name="Gael JAUNIN" userId="7415c599-1a75-4605-910b-6fde65a6b9f7" providerId="ADAL" clId="{8A3B9615-6287-408B-99AB-8264CE0B4EFD}" dt="2024-02-16T09:04:50.120" v="3676" actId="20577"/>
          <ac:spMkLst>
            <pc:docMk/>
            <pc:sldMk cId="2904768046" sldId="1626"/>
            <ac:spMk id="2" creationId="{CF0AF52A-5CC3-3CF7-77B3-9E149B0B6A82}"/>
          </ac:spMkLst>
        </pc:spChg>
        <pc:spChg chg="add del mod">
          <ac:chgData name="Gael JAUNIN" userId="7415c599-1a75-4605-910b-6fde65a6b9f7" providerId="ADAL" clId="{8A3B9615-6287-408B-99AB-8264CE0B4EFD}" dt="2024-02-08T11:18:51.040" v="2442" actId="478"/>
          <ac:spMkLst>
            <pc:docMk/>
            <pc:sldMk cId="2904768046" sldId="1626"/>
            <ac:spMk id="3" creationId="{C2BAC498-0E2A-B6EA-A67F-9A1BA687526F}"/>
          </ac:spMkLst>
        </pc:spChg>
        <pc:spChg chg="add del mod">
          <ac:chgData name="Gael JAUNIN" userId="7415c599-1a75-4605-910b-6fde65a6b9f7" providerId="ADAL" clId="{8A3B9615-6287-408B-99AB-8264CE0B4EFD}" dt="2024-02-08T11:18:57.283" v="2446" actId="478"/>
          <ac:spMkLst>
            <pc:docMk/>
            <pc:sldMk cId="2904768046" sldId="1626"/>
            <ac:spMk id="4" creationId="{44A1BE3E-B866-ACA5-276D-507E1A724616}"/>
          </ac:spMkLst>
        </pc:spChg>
        <pc:spChg chg="add del mod">
          <ac:chgData name="Gael JAUNIN" userId="7415c599-1a75-4605-910b-6fde65a6b9f7" providerId="ADAL" clId="{8A3B9615-6287-408B-99AB-8264CE0B4EFD}" dt="2024-02-08T11:14:19.360" v="2386" actId="478"/>
          <ac:spMkLst>
            <pc:docMk/>
            <pc:sldMk cId="2904768046" sldId="1626"/>
            <ac:spMk id="5" creationId="{D29F4B3C-30D7-FF29-A7EF-191013E095F0}"/>
          </ac:spMkLst>
        </pc:spChg>
        <pc:spChg chg="mod">
          <ac:chgData name="Gael JAUNIN" userId="7415c599-1a75-4605-910b-6fde65a6b9f7" providerId="ADAL" clId="{8A3B9615-6287-408B-99AB-8264CE0B4EFD}" dt="2024-02-12T17:11:52.210" v="2925" actId="20577"/>
          <ac:spMkLst>
            <pc:docMk/>
            <pc:sldMk cId="2904768046" sldId="1626"/>
            <ac:spMk id="6" creationId="{EAADECCF-45C9-DA73-649B-8C3C75AEC5F8}"/>
          </ac:spMkLst>
        </pc:spChg>
        <pc:spChg chg="add del mod">
          <ac:chgData name="Gael JAUNIN" userId="7415c599-1a75-4605-910b-6fde65a6b9f7" providerId="ADAL" clId="{8A3B9615-6287-408B-99AB-8264CE0B4EFD}" dt="2024-02-08T11:18:54.685" v="2445" actId="478"/>
          <ac:spMkLst>
            <pc:docMk/>
            <pc:sldMk cId="2904768046" sldId="1626"/>
            <ac:spMk id="7" creationId="{998ECBBB-2603-4E28-4E4B-6E7A46047F04}"/>
          </ac:spMkLst>
        </pc:spChg>
        <pc:spChg chg="del">
          <ac:chgData name="Gael JAUNIN" userId="7415c599-1a75-4605-910b-6fde65a6b9f7" providerId="ADAL" clId="{8A3B9615-6287-408B-99AB-8264CE0B4EFD}" dt="2024-02-08T11:12:22.734" v="2352" actId="478"/>
          <ac:spMkLst>
            <pc:docMk/>
            <pc:sldMk cId="2904768046" sldId="1626"/>
            <ac:spMk id="8" creationId="{F1028F16-9A58-B787-5DBC-1FF894F03067}"/>
          </ac:spMkLst>
        </pc:spChg>
        <pc:spChg chg="add del mod">
          <ac:chgData name="Gael JAUNIN" userId="7415c599-1a75-4605-910b-6fde65a6b9f7" providerId="ADAL" clId="{8A3B9615-6287-408B-99AB-8264CE0B4EFD}" dt="2024-02-08T11:18:53.777" v="2444" actId="478"/>
          <ac:spMkLst>
            <pc:docMk/>
            <pc:sldMk cId="2904768046" sldId="1626"/>
            <ac:spMk id="9" creationId="{A5AC3784-183B-7793-210B-9F90C1B7A7AA}"/>
          </ac:spMkLst>
        </pc:spChg>
        <pc:spChg chg="del">
          <ac:chgData name="Gael JAUNIN" userId="7415c599-1a75-4605-910b-6fde65a6b9f7" providerId="ADAL" clId="{8A3B9615-6287-408B-99AB-8264CE0B4EFD}" dt="2024-02-08T11:12:18.637" v="2351" actId="478"/>
          <ac:spMkLst>
            <pc:docMk/>
            <pc:sldMk cId="2904768046" sldId="1626"/>
            <ac:spMk id="12" creationId="{F8079096-D44D-CDB3-4E96-07EBB9DCBD27}"/>
          </ac:spMkLst>
        </pc:spChg>
        <pc:spChg chg="add mod">
          <ac:chgData name="Gael JAUNIN" userId="7415c599-1a75-4605-910b-6fde65a6b9f7" providerId="ADAL" clId="{8A3B9615-6287-408B-99AB-8264CE0B4EFD}" dt="2024-02-08T11:19:10.366" v="2450" actId="1076"/>
          <ac:spMkLst>
            <pc:docMk/>
            <pc:sldMk cId="2904768046" sldId="1626"/>
            <ac:spMk id="13" creationId="{76A9D453-9183-8E23-6261-EA30D4462E8D}"/>
          </ac:spMkLst>
        </pc:spChg>
        <pc:spChg chg="add mod">
          <ac:chgData name="Gael JAUNIN" userId="7415c599-1a75-4605-910b-6fde65a6b9f7" providerId="ADAL" clId="{8A3B9615-6287-408B-99AB-8264CE0B4EFD}" dt="2024-02-08T11:19:10.366" v="2450" actId="1076"/>
          <ac:spMkLst>
            <pc:docMk/>
            <pc:sldMk cId="2904768046" sldId="1626"/>
            <ac:spMk id="15" creationId="{953C4320-1A24-1081-012C-6D310C58559F}"/>
          </ac:spMkLst>
        </pc:spChg>
        <pc:spChg chg="add del mod">
          <ac:chgData name="Gael JAUNIN" userId="7415c599-1a75-4605-910b-6fde65a6b9f7" providerId="ADAL" clId="{8A3B9615-6287-408B-99AB-8264CE0B4EFD}" dt="2024-02-08T11:17:18.806" v="2417" actId="478"/>
          <ac:spMkLst>
            <pc:docMk/>
            <pc:sldMk cId="2904768046" sldId="1626"/>
            <ac:spMk id="16" creationId="{33F1B24D-A13F-2F1C-6771-14A945B606F0}"/>
          </ac:spMkLst>
        </pc:spChg>
        <pc:spChg chg="add del">
          <ac:chgData name="Gael JAUNIN" userId="7415c599-1a75-4605-910b-6fde65a6b9f7" providerId="ADAL" clId="{8A3B9615-6287-408B-99AB-8264CE0B4EFD}" dt="2024-02-08T11:18:29.605" v="2435" actId="478"/>
          <ac:spMkLst>
            <pc:docMk/>
            <pc:sldMk cId="2904768046" sldId="1626"/>
            <ac:spMk id="19" creationId="{C6EB8310-ADF5-7C49-D4C9-41B0E3C7A85C}"/>
          </ac:spMkLst>
        </pc:spChg>
        <pc:spChg chg="add mod">
          <ac:chgData name="Gael JAUNIN" userId="7415c599-1a75-4605-910b-6fde65a6b9f7" providerId="ADAL" clId="{8A3B9615-6287-408B-99AB-8264CE0B4EFD}" dt="2024-02-12T18:02:36.360" v="3399" actId="1076"/>
          <ac:spMkLst>
            <pc:docMk/>
            <pc:sldMk cId="2904768046" sldId="1626"/>
            <ac:spMk id="20" creationId="{61CE599A-4BF1-34BD-7899-6E0E8DA9A39F}"/>
          </ac:spMkLst>
        </pc:spChg>
        <pc:spChg chg="del mod">
          <ac:chgData name="Gael JAUNIN" userId="7415c599-1a75-4605-910b-6fde65a6b9f7" providerId="ADAL" clId="{8A3B9615-6287-408B-99AB-8264CE0B4EFD}" dt="2024-02-08T11:18:52.088" v="2443" actId="478"/>
          <ac:spMkLst>
            <pc:docMk/>
            <pc:sldMk cId="2904768046" sldId="1626"/>
            <ac:spMk id="23" creationId="{97A24EEF-3E8D-8B8D-11C2-896D78A6F4BB}"/>
          </ac:spMkLst>
        </pc:spChg>
        <pc:spChg chg="add mod">
          <ac:chgData name="Gael JAUNIN" userId="7415c599-1a75-4605-910b-6fde65a6b9f7" providerId="ADAL" clId="{8A3B9615-6287-408B-99AB-8264CE0B4EFD}" dt="2024-02-12T18:02:25.537" v="3396" actId="1076"/>
          <ac:spMkLst>
            <pc:docMk/>
            <pc:sldMk cId="2904768046" sldId="1626"/>
            <ac:spMk id="25" creationId="{27016FB1-3680-F4FB-A64B-A2D17D5E6C81}"/>
          </ac:spMkLst>
        </pc:spChg>
        <pc:spChg chg="add mod">
          <ac:chgData name="Gael JAUNIN" userId="7415c599-1a75-4605-910b-6fde65a6b9f7" providerId="ADAL" clId="{8A3B9615-6287-408B-99AB-8264CE0B4EFD}" dt="2024-02-12T18:02:25.537" v="3396" actId="1076"/>
          <ac:spMkLst>
            <pc:docMk/>
            <pc:sldMk cId="2904768046" sldId="1626"/>
            <ac:spMk id="27" creationId="{FD43F4BF-5768-F611-A6E8-E21120EC48A9}"/>
          </ac:spMkLst>
        </pc:spChg>
        <pc:spChg chg="add mod">
          <ac:chgData name="Gael JAUNIN" userId="7415c599-1a75-4605-910b-6fde65a6b9f7" providerId="ADAL" clId="{8A3B9615-6287-408B-99AB-8264CE0B4EFD}" dt="2024-02-12T18:02:28.877" v="3397" actId="1076"/>
          <ac:spMkLst>
            <pc:docMk/>
            <pc:sldMk cId="2904768046" sldId="1626"/>
            <ac:spMk id="28" creationId="{94C5B23B-67D4-37FE-72C5-D48AD1B3FFB5}"/>
          </ac:spMkLst>
        </pc:spChg>
        <pc:picChg chg="add mod">
          <ac:chgData name="Gael JAUNIN" userId="7415c599-1a75-4605-910b-6fde65a6b9f7" providerId="ADAL" clId="{8A3B9615-6287-408B-99AB-8264CE0B4EFD}" dt="2024-02-12T18:04:56.352" v="3416" actId="1076"/>
          <ac:picMkLst>
            <pc:docMk/>
            <pc:sldMk cId="2904768046" sldId="1626"/>
            <ac:picMk id="4" creationId="{7ECD8A42-1950-6D74-0EB8-D30F8DCA6F10}"/>
          </ac:picMkLst>
        </pc:picChg>
        <pc:picChg chg="add del mod">
          <ac:chgData name="Gael JAUNIN" userId="7415c599-1a75-4605-910b-6fde65a6b9f7" providerId="ADAL" clId="{8A3B9615-6287-408B-99AB-8264CE0B4EFD}" dt="2024-02-08T11:19:02.336" v="2448" actId="478"/>
          <ac:picMkLst>
            <pc:docMk/>
            <pc:sldMk cId="2904768046" sldId="1626"/>
            <ac:picMk id="11" creationId="{0271553B-7306-17A5-20B4-FD21D901B4DA}"/>
          </ac:picMkLst>
        </pc:picChg>
        <pc:picChg chg="del">
          <ac:chgData name="Gael JAUNIN" userId="7415c599-1a75-4605-910b-6fde65a6b9f7" providerId="ADAL" clId="{8A3B9615-6287-408B-99AB-8264CE0B4EFD}" dt="2024-02-08T11:12:18.637" v="2351" actId="478"/>
          <ac:picMkLst>
            <pc:docMk/>
            <pc:sldMk cId="2904768046" sldId="1626"/>
            <ac:picMk id="14" creationId="{0AB2A553-52FE-D1BB-F02A-CADF95A23123}"/>
          </ac:picMkLst>
        </pc:picChg>
        <pc:picChg chg="del mod">
          <ac:chgData name="Gael JAUNIN" userId="7415c599-1a75-4605-910b-6fde65a6b9f7" providerId="ADAL" clId="{8A3B9615-6287-408B-99AB-8264CE0B4EFD}" dt="2024-02-08T11:19:00.695" v="2447" actId="478"/>
          <ac:picMkLst>
            <pc:docMk/>
            <pc:sldMk cId="2904768046" sldId="1626"/>
            <ac:picMk id="17" creationId="{C9248010-68A5-DBC3-6435-4F0CD0BFC1A0}"/>
          </ac:picMkLst>
        </pc:picChg>
        <pc:picChg chg="add mod modCrop">
          <ac:chgData name="Gael JAUNIN" userId="7415c599-1a75-4605-910b-6fde65a6b9f7" providerId="ADAL" clId="{8A3B9615-6287-408B-99AB-8264CE0B4EFD}" dt="2024-02-12T18:02:32.783" v="3398" actId="1076"/>
          <ac:picMkLst>
            <pc:docMk/>
            <pc:sldMk cId="2904768046" sldId="1626"/>
            <ac:picMk id="22" creationId="{D549AAD0-29E7-F1CF-A3EE-11023B5F610B}"/>
          </ac:picMkLst>
        </pc:picChg>
        <pc:picChg chg="del mod">
          <ac:chgData name="Gael JAUNIN" userId="7415c599-1a75-4605-910b-6fde65a6b9f7" providerId="ADAL" clId="{8A3B9615-6287-408B-99AB-8264CE0B4EFD}" dt="2024-02-08T11:19:02.585" v="2449" actId="478"/>
          <ac:picMkLst>
            <pc:docMk/>
            <pc:sldMk cId="2904768046" sldId="1626"/>
            <ac:picMk id="26" creationId="{8C21BCB3-94FC-63AA-81C9-7600DF7B241E}"/>
          </ac:picMkLst>
        </pc:picChg>
        <pc:picChg chg="del mod">
          <ac:chgData name="Gael JAUNIN" userId="7415c599-1a75-4605-910b-6fde65a6b9f7" providerId="ADAL" clId="{8A3B9615-6287-408B-99AB-8264CE0B4EFD}" dt="2024-02-08T11:19:00.695" v="2447" actId="478"/>
          <ac:picMkLst>
            <pc:docMk/>
            <pc:sldMk cId="2904768046" sldId="1626"/>
            <ac:picMk id="29" creationId="{315BE75B-9BE3-2838-08FB-BDACB6947132}"/>
          </ac:picMkLst>
        </pc:picChg>
        <pc:picChg chg="add del mod">
          <ac:chgData name="Gael JAUNIN" userId="7415c599-1a75-4605-910b-6fde65a6b9f7" providerId="ADAL" clId="{8A3B9615-6287-408B-99AB-8264CE0B4EFD}" dt="2024-02-12T18:02:20.159" v="3395" actId="478"/>
          <ac:picMkLst>
            <pc:docMk/>
            <pc:sldMk cId="2904768046" sldId="1626"/>
            <ac:picMk id="31" creationId="{6BFF73CD-81D6-DB79-6573-2C2261ABEBF1}"/>
          </ac:picMkLst>
        </pc:picChg>
        <pc:picChg chg="add del mod">
          <ac:chgData name="Gael JAUNIN" userId="7415c599-1a75-4605-910b-6fde65a6b9f7" providerId="ADAL" clId="{8A3B9615-6287-408B-99AB-8264CE0B4EFD}" dt="2024-02-12T18:02:17.618" v="3394" actId="478"/>
          <ac:picMkLst>
            <pc:docMk/>
            <pc:sldMk cId="2904768046" sldId="1626"/>
            <ac:picMk id="33" creationId="{B2E96468-DC59-8CF9-B88B-C506CA3A41B7}"/>
          </ac:picMkLst>
        </pc:picChg>
        <pc:picChg chg="del">
          <ac:chgData name="Gael JAUNIN" userId="7415c599-1a75-4605-910b-6fde65a6b9f7" providerId="ADAL" clId="{8A3B9615-6287-408B-99AB-8264CE0B4EFD}" dt="2024-02-08T11:13:42.304" v="2378" actId="478"/>
          <ac:picMkLst>
            <pc:docMk/>
            <pc:sldMk cId="2904768046" sldId="1626"/>
            <ac:picMk id="5122" creationId="{9BA749C9-A7AE-3C2E-1990-39745887B50B}"/>
          </ac:picMkLst>
        </pc:picChg>
        <pc:picChg chg="del">
          <ac:chgData name="Gael JAUNIN" userId="7415c599-1a75-4605-910b-6fde65a6b9f7" providerId="ADAL" clId="{8A3B9615-6287-408B-99AB-8264CE0B4EFD}" dt="2024-02-08T11:12:18.637" v="2351" actId="478"/>
          <ac:picMkLst>
            <pc:docMk/>
            <pc:sldMk cId="2904768046" sldId="1626"/>
            <ac:picMk id="5126" creationId="{F1E0BF9A-2068-499E-508E-23078773BC5B}"/>
          </ac:picMkLst>
        </pc:picChg>
      </pc:sldChg>
      <pc:sldChg chg="del">
        <pc:chgData name="Gael JAUNIN" userId="7415c599-1a75-4605-910b-6fde65a6b9f7" providerId="ADAL" clId="{8A3B9615-6287-408B-99AB-8264CE0B4EFD}" dt="2024-02-08T08:09:01.579" v="106" actId="47"/>
        <pc:sldMkLst>
          <pc:docMk/>
          <pc:sldMk cId="4089629876" sldId="1626"/>
        </pc:sldMkLst>
      </pc:sldChg>
      <pc:sldChg chg="addSp delSp modSp add mod ord modAnim">
        <pc:chgData name="Gael JAUNIN" userId="7415c599-1a75-4605-910b-6fde65a6b9f7" providerId="ADAL" clId="{8A3B9615-6287-408B-99AB-8264CE0B4EFD}" dt="2024-02-16T10:08:11.844" v="3705"/>
        <pc:sldMkLst>
          <pc:docMk/>
          <pc:sldMk cId="1926187346" sldId="1627"/>
        </pc:sldMkLst>
        <pc:spChg chg="mod">
          <ac:chgData name="Gael JAUNIN" userId="7415c599-1a75-4605-910b-6fde65a6b9f7" providerId="ADAL" clId="{8A3B9615-6287-408B-99AB-8264CE0B4EFD}" dt="2024-02-16T09:03:52.345" v="3611"/>
          <ac:spMkLst>
            <pc:docMk/>
            <pc:sldMk cId="1926187346" sldId="1627"/>
            <ac:spMk id="2" creationId="{A869B3A5-0CDF-5A75-2562-9C058A5C133D}"/>
          </ac:spMkLst>
        </pc:spChg>
        <pc:spChg chg="mod">
          <ac:chgData name="Gael JAUNIN" userId="7415c599-1a75-4605-910b-6fde65a6b9f7" providerId="ADAL" clId="{8A3B9615-6287-408B-99AB-8264CE0B4EFD}" dt="2024-02-12T17:10:20.846" v="2896" actId="1036"/>
          <ac:spMkLst>
            <pc:docMk/>
            <pc:sldMk cId="1926187346" sldId="1627"/>
            <ac:spMk id="3" creationId="{CA7D5FA3-B500-0E28-39A5-45B230584826}"/>
          </ac:spMkLst>
        </pc:spChg>
        <pc:spChg chg="add del mod">
          <ac:chgData name="Gael JAUNIN" userId="7415c599-1a75-4605-910b-6fde65a6b9f7" providerId="ADAL" clId="{8A3B9615-6287-408B-99AB-8264CE0B4EFD}" dt="2024-02-12T17:08:36.993" v="2798" actId="478"/>
          <ac:spMkLst>
            <pc:docMk/>
            <pc:sldMk cId="1926187346" sldId="1627"/>
            <ac:spMk id="5" creationId="{B3D1AF27-2AF1-5A59-8CFE-41E2FD4CD090}"/>
          </ac:spMkLst>
        </pc:spChg>
        <pc:spChg chg="mod">
          <ac:chgData name="Gael JAUNIN" userId="7415c599-1a75-4605-910b-6fde65a6b9f7" providerId="ADAL" clId="{8A3B9615-6287-408B-99AB-8264CE0B4EFD}" dt="2024-02-12T17:11:37.689" v="2913" actId="20577"/>
          <ac:spMkLst>
            <pc:docMk/>
            <pc:sldMk cId="1926187346" sldId="1627"/>
            <ac:spMk id="6" creationId="{4F61F895-AAFF-A203-C305-DEC5149ABE74}"/>
          </ac:spMkLst>
        </pc:spChg>
        <pc:spChg chg="mod">
          <ac:chgData name="Gael JAUNIN" userId="7415c599-1a75-4605-910b-6fde65a6b9f7" providerId="ADAL" clId="{8A3B9615-6287-408B-99AB-8264CE0B4EFD}" dt="2024-02-12T17:10:12.665" v="2893" actId="6549"/>
          <ac:spMkLst>
            <pc:docMk/>
            <pc:sldMk cId="1926187346" sldId="1627"/>
            <ac:spMk id="7" creationId="{498046C9-031A-9CD7-0D52-81056CD33364}"/>
          </ac:spMkLst>
        </pc:spChg>
        <pc:spChg chg="mod">
          <ac:chgData name="Gael JAUNIN" userId="7415c599-1a75-4605-910b-6fde65a6b9f7" providerId="ADAL" clId="{8A3B9615-6287-408B-99AB-8264CE0B4EFD}" dt="2024-02-12T17:08:03.053" v="2789" actId="1076"/>
          <ac:spMkLst>
            <pc:docMk/>
            <pc:sldMk cId="1926187346" sldId="1627"/>
            <ac:spMk id="9" creationId="{D86C2305-5939-BDF6-6A4E-5F3DF555BD3C}"/>
          </ac:spMkLst>
        </pc:spChg>
        <pc:spChg chg="del">
          <ac:chgData name="Gael JAUNIN" userId="7415c599-1a75-4605-910b-6fde65a6b9f7" providerId="ADAL" clId="{8A3B9615-6287-408B-99AB-8264CE0B4EFD}" dt="2024-02-08T11:22:06.363" v="2498" actId="478"/>
          <ac:spMkLst>
            <pc:docMk/>
            <pc:sldMk cId="1926187346" sldId="1627"/>
            <ac:spMk id="13" creationId="{FEE367B4-4595-0A40-A03F-C4E7456CE734}"/>
          </ac:spMkLst>
        </pc:spChg>
        <pc:spChg chg="del">
          <ac:chgData name="Gael JAUNIN" userId="7415c599-1a75-4605-910b-6fde65a6b9f7" providerId="ADAL" clId="{8A3B9615-6287-408B-99AB-8264CE0B4EFD}" dt="2024-02-08T11:22:05.198" v="2497" actId="478"/>
          <ac:spMkLst>
            <pc:docMk/>
            <pc:sldMk cId="1926187346" sldId="1627"/>
            <ac:spMk id="15" creationId="{ED1997E8-E6C8-26DD-DD4F-73834F1B3F6C}"/>
          </ac:spMkLst>
        </pc:spChg>
        <pc:spChg chg="mod">
          <ac:chgData name="Gael JAUNIN" userId="7415c599-1a75-4605-910b-6fde65a6b9f7" providerId="ADAL" clId="{8A3B9615-6287-408B-99AB-8264CE0B4EFD}" dt="2024-02-12T17:11:06.250" v="2899" actId="1076"/>
          <ac:spMkLst>
            <pc:docMk/>
            <pc:sldMk cId="1926187346" sldId="1627"/>
            <ac:spMk id="20" creationId="{41E92F40-2845-D009-DA10-A45D104A09E1}"/>
          </ac:spMkLst>
        </pc:spChg>
        <pc:spChg chg="mod">
          <ac:chgData name="Gael JAUNIN" userId="7415c599-1a75-4605-910b-6fde65a6b9f7" providerId="ADAL" clId="{8A3B9615-6287-408B-99AB-8264CE0B4EFD}" dt="2024-02-12T17:10:42.593" v="2897" actId="14100"/>
          <ac:spMkLst>
            <pc:docMk/>
            <pc:sldMk cId="1926187346" sldId="1627"/>
            <ac:spMk id="23" creationId="{3CAADACD-F838-B487-4461-0CA626471AE8}"/>
          </ac:spMkLst>
        </pc:spChg>
        <pc:picChg chg="add del mod">
          <ac:chgData name="Gael JAUNIN" userId="7415c599-1a75-4605-910b-6fde65a6b9f7" providerId="ADAL" clId="{8A3B9615-6287-408B-99AB-8264CE0B4EFD}" dt="2024-02-12T17:08:14.871" v="2792" actId="1076"/>
          <ac:picMkLst>
            <pc:docMk/>
            <pc:sldMk cId="1926187346" sldId="1627"/>
            <ac:picMk id="11" creationId="{C4F21500-6D5C-2E4B-B2EC-65B515B2A73A}"/>
          </ac:picMkLst>
        </pc:picChg>
        <pc:picChg chg="mod">
          <ac:chgData name="Gael JAUNIN" userId="7415c599-1a75-4605-910b-6fde65a6b9f7" providerId="ADAL" clId="{8A3B9615-6287-408B-99AB-8264CE0B4EFD}" dt="2024-02-12T17:11:16.297" v="2904" actId="1076"/>
          <ac:picMkLst>
            <pc:docMk/>
            <pc:sldMk cId="1926187346" sldId="1627"/>
            <ac:picMk id="17" creationId="{B5F1C578-05FE-941A-95FF-9951AF2F1ADF}"/>
          </ac:picMkLst>
        </pc:picChg>
        <pc:picChg chg="mod">
          <ac:chgData name="Gael JAUNIN" userId="7415c599-1a75-4605-910b-6fde65a6b9f7" providerId="ADAL" clId="{8A3B9615-6287-408B-99AB-8264CE0B4EFD}" dt="2024-02-12T17:11:10.945" v="2902" actId="1076"/>
          <ac:picMkLst>
            <pc:docMk/>
            <pc:sldMk cId="1926187346" sldId="1627"/>
            <ac:picMk id="26" creationId="{8D1D8B2F-3C21-2911-E802-4F174E7D4AEB}"/>
          </ac:picMkLst>
        </pc:picChg>
        <pc:picChg chg="mod">
          <ac:chgData name="Gael JAUNIN" userId="7415c599-1a75-4605-910b-6fde65a6b9f7" providerId="ADAL" clId="{8A3B9615-6287-408B-99AB-8264CE0B4EFD}" dt="2024-02-12T17:11:14.296" v="2903" actId="1076"/>
          <ac:picMkLst>
            <pc:docMk/>
            <pc:sldMk cId="1926187346" sldId="1627"/>
            <ac:picMk id="29" creationId="{903F749D-AAC7-DC8D-54F6-2D3E2F9BDCCA}"/>
          </ac:picMkLst>
        </pc:picChg>
      </pc:sldChg>
      <pc:sldChg chg="del">
        <pc:chgData name="Gael JAUNIN" userId="7415c599-1a75-4605-910b-6fde65a6b9f7" providerId="ADAL" clId="{8A3B9615-6287-408B-99AB-8264CE0B4EFD}" dt="2024-02-08T08:08:57.526" v="103" actId="47"/>
        <pc:sldMkLst>
          <pc:docMk/>
          <pc:sldMk cId="2503312162" sldId="1627"/>
        </pc:sldMkLst>
      </pc:sldChg>
      <pc:sldChg chg="addSp delSp modSp add mod ord">
        <pc:chgData name="Gael JAUNIN" userId="7415c599-1a75-4605-910b-6fde65a6b9f7" providerId="ADAL" clId="{8A3B9615-6287-408B-99AB-8264CE0B4EFD}" dt="2024-02-16T09:06:13.733" v="3694" actId="20578"/>
        <pc:sldMkLst>
          <pc:docMk/>
          <pc:sldMk cId="1566365452" sldId="1628"/>
        </pc:sldMkLst>
        <pc:spChg chg="mod">
          <ac:chgData name="Gael JAUNIN" userId="7415c599-1a75-4605-910b-6fde65a6b9f7" providerId="ADAL" clId="{8A3B9615-6287-408B-99AB-8264CE0B4EFD}" dt="2024-02-16T09:05:53.175" v="3688" actId="20577"/>
          <ac:spMkLst>
            <pc:docMk/>
            <pc:sldMk cId="1566365452" sldId="1628"/>
            <ac:spMk id="2" creationId="{3D23A531-49FC-8157-CBBC-F0298D4B3CA1}"/>
          </ac:spMkLst>
        </pc:spChg>
        <pc:spChg chg="add mod">
          <ac:chgData name="Gael JAUNIN" userId="7415c599-1a75-4605-910b-6fde65a6b9f7" providerId="ADAL" clId="{8A3B9615-6287-408B-99AB-8264CE0B4EFD}" dt="2024-02-08T11:30:40.943" v="2657"/>
          <ac:spMkLst>
            <pc:docMk/>
            <pc:sldMk cId="1566365452" sldId="1628"/>
            <ac:spMk id="3" creationId="{4BA728B2-D2A4-F365-77A9-799B7D9A9FF5}"/>
          </ac:spMkLst>
        </pc:spChg>
        <pc:spChg chg="mod">
          <ac:chgData name="Gael JAUNIN" userId="7415c599-1a75-4605-910b-6fde65a6b9f7" providerId="ADAL" clId="{8A3B9615-6287-408B-99AB-8264CE0B4EFD}" dt="2024-02-16T08:54:57.520" v="3473" actId="20577"/>
          <ac:spMkLst>
            <pc:docMk/>
            <pc:sldMk cId="1566365452" sldId="1628"/>
            <ac:spMk id="6" creationId="{8A3EEA98-5A86-F62D-76EF-BC7712662460}"/>
          </ac:spMkLst>
        </pc:spChg>
        <pc:spChg chg="mod">
          <ac:chgData name="Gael JAUNIN" userId="7415c599-1a75-4605-910b-6fde65a6b9f7" providerId="ADAL" clId="{8A3B9615-6287-408B-99AB-8264CE0B4EFD}" dt="2024-02-16T08:54:44.552" v="3462" actId="14100"/>
          <ac:spMkLst>
            <pc:docMk/>
            <pc:sldMk cId="1566365452" sldId="1628"/>
            <ac:spMk id="13" creationId="{5690600B-BA36-0555-0D7A-0987B51B760F}"/>
          </ac:spMkLst>
        </pc:spChg>
        <pc:spChg chg="mod">
          <ac:chgData name="Gael JAUNIN" userId="7415c599-1a75-4605-910b-6fde65a6b9f7" providerId="ADAL" clId="{8A3B9615-6287-408B-99AB-8264CE0B4EFD}" dt="2024-02-12T18:03:18.744" v="3404" actId="1076"/>
          <ac:spMkLst>
            <pc:docMk/>
            <pc:sldMk cId="1566365452" sldId="1628"/>
            <ac:spMk id="15" creationId="{0FA95B03-3C63-108A-140D-9B7859CAC311}"/>
          </ac:spMkLst>
        </pc:spChg>
        <pc:spChg chg="mod">
          <ac:chgData name="Gael JAUNIN" userId="7415c599-1a75-4605-910b-6fde65a6b9f7" providerId="ADAL" clId="{8A3B9615-6287-408B-99AB-8264CE0B4EFD}" dt="2024-02-16T08:54:38.121" v="3461" actId="1076"/>
          <ac:spMkLst>
            <pc:docMk/>
            <pc:sldMk cId="1566365452" sldId="1628"/>
            <ac:spMk id="20" creationId="{43B5C00D-DF4C-F01F-43E5-1EE84BE64BC7}"/>
          </ac:spMkLst>
        </pc:spChg>
        <pc:spChg chg="mod">
          <ac:chgData name="Gael JAUNIN" userId="7415c599-1a75-4605-910b-6fde65a6b9f7" providerId="ADAL" clId="{8A3B9615-6287-408B-99AB-8264CE0B4EFD}" dt="2024-02-12T18:03:25.784" v="3405" actId="1076"/>
          <ac:spMkLst>
            <pc:docMk/>
            <pc:sldMk cId="1566365452" sldId="1628"/>
            <ac:spMk id="25" creationId="{EEC9E6F1-306E-D649-6CBD-C56E59B9528E}"/>
          </ac:spMkLst>
        </pc:spChg>
        <pc:spChg chg="mod">
          <ac:chgData name="Gael JAUNIN" userId="7415c599-1a75-4605-910b-6fde65a6b9f7" providerId="ADAL" clId="{8A3B9615-6287-408B-99AB-8264CE0B4EFD}" dt="2024-02-12T18:03:25.784" v="3405" actId="1076"/>
          <ac:spMkLst>
            <pc:docMk/>
            <pc:sldMk cId="1566365452" sldId="1628"/>
            <ac:spMk id="27" creationId="{4A7A7C98-9AAF-5F40-26E6-94E9409BD75C}"/>
          </ac:spMkLst>
        </pc:spChg>
        <pc:spChg chg="mod">
          <ac:chgData name="Gael JAUNIN" userId="7415c599-1a75-4605-910b-6fde65a6b9f7" providerId="ADAL" clId="{8A3B9615-6287-408B-99AB-8264CE0B4EFD}" dt="2024-02-16T08:54:52.385" v="3463" actId="1076"/>
          <ac:spMkLst>
            <pc:docMk/>
            <pc:sldMk cId="1566365452" sldId="1628"/>
            <ac:spMk id="28" creationId="{2E2F7CF7-8739-9924-AF9C-BAAB448E1E4C}"/>
          </ac:spMkLst>
        </pc:spChg>
        <pc:picChg chg="del">
          <ac:chgData name="Gael JAUNIN" userId="7415c599-1a75-4605-910b-6fde65a6b9f7" providerId="ADAL" clId="{8A3B9615-6287-408B-99AB-8264CE0B4EFD}" dt="2024-02-08T11:27:33.042" v="2614" actId="478"/>
          <ac:picMkLst>
            <pc:docMk/>
            <pc:sldMk cId="1566365452" sldId="1628"/>
            <ac:picMk id="22" creationId="{C1BBD047-67DA-426D-A1C5-092C3FCC45C2}"/>
          </ac:picMkLst>
        </pc:picChg>
      </pc:sldChg>
      <pc:sldChg chg="del">
        <pc:chgData name="Gael JAUNIN" userId="7415c599-1a75-4605-910b-6fde65a6b9f7" providerId="ADAL" clId="{8A3B9615-6287-408B-99AB-8264CE0B4EFD}" dt="2024-02-08T08:08:55.097" v="101" actId="47"/>
        <pc:sldMkLst>
          <pc:docMk/>
          <pc:sldMk cId="1892561702" sldId="1628"/>
        </pc:sldMkLst>
      </pc:sldChg>
      <pc:sldChg chg="del">
        <pc:chgData name="Gael JAUNIN" userId="7415c599-1a75-4605-910b-6fde65a6b9f7" providerId="ADAL" clId="{8A3B9615-6287-408B-99AB-8264CE0B4EFD}" dt="2024-02-08T08:09:00.326" v="105" actId="47"/>
        <pc:sldMkLst>
          <pc:docMk/>
          <pc:sldMk cId="1237998442" sldId="1629"/>
        </pc:sldMkLst>
      </pc:sldChg>
      <pc:sldChg chg="addSp delSp modSp add mod delAnim">
        <pc:chgData name="Gael JAUNIN" userId="7415c599-1a75-4605-910b-6fde65a6b9f7" providerId="ADAL" clId="{8A3B9615-6287-408B-99AB-8264CE0B4EFD}" dt="2024-02-16T09:01:52.238" v="3561" actId="404"/>
        <pc:sldMkLst>
          <pc:docMk/>
          <pc:sldMk cId="3239547002" sldId="1629"/>
        </pc:sldMkLst>
        <pc:spChg chg="del">
          <ac:chgData name="Gael JAUNIN" userId="7415c599-1a75-4605-910b-6fde65a6b9f7" providerId="ADAL" clId="{8A3B9615-6287-408B-99AB-8264CE0B4EFD}" dt="2024-02-16T08:59:16.553" v="3477" actId="478"/>
          <ac:spMkLst>
            <pc:docMk/>
            <pc:sldMk cId="3239547002" sldId="1629"/>
            <ac:spMk id="3" creationId="{8BCE51BD-196D-CF70-1CFB-281727EF05F1}"/>
          </ac:spMkLst>
        </pc:spChg>
        <pc:spChg chg="add mod">
          <ac:chgData name="Gael JAUNIN" userId="7415c599-1a75-4605-910b-6fde65a6b9f7" providerId="ADAL" clId="{8A3B9615-6287-408B-99AB-8264CE0B4EFD}" dt="2024-02-16T09:01:52.238" v="3561" actId="404"/>
          <ac:spMkLst>
            <pc:docMk/>
            <pc:sldMk cId="3239547002" sldId="1629"/>
            <ac:spMk id="5" creationId="{AE8C4A7D-8EE4-16E5-3C6B-BF33816F55D0}"/>
          </ac:spMkLst>
        </pc:spChg>
        <pc:spChg chg="del">
          <ac:chgData name="Gael JAUNIN" userId="7415c599-1a75-4605-910b-6fde65a6b9f7" providerId="ADAL" clId="{8A3B9615-6287-408B-99AB-8264CE0B4EFD}" dt="2024-02-16T08:59:16.553" v="3477" actId="478"/>
          <ac:spMkLst>
            <pc:docMk/>
            <pc:sldMk cId="3239547002" sldId="1629"/>
            <ac:spMk id="6" creationId="{D0C2C67C-DBB6-F5AD-98CE-536DCFB752C6}"/>
          </ac:spMkLst>
        </pc:spChg>
        <pc:spChg chg="del">
          <ac:chgData name="Gael JAUNIN" userId="7415c599-1a75-4605-910b-6fde65a6b9f7" providerId="ADAL" clId="{8A3B9615-6287-408B-99AB-8264CE0B4EFD}" dt="2024-02-16T08:59:11.954" v="3476" actId="478"/>
          <ac:spMkLst>
            <pc:docMk/>
            <pc:sldMk cId="3239547002" sldId="1629"/>
            <ac:spMk id="9" creationId="{D7D98F35-4C60-0395-8249-1F97E092683F}"/>
          </ac:spMkLst>
        </pc:spChg>
        <pc:spChg chg="del">
          <ac:chgData name="Gael JAUNIN" userId="7415c599-1a75-4605-910b-6fde65a6b9f7" providerId="ADAL" clId="{8A3B9615-6287-408B-99AB-8264CE0B4EFD}" dt="2024-02-16T08:59:11.954" v="3476" actId="478"/>
          <ac:spMkLst>
            <pc:docMk/>
            <pc:sldMk cId="3239547002" sldId="1629"/>
            <ac:spMk id="11" creationId="{D63D3AB3-1374-5909-D65C-24FBCD1ED494}"/>
          </ac:spMkLst>
        </pc:spChg>
        <pc:spChg chg="del">
          <ac:chgData name="Gael JAUNIN" userId="7415c599-1a75-4605-910b-6fde65a6b9f7" providerId="ADAL" clId="{8A3B9615-6287-408B-99AB-8264CE0B4EFD}" dt="2024-02-16T08:59:11.954" v="3476" actId="478"/>
          <ac:spMkLst>
            <pc:docMk/>
            <pc:sldMk cId="3239547002" sldId="1629"/>
            <ac:spMk id="12" creationId="{6186D770-1CAF-9916-C34E-3748D8D1ECE7}"/>
          </ac:spMkLst>
        </pc:spChg>
        <pc:spChg chg="del">
          <ac:chgData name="Gael JAUNIN" userId="7415c599-1a75-4605-910b-6fde65a6b9f7" providerId="ADAL" clId="{8A3B9615-6287-408B-99AB-8264CE0B4EFD}" dt="2024-02-16T08:59:11.954" v="3476" actId="478"/>
          <ac:spMkLst>
            <pc:docMk/>
            <pc:sldMk cId="3239547002" sldId="1629"/>
            <ac:spMk id="13" creationId="{AD5A4199-5561-87CA-9B2D-68AF055EE545}"/>
          </ac:spMkLst>
        </pc:spChg>
        <pc:spChg chg="del">
          <ac:chgData name="Gael JAUNIN" userId="7415c599-1a75-4605-910b-6fde65a6b9f7" providerId="ADAL" clId="{8A3B9615-6287-408B-99AB-8264CE0B4EFD}" dt="2024-02-16T08:59:11.954" v="3476" actId="478"/>
          <ac:spMkLst>
            <pc:docMk/>
            <pc:sldMk cId="3239547002" sldId="1629"/>
            <ac:spMk id="19" creationId="{BB2DBFDF-7DF5-F7C1-391D-3423371C1736}"/>
          </ac:spMkLst>
        </pc:spChg>
        <pc:spChg chg="del">
          <ac:chgData name="Gael JAUNIN" userId="7415c599-1a75-4605-910b-6fde65a6b9f7" providerId="ADAL" clId="{8A3B9615-6287-408B-99AB-8264CE0B4EFD}" dt="2024-02-16T08:59:21.298" v="3478" actId="478"/>
          <ac:spMkLst>
            <pc:docMk/>
            <pc:sldMk cId="3239547002" sldId="1629"/>
            <ac:spMk id="20" creationId="{16590289-8043-A2F1-8909-99D0ABF54AA7}"/>
          </ac:spMkLst>
        </pc:spChg>
        <pc:spChg chg="del">
          <ac:chgData name="Gael JAUNIN" userId="7415c599-1a75-4605-910b-6fde65a6b9f7" providerId="ADAL" clId="{8A3B9615-6287-408B-99AB-8264CE0B4EFD}" dt="2024-02-16T08:59:11.954" v="3476" actId="478"/>
          <ac:spMkLst>
            <pc:docMk/>
            <pc:sldMk cId="3239547002" sldId="1629"/>
            <ac:spMk id="21" creationId="{3F4DA991-68C3-D7C5-B2B7-252576EA62D5}"/>
          </ac:spMkLst>
        </pc:spChg>
        <pc:spChg chg="del">
          <ac:chgData name="Gael JAUNIN" userId="7415c599-1a75-4605-910b-6fde65a6b9f7" providerId="ADAL" clId="{8A3B9615-6287-408B-99AB-8264CE0B4EFD}" dt="2024-02-16T08:59:11.954" v="3476" actId="478"/>
          <ac:spMkLst>
            <pc:docMk/>
            <pc:sldMk cId="3239547002" sldId="1629"/>
            <ac:spMk id="25" creationId="{AD726222-8C1F-31A0-4097-471D38CC10EE}"/>
          </ac:spMkLst>
        </pc:spChg>
        <pc:picChg chg="del">
          <ac:chgData name="Gael JAUNIN" userId="7415c599-1a75-4605-910b-6fde65a6b9f7" providerId="ADAL" clId="{8A3B9615-6287-408B-99AB-8264CE0B4EFD}" dt="2024-02-16T08:59:11.954" v="3476" actId="478"/>
          <ac:picMkLst>
            <pc:docMk/>
            <pc:sldMk cId="3239547002" sldId="1629"/>
            <ac:picMk id="7" creationId="{083779C2-670C-7108-A932-974C6F39A65A}"/>
          </ac:picMkLst>
        </pc:picChg>
        <pc:picChg chg="del">
          <ac:chgData name="Gael JAUNIN" userId="7415c599-1a75-4605-910b-6fde65a6b9f7" providerId="ADAL" clId="{8A3B9615-6287-408B-99AB-8264CE0B4EFD}" dt="2024-02-16T08:59:11.954" v="3476" actId="478"/>
          <ac:picMkLst>
            <pc:docMk/>
            <pc:sldMk cId="3239547002" sldId="1629"/>
            <ac:picMk id="15" creationId="{D9DF2BAF-B396-A8AE-A4E7-DC07559F6DAD}"/>
          </ac:picMkLst>
        </pc:picChg>
        <pc:picChg chg="del">
          <ac:chgData name="Gael JAUNIN" userId="7415c599-1a75-4605-910b-6fde65a6b9f7" providerId="ADAL" clId="{8A3B9615-6287-408B-99AB-8264CE0B4EFD}" dt="2024-02-16T08:59:11.954" v="3476" actId="478"/>
          <ac:picMkLst>
            <pc:docMk/>
            <pc:sldMk cId="3239547002" sldId="1629"/>
            <ac:picMk id="23" creationId="{C1833AA2-ED84-D70C-E982-FB3C9905326D}"/>
          </ac:picMkLst>
        </pc:picChg>
      </pc:sldChg>
      <pc:sldChg chg="modSp add mod ord">
        <pc:chgData name="Gael JAUNIN" userId="7415c599-1a75-4605-910b-6fde65a6b9f7" providerId="ADAL" clId="{8A3B9615-6287-408B-99AB-8264CE0B4EFD}" dt="2024-02-16T09:06:13.065" v="3693" actId="20577"/>
        <pc:sldMkLst>
          <pc:docMk/>
          <pc:sldMk cId="1716834509" sldId="1630"/>
        </pc:sldMkLst>
        <pc:spChg chg="mod">
          <ac:chgData name="Gael JAUNIN" userId="7415c599-1a75-4605-910b-6fde65a6b9f7" providerId="ADAL" clId="{8A3B9615-6287-408B-99AB-8264CE0B4EFD}" dt="2024-02-16T09:06:13.065" v="3693" actId="20577"/>
          <ac:spMkLst>
            <pc:docMk/>
            <pc:sldMk cId="1716834509" sldId="1630"/>
            <ac:spMk id="5" creationId="{9AEDB5B6-B67A-FBB7-70EC-1517F190B3B5}"/>
          </ac:spMkLst>
        </pc:spChg>
      </pc:sldChg>
      <pc:sldChg chg="modSp add del mod">
        <pc:chgData name="Gael JAUNIN" userId="7415c599-1a75-4605-910b-6fde65a6b9f7" providerId="ADAL" clId="{8A3B9615-6287-408B-99AB-8264CE0B4EFD}" dt="2024-02-16T09:06:14.602" v="3695" actId="2696"/>
        <pc:sldMkLst>
          <pc:docMk/>
          <pc:sldMk cId="3640108987" sldId="1631"/>
        </pc:sldMkLst>
        <pc:spChg chg="mod">
          <ac:chgData name="Gael JAUNIN" userId="7415c599-1a75-4605-910b-6fde65a6b9f7" providerId="ADAL" clId="{8A3B9615-6287-408B-99AB-8264CE0B4EFD}" dt="2024-02-16T09:01:38.349" v="3553" actId="207"/>
          <ac:spMkLst>
            <pc:docMk/>
            <pc:sldMk cId="3640108987" sldId="1631"/>
            <ac:spMk id="5" creationId="{142C63F0-D5FA-635A-9C5F-A893A3BE983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442AE-84E0-4821-AF3D-F163A1FD330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7B71EE3-714B-4538-9402-D5D5D32041B3}">
      <dgm:prSet phldrT="[Texte]" custT="1"/>
      <dgm:spPr/>
      <dgm:t>
        <a:bodyPr/>
        <a:lstStyle/>
        <a:p>
          <a:pPr algn="l"/>
          <a:r>
            <a:rPr lang="fr-FR" sz="2000" dirty="0"/>
            <a:t>Programmation</a:t>
          </a:r>
        </a:p>
      </dgm:t>
    </dgm:pt>
    <dgm:pt modelId="{0A742AE8-D988-42FB-9AE6-C41C5185A27D}" type="parTrans" cxnId="{FAC10139-F17F-4EEA-A3C1-F6B688A23B4F}">
      <dgm:prSet/>
      <dgm:spPr/>
      <dgm:t>
        <a:bodyPr/>
        <a:lstStyle/>
        <a:p>
          <a:pPr algn="l"/>
          <a:endParaRPr lang="fr-FR" sz="2000"/>
        </a:p>
      </dgm:t>
    </dgm:pt>
    <dgm:pt modelId="{27924712-7B5D-4071-B098-57D259F58F9E}" type="sibTrans" cxnId="{FAC10139-F17F-4EEA-A3C1-F6B688A23B4F}">
      <dgm:prSet/>
      <dgm:spPr/>
      <dgm:t>
        <a:bodyPr/>
        <a:lstStyle/>
        <a:p>
          <a:pPr algn="l"/>
          <a:endParaRPr lang="fr-FR" sz="2000"/>
        </a:p>
      </dgm:t>
    </dgm:pt>
    <dgm:pt modelId="{52F971A2-A3DB-4581-B9B0-B3CF12A9B46B}">
      <dgm:prSet phldrT="[Texte]" custT="1"/>
      <dgm:spPr/>
      <dgm:t>
        <a:bodyPr/>
        <a:lstStyle/>
        <a:p>
          <a:pPr algn="l"/>
          <a:r>
            <a:rPr lang="fr-FR" sz="2000" dirty="0"/>
            <a:t>Huggingface</a:t>
          </a:r>
        </a:p>
      </dgm:t>
    </dgm:pt>
    <dgm:pt modelId="{CF7CF48C-75F8-4163-AD47-D4E957E75B76}" type="parTrans" cxnId="{8B0366FB-7D08-4DB2-99D3-AD36C9B3ADC1}">
      <dgm:prSet/>
      <dgm:spPr/>
      <dgm:t>
        <a:bodyPr/>
        <a:lstStyle/>
        <a:p>
          <a:pPr algn="l"/>
          <a:endParaRPr lang="fr-FR" sz="2000"/>
        </a:p>
      </dgm:t>
    </dgm:pt>
    <dgm:pt modelId="{EE75D8A2-F07F-4F74-B7E1-45A4E9C04286}" type="sibTrans" cxnId="{8B0366FB-7D08-4DB2-99D3-AD36C9B3ADC1}">
      <dgm:prSet/>
      <dgm:spPr/>
      <dgm:t>
        <a:bodyPr/>
        <a:lstStyle/>
        <a:p>
          <a:pPr algn="l"/>
          <a:endParaRPr lang="fr-FR" sz="2000"/>
        </a:p>
      </dgm:t>
    </dgm:pt>
    <dgm:pt modelId="{6B0A41C9-638A-4A23-8D5A-C0ECEAE81364}">
      <dgm:prSet phldrT="[Texte]" custT="1"/>
      <dgm:spPr/>
      <dgm:t>
        <a:bodyPr/>
        <a:lstStyle/>
        <a:p>
          <a:pPr algn="l"/>
          <a:r>
            <a:rPr lang="fr-FR" sz="2000" dirty="0"/>
            <a:t>Github</a:t>
          </a:r>
        </a:p>
      </dgm:t>
    </dgm:pt>
    <dgm:pt modelId="{F74F2576-7BE3-4677-91E3-E194CF3E0282}" type="parTrans" cxnId="{88253EC4-D54A-4BE8-A2F8-17134AA37067}">
      <dgm:prSet/>
      <dgm:spPr/>
      <dgm:t>
        <a:bodyPr/>
        <a:lstStyle/>
        <a:p>
          <a:pPr algn="l"/>
          <a:endParaRPr lang="fr-FR" sz="2000"/>
        </a:p>
      </dgm:t>
    </dgm:pt>
    <dgm:pt modelId="{921A77C8-6CE7-42C5-9606-2EDDEB8A1D41}" type="sibTrans" cxnId="{88253EC4-D54A-4BE8-A2F8-17134AA37067}">
      <dgm:prSet/>
      <dgm:spPr/>
      <dgm:t>
        <a:bodyPr/>
        <a:lstStyle/>
        <a:p>
          <a:pPr algn="l"/>
          <a:endParaRPr lang="fr-FR" sz="2000"/>
        </a:p>
      </dgm:t>
    </dgm:pt>
    <dgm:pt modelId="{457E6CBB-5500-48CD-9BA9-2E05A0D6796A}" type="pres">
      <dgm:prSet presAssocID="{674442AE-84E0-4821-AF3D-F163A1FD3304}" presName="linearFlow" presStyleCnt="0">
        <dgm:presLayoutVars>
          <dgm:dir/>
          <dgm:resizeHandles val="exact"/>
        </dgm:presLayoutVars>
      </dgm:prSet>
      <dgm:spPr/>
    </dgm:pt>
    <dgm:pt modelId="{A3C719F5-4C0F-42E1-B612-402780E33A13}" type="pres">
      <dgm:prSet presAssocID="{67B71EE3-714B-4538-9402-D5D5D32041B3}" presName="composite" presStyleCnt="0"/>
      <dgm:spPr/>
    </dgm:pt>
    <dgm:pt modelId="{9F5B82D7-1BF7-4D55-B056-70A60170912A}" type="pres">
      <dgm:prSet presAssocID="{67B71EE3-714B-4538-9402-D5D5D32041B3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D3AFD3EA-CEB6-4CD5-8744-3E2DCE281ECE}" type="pres">
      <dgm:prSet presAssocID="{67B71EE3-714B-4538-9402-D5D5D32041B3}" presName="txShp" presStyleLbl="node1" presStyleIdx="0" presStyleCnt="3">
        <dgm:presLayoutVars>
          <dgm:bulletEnabled val="1"/>
        </dgm:presLayoutVars>
      </dgm:prSet>
      <dgm:spPr/>
    </dgm:pt>
    <dgm:pt modelId="{6F96E166-51BE-4B6B-A589-811C54B7CE7E}" type="pres">
      <dgm:prSet presAssocID="{27924712-7B5D-4071-B098-57D259F58F9E}" presName="spacing" presStyleCnt="0"/>
      <dgm:spPr/>
    </dgm:pt>
    <dgm:pt modelId="{CD78D6F3-D0CC-4F2C-88B2-C84FC358F51B}" type="pres">
      <dgm:prSet presAssocID="{6B0A41C9-638A-4A23-8D5A-C0ECEAE81364}" presName="composite" presStyleCnt="0"/>
      <dgm:spPr/>
    </dgm:pt>
    <dgm:pt modelId="{819EB7BA-7629-458D-8A20-970FF15C19B7}" type="pres">
      <dgm:prSet presAssocID="{6B0A41C9-638A-4A23-8D5A-C0ECEAE81364}" presName="imgShp" presStyleLbl="fgImgPlace1" presStyleIdx="1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0C980C58-1ECD-4A6C-A796-F6C826C2CEB8}" type="pres">
      <dgm:prSet presAssocID="{6B0A41C9-638A-4A23-8D5A-C0ECEAE81364}" presName="txShp" presStyleLbl="node1" presStyleIdx="1" presStyleCnt="3">
        <dgm:presLayoutVars>
          <dgm:bulletEnabled val="1"/>
        </dgm:presLayoutVars>
      </dgm:prSet>
      <dgm:spPr/>
    </dgm:pt>
    <dgm:pt modelId="{88FA5AAF-5E60-475C-9EE7-34FCE47AC2B4}" type="pres">
      <dgm:prSet presAssocID="{921A77C8-6CE7-42C5-9606-2EDDEB8A1D41}" presName="spacing" presStyleCnt="0"/>
      <dgm:spPr/>
    </dgm:pt>
    <dgm:pt modelId="{78FC4B5E-FDC9-431F-B224-369566925CC6}" type="pres">
      <dgm:prSet presAssocID="{52F971A2-A3DB-4581-B9B0-B3CF12A9B46B}" presName="composite" presStyleCnt="0"/>
      <dgm:spPr/>
    </dgm:pt>
    <dgm:pt modelId="{8FCD6CC0-B311-414F-BA27-DAF66C631072}" type="pres">
      <dgm:prSet presAssocID="{52F971A2-A3DB-4581-B9B0-B3CF12A9B46B}" presName="imgShp" presStyleLbl="fgImgPlace1" presStyleIdx="2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9A6C0808-5F84-4932-A934-D69D40CE55C8}" type="pres">
      <dgm:prSet presAssocID="{52F971A2-A3DB-4581-B9B0-B3CF12A9B46B}" presName="txShp" presStyleLbl="node1" presStyleIdx="2" presStyleCnt="3">
        <dgm:presLayoutVars>
          <dgm:bulletEnabled val="1"/>
        </dgm:presLayoutVars>
      </dgm:prSet>
      <dgm:spPr/>
    </dgm:pt>
  </dgm:ptLst>
  <dgm:cxnLst>
    <dgm:cxn modelId="{663ADE17-1EAC-4492-877F-4BE45C30AB9D}" type="presOf" srcId="{67B71EE3-714B-4538-9402-D5D5D32041B3}" destId="{D3AFD3EA-CEB6-4CD5-8744-3E2DCE281ECE}" srcOrd="0" destOrd="0" presId="urn:microsoft.com/office/officeart/2005/8/layout/vList3"/>
    <dgm:cxn modelId="{FAC10139-F17F-4EEA-A3C1-F6B688A23B4F}" srcId="{674442AE-84E0-4821-AF3D-F163A1FD3304}" destId="{67B71EE3-714B-4538-9402-D5D5D32041B3}" srcOrd="0" destOrd="0" parTransId="{0A742AE8-D988-42FB-9AE6-C41C5185A27D}" sibTransId="{27924712-7B5D-4071-B098-57D259F58F9E}"/>
    <dgm:cxn modelId="{80B51F65-82E1-4F99-B69C-4B9663E3C723}" type="presOf" srcId="{674442AE-84E0-4821-AF3D-F163A1FD3304}" destId="{457E6CBB-5500-48CD-9BA9-2E05A0D6796A}" srcOrd="0" destOrd="0" presId="urn:microsoft.com/office/officeart/2005/8/layout/vList3"/>
    <dgm:cxn modelId="{5B2FE1AC-8B64-4B6A-B7C9-8D93313D3931}" type="presOf" srcId="{6B0A41C9-638A-4A23-8D5A-C0ECEAE81364}" destId="{0C980C58-1ECD-4A6C-A796-F6C826C2CEB8}" srcOrd="0" destOrd="0" presId="urn:microsoft.com/office/officeart/2005/8/layout/vList3"/>
    <dgm:cxn modelId="{88253EC4-D54A-4BE8-A2F8-17134AA37067}" srcId="{674442AE-84E0-4821-AF3D-F163A1FD3304}" destId="{6B0A41C9-638A-4A23-8D5A-C0ECEAE81364}" srcOrd="1" destOrd="0" parTransId="{F74F2576-7BE3-4677-91E3-E194CF3E0282}" sibTransId="{921A77C8-6CE7-42C5-9606-2EDDEB8A1D41}"/>
    <dgm:cxn modelId="{348AB7CB-DC36-4AFE-955C-0E99A450EB91}" type="presOf" srcId="{52F971A2-A3DB-4581-B9B0-B3CF12A9B46B}" destId="{9A6C0808-5F84-4932-A934-D69D40CE55C8}" srcOrd="0" destOrd="0" presId="urn:microsoft.com/office/officeart/2005/8/layout/vList3"/>
    <dgm:cxn modelId="{8B0366FB-7D08-4DB2-99D3-AD36C9B3ADC1}" srcId="{674442AE-84E0-4821-AF3D-F163A1FD3304}" destId="{52F971A2-A3DB-4581-B9B0-B3CF12A9B46B}" srcOrd="2" destOrd="0" parTransId="{CF7CF48C-75F8-4163-AD47-D4E957E75B76}" sibTransId="{EE75D8A2-F07F-4F74-B7E1-45A4E9C04286}"/>
    <dgm:cxn modelId="{72AF8FD0-B61A-4850-AE55-5CAC4563FAB1}" type="presParOf" srcId="{457E6CBB-5500-48CD-9BA9-2E05A0D6796A}" destId="{A3C719F5-4C0F-42E1-B612-402780E33A13}" srcOrd="0" destOrd="0" presId="urn:microsoft.com/office/officeart/2005/8/layout/vList3"/>
    <dgm:cxn modelId="{1C960D64-C667-4F13-AAA3-D8646011704F}" type="presParOf" srcId="{A3C719F5-4C0F-42E1-B612-402780E33A13}" destId="{9F5B82D7-1BF7-4D55-B056-70A60170912A}" srcOrd="0" destOrd="0" presId="urn:microsoft.com/office/officeart/2005/8/layout/vList3"/>
    <dgm:cxn modelId="{53960789-1D17-48FD-ACC3-9F77B03B021A}" type="presParOf" srcId="{A3C719F5-4C0F-42E1-B612-402780E33A13}" destId="{D3AFD3EA-CEB6-4CD5-8744-3E2DCE281ECE}" srcOrd="1" destOrd="0" presId="urn:microsoft.com/office/officeart/2005/8/layout/vList3"/>
    <dgm:cxn modelId="{15E219D3-BAF1-43B8-8424-2EDFC390DEC2}" type="presParOf" srcId="{457E6CBB-5500-48CD-9BA9-2E05A0D6796A}" destId="{6F96E166-51BE-4B6B-A589-811C54B7CE7E}" srcOrd="1" destOrd="0" presId="urn:microsoft.com/office/officeart/2005/8/layout/vList3"/>
    <dgm:cxn modelId="{4E074B4B-AD90-47BB-80AE-945B9E4DA5FC}" type="presParOf" srcId="{457E6CBB-5500-48CD-9BA9-2E05A0D6796A}" destId="{CD78D6F3-D0CC-4F2C-88B2-C84FC358F51B}" srcOrd="2" destOrd="0" presId="urn:microsoft.com/office/officeart/2005/8/layout/vList3"/>
    <dgm:cxn modelId="{0FA4E085-1637-41D0-8639-21CCF1EB7889}" type="presParOf" srcId="{CD78D6F3-D0CC-4F2C-88B2-C84FC358F51B}" destId="{819EB7BA-7629-458D-8A20-970FF15C19B7}" srcOrd="0" destOrd="0" presId="urn:microsoft.com/office/officeart/2005/8/layout/vList3"/>
    <dgm:cxn modelId="{C1065707-D3EA-4ECE-9818-D7E39A6D077B}" type="presParOf" srcId="{CD78D6F3-D0CC-4F2C-88B2-C84FC358F51B}" destId="{0C980C58-1ECD-4A6C-A796-F6C826C2CEB8}" srcOrd="1" destOrd="0" presId="urn:microsoft.com/office/officeart/2005/8/layout/vList3"/>
    <dgm:cxn modelId="{A0211A8E-146F-488E-B1DA-9F8968C36DAC}" type="presParOf" srcId="{457E6CBB-5500-48CD-9BA9-2E05A0D6796A}" destId="{88FA5AAF-5E60-475C-9EE7-34FCE47AC2B4}" srcOrd="3" destOrd="0" presId="urn:microsoft.com/office/officeart/2005/8/layout/vList3"/>
    <dgm:cxn modelId="{D32EECD5-1120-42DF-A7AA-8E2A98761A44}" type="presParOf" srcId="{457E6CBB-5500-48CD-9BA9-2E05A0D6796A}" destId="{78FC4B5E-FDC9-431F-B224-369566925CC6}" srcOrd="4" destOrd="0" presId="urn:microsoft.com/office/officeart/2005/8/layout/vList3"/>
    <dgm:cxn modelId="{09AE761B-F137-4EA7-A988-492D7115287B}" type="presParOf" srcId="{78FC4B5E-FDC9-431F-B224-369566925CC6}" destId="{8FCD6CC0-B311-414F-BA27-DAF66C631072}" srcOrd="0" destOrd="0" presId="urn:microsoft.com/office/officeart/2005/8/layout/vList3"/>
    <dgm:cxn modelId="{D7D01814-13B9-4748-A891-02F4F85EAA23}" type="presParOf" srcId="{78FC4B5E-FDC9-431F-B224-369566925CC6}" destId="{9A6C0808-5F84-4932-A934-D69D40CE55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FD3EA-CEB6-4CD5-8744-3E2DCE281ECE}">
      <dsp:nvSpPr>
        <dsp:cNvPr id="0" name=""/>
        <dsp:cNvSpPr/>
      </dsp:nvSpPr>
      <dsp:spPr>
        <a:xfrm rot="10800000">
          <a:off x="1722239" y="1345"/>
          <a:ext cx="5842009" cy="100302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305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Programmation</a:t>
          </a:r>
        </a:p>
      </dsp:txBody>
      <dsp:txXfrm rot="10800000">
        <a:off x="1972994" y="1345"/>
        <a:ext cx="5591254" cy="1003022"/>
      </dsp:txXfrm>
    </dsp:sp>
    <dsp:sp modelId="{9F5B82D7-1BF7-4D55-B056-70A60170912A}">
      <dsp:nvSpPr>
        <dsp:cNvPr id="0" name=""/>
        <dsp:cNvSpPr/>
      </dsp:nvSpPr>
      <dsp:spPr>
        <a:xfrm>
          <a:off x="1220727" y="1345"/>
          <a:ext cx="1003022" cy="100302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80C58-1ECD-4A6C-A796-F6C826C2CEB8}">
      <dsp:nvSpPr>
        <dsp:cNvPr id="0" name=""/>
        <dsp:cNvSpPr/>
      </dsp:nvSpPr>
      <dsp:spPr>
        <a:xfrm rot="10800000">
          <a:off x="1722239" y="1303778"/>
          <a:ext cx="5842009" cy="100302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305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Github</a:t>
          </a:r>
        </a:p>
      </dsp:txBody>
      <dsp:txXfrm rot="10800000">
        <a:off x="1972994" y="1303778"/>
        <a:ext cx="5591254" cy="1003022"/>
      </dsp:txXfrm>
    </dsp:sp>
    <dsp:sp modelId="{819EB7BA-7629-458D-8A20-970FF15C19B7}">
      <dsp:nvSpPr>
        <dsp:cNvPr id="0" name=""/>
        <dsp:cNvSpPr/>
      </dsp:nvSpPr>
      <dsp:spPr>
        <a:xfrm>
          <a:off x="1220727" y="1303778"/>
          <a:ext cx="1003022" cy="100302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C0808-5F84-4932-A934-D69D40CE55C8}">
      <dsp:nvSpPr>
        <dsp:cNvPr id="0" name=""/>
        <dsp:cNvSpPr/>
      </dsp:nvSpPr>
      <dsp:spPr>
        <a:xfrm rot="10800000">
          <a:off x="1722239" y="2606210"/>
          <a:ext cx="5842009" cy="100302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305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Huggingface</a:t>
          </a:r>
        </a:p>
      </dsp:txBody>
      <dsp:txXfrm rot="10800000">
        <a:off x="1972994" y="2606210"/>
        <a:ext cx="5591254" cy="1003022"/>
      </dsp:txXfrm>
    </dsp:sp>
    <dsp:sp modelId="{8FCD6CC0-B311-414F-BA27-DAF66C631072}">
      <dsp:nvSpPr>
        <dsp:cNvPr id="0" name=""/>
        <dsp:cNvSpPr/>
      </dsp:nvSpPr>
      <dsp:spPr>
        <a:xfrm>
          <a:off x="1220727" y="2606210"/>
          <a:ext cx="1003022" cy="100302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4" tIns="45876" rIns="91754" bIns="45876" numCol="1" anchor="t" anchorCtr="0" compatLnSpc="1">
            <a:prstTxWarp prst="textNoShape">
              <a:avLst/>
            </a:prstTxWarp>
          </a:bodyPr>
          <a:lstStyle>
            <a:lvl1pPr defTabSz="91827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4" tIns="45876" rIns="91754" bIns="45876" numCol="1" anchor="t" anchorCtr="0" compatLnSpc="1">
            <a:prstTxWarp prst="textNoShape">
              <a:avLst/>
            </a:prstTxWarp>
          </a:bodyPr>
          <a:lstStyle>
            <a:lvl1pPr algn="r" defTabSz="91827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577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4" tIns="45876" rIns="91754" bIns="45876" numCol="1" anchor="b" anchorCtr="0" compatLnSpc="1">
            <a:prstTxWarp prst="textNoShape">
              <a:avLst/>
            </a:prstTxWarp>
          </a:bodyPr>
          <a:lstStyle>
            <a:lvl1pPr defTabSz="91827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577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4" tIns="45876" rIns="91754" bIns="45876" numCol="1" anchor="b" anchorCtr="0" compatLnSpc="1">
            <a:prstTxWarp prst="textNoShape">
              <a:avLst/>
            </a:prstTxWarp>
          </a:bodyPr>
          <a:lstStyle>
            <a:lvl1pPr algn="r" defTabSz="91827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07B903C-A646-429A-B3ED-1011E199DAF2}" type="slidenum">
              <a:rPr lang="en-GB"/>
              <a:pPr>
                <a:defRPr/>
              </a:pPr>
              <a:t>‹N°›</a:t>
            </a:fld>
            <a:endParaRPr lang="en-GB" dirty="0"/>
          </a:p>
        </p:txBody>
      </p:sp>
      <p:pic>
        <p:nvPicPr>
          <p:cNvPr id="1003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4354513"/>
            <a:ext cx="3252788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890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4" tIns="45876" rIns="91754" bIns="45876" numCol="1" anchor="t" anchorCtr="0" compatLnSpc="1">
            <a:prstTxWarp prst="textNoShape">
              <a:avLst/>
            </a:prstTxWarp>
          </a:bodyPr>
          <a:lstStyle>
            <a:lvl1pPr defTabSz="91827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79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4" tIns="45876" rIns="91754" bIns="45876" numCol="1" anchor="t" anchorCtr="0" compatLnSpc="1">
            <a:prstTxWarp prst="textNoShape">
              <a:avLst/>
            </a:prstTxWarp>
          </a:bodyPr>
          <a:lstStyle>
            <a:lvl1pPr algn="r" defTabSz="91827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7075" y="741363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4" tIns="45876" rIns="91754" bIns="458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5775"/>
            <a:ext cx="29479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4" tIns="45876" rIns="91754" bIns="45876" numCol="1" anchor="b" anchorCtr="0" compatLnSpc="1">
            <a:prstTxWarp prst="textNoShape">
              <a:avLst/>
            </a:prstTxWarp>
          </a:bodyPr>
          <a:lstStyle>
            <a:lvl1pPr defTabSz="91827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375775"/>
            <a:ext cx="29479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4" tIns="45876" rIns="91754" bIns="45876" numCol="1" anchor="b" anchorCtr="0" compatLnSpc="1">
            <a:prstTxWarp prst="textNoShape">
              <a:avLst/>
            </a:prstTxWarp>
          </a:bodyPr>
          <a:lstStyle>
            <a:lvl1pPr algn="r" defTabSz="91827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B3F0BC-684D-42A1-A46F-77529851053A}" type="slidenum">
              <a:rPr lang="en-GB"/>
              <a:pPr>
                <a:defRPr/>
              </a:pPr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790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727075" y="741363"/>
            <a:ext cx="5345113" cy="37020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48DAD-B797-4D9D-BD4F-37A6AE73BB1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 dirty="0"/>
              <a:t>Janvier 2013</a:t>
            </a:r>
          </a:p>
        </p:txBody>
      </p:sp>
    </p:spTree>
    <p:extLst>
      <p:ext uri="{BB962C8B-B14F-4D97-AF65-F5344CB8AC3E}">
        <p14:creationId xmlns:p14="http://schemas.microsoft.com/office/powerpoint/2010/main" val="315390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ldeo.com/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e de Garde 2 (PAPI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44581" y="404664"/>
            <a:ext cx="6246694" cy="872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600" b="0" kern="1200" cap="all" baseline="0" dirty="0">
                <a:solidFill>
                  <a:srgbClr val="285A6D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/>
              <a:t>titre (ou type) du Diaporama, sur Deux lignes maximum</a:t>
            </a:r>
          </a:p>
        </p:txBody>
      </p:sp>
      <p:pic>
        <p:nvPicPr>
          <p:cNvPr id="11" name="Image 10" descr="filet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30" y="6474384"/>
            <a:ext cx="6908226" cy="57385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B7BAD6-2B64-4D9E-8740-6866986BE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4488" y="1349147"/>
            <a:ext cx="6246812" cy="7207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5B8395"/>
                </a:solidFill>
              </a:defRPr>
            </a:lvl1pPr>
          </a:lstStyle>
          <a:p>
            <a:pPr lvl="0"/>
            <a:r>
              <a:rPr lang="fr-FR" dirty="0"/>
              <a:t>Sous-titre du diaporama (fortement conseillé), sur deux lignes maximum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31EF04F8-9C2B-4E73-BEE8-2A47058BE82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97689" y="404664"/>
            <a:ext cx="2735832" cy="166520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fr-FR" dirty="0"/>
              <a:t>Insérez le logo du client puis ajustez si nécessaire (Mise en forme / Rogner / Ajuster ou Remplir)</a:t>
            </a:r>
          </a:p>
        </p:txBody>
      </p:sp>
      <p:pic>
        <p:nvPicPr>
          <p:cNvPr id="6" name="Image 5" descr="Une image contenant personne, table, intérieur, travaillant&#10;&#10;Description générée avec un niveau de confiance très élevé">
            <a:extLst>
              <a:ext uri="{FF2B5EF4-FFF2-40B4-BE49-F238E27FC236}">
                <a16:creationId xmlns:a16="http://schemas.microsoft.com/office/drawing/2014/main" id="{68DD860E-8D78-4AEC-98C1-F4CB775BC8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" y="2483954"/>
            <a:ext cx="4981964" cy="332131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24F2E7-9986-468B-8C51-11DFACA518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82584" y="2483955"/>
            <a:ext cx="4919861" cy="332130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62C8E3B-668F-4168-A5A9-9E7FE336CEF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6151" y="6192661"/>
            <a:ext cx="1504792" cy="4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13253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XX (2 txt + img) (PAPI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separation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500" b="-87500"/>
          <a:stretch>
            <a:fillRect/>
          </a:stretch>
        </p:blipFill>
        <p:spPr>
          <a:xfrm>
            <a:off x="524983" y="814750"/>
            <a:ext cx="9379530" cy="71075"/>
          </a:xfrm>
          <a:prstGeom prst="rect">
            <a:avLst/>
          </a:prstGeom>
        </p:spPr>
      </p:pic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416496" y="71564"/>
            <a:ext cx="9444194" cy="724135"/>
          </a:xfrm>
          <a:prstGeom prst="rect">
            <a:avLst/>
          </a:prstGeom>
        </p:spPr>
        <p:txBody>
          <a:bodyPr vert="horz" lIns="90000" tIns="36000" rIns="36000" bIns="36000" rtlCol="0" anchor="b">
            <a:noAutofit/>
          </a:bodyPr>
          <a:lstStyle>
            <a:lvl1pPr marL="0" indent="-3429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fr-FR" sz="2000" b="0" kern="1200" cap="all" baseline="0" dirty="0" smtClean="0">
                <a:solidFill>
                  <a:srgbClr val="285A6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Tapez le Titre de votre diapositive sur une ou deux lignes maximum (présentation institutionnelle)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61D45601-C3E4-49EF-8AF7-5512290199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676" y="1403976"/>
            <a:ext cx="9329860" cy="1592977"/>
          </a:xfrm>
          <a:prstGeom prst="rect">
            <a:avLst/>
          </a:prstGeom>
        </p:spPr>
        <p:txBody>
          <a:bodyPr numCol="1"/>
          <a:lstStyle>
            <a:lvl1pPr marL="0" indent="0">
              <a:spcBef>
                <a:spcPts val="600"/>
              </a:spcBef>
              <a:buFontTx/>
              <a:buNone/>
              <a:defRPr sz="1300" b="1">
                <a:solidFill>
                  <a:srgbClr val="F39033"/>
                </a:solidFill>
              </a:defRPr>
            </a:lvl1pPr>
            <a:lvl2pPr marL="0" indent="0" algn="just"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rgbClr val="285A6D"/>
                </a:solidFill>
              </a:defRPr>
            </a:lvl2pPr>
            <a:lvl3pPr marL="180975" indent="-180975">
              <a:spcBef>
                <a:spcPts val="300"/>
              </a:spcBef>
              <a:buClr>
                <a:srgbClr val="F39033"/>
              </a:buClr>
              <a:buSzPct val="120000"/>
              <a:defRPr sz="1200">
                <a:solidFill>
                  <a:srgbClr val="285A6D"/>
                </a:solidFill>
              </a:defRPr>
            </a:lvl3pPr>
            <a:lvl4pPr marL="361950" indent="-180975">
              <a:spcBef>
                <a:spcPts val="300"/>
              </a:spcBef>
              <a:defRPr sz="1200">
                <a:solidFill>
                  <a:srgbClr val="285A6D"/>
                </a:solidFill>
              </a:defRPr>
            </a:lvl4pPr>
            <a:lvl5pPr marL="542925" indent="-180975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</a:defRPr>
            </a:lvl5pPr>
            <a:lvl6pPr>
              <a:defRPr sz="1200">
                <a:solidFill>
                  <a:srgbClr val="285A6D"/>
                </a:solidFill>
              </a:defRPr>
            </a:lvl6pPr>
            <a:lvl7pPr>
              <a:defRPr sz="1200">
                <a:solidFill>
                  <a:srgbClr val="285A6D"/>
                </a:solidFill>
              </a:defRPr>
            </a:lvl7pPr>
            <a:lvl8pPr>
              <a:defRPr sz="1200">
                <a:solidFill>
                  <a:srgbClr val="285A6D"/>
                </a:solidFill>
              </a:defRPr>
            </a:lvl8pPr>
            <a:lvl9pPr>
              <a:defRPr sz="1200">
                <a:solidFill>
                  <a:srgbClr val="285A6D"/>
                </a:solidFill>
              </a:defRPr>
            </a:lvl9pPr>
          </a:lstStyle>
          <a:p>
            <a:pPr lvl="0"/>
            <a:r>
              <a:rPr lang="fr-FR" dirty="0"/>
              <a:t>Titre de paragraphe (niveau 1 de cet espace)</a:t>
            </a:r>
          </a:p>
          <a:p>
            <a:pPr lvl="1"/>
            <a:r>
              <a:rPr lang="fr-FR" dirty="0"/>
              <a:t>Corps de texte justifié (niveau 2 de cet espace)</a:t>
            </a:r>
          </a:p>
          <a:p>
            <a:pPr lvl="2"/>
            <a:r>
              <a:rPr lang="fr-FR" dirty="0"/>
              <a:t>Puce niveau 1 (niveau 3 de cet espace)</a:t>
            </a:r>
          </a:p>
          <a:p>
            <a:pPr lvl="3"/>
            <a:r>
              <a:rPr lang="fr-FR" dirty="0"/>
              <a:t>Puce niveau 2 (niveau 4 de cet espace)</a:t>
            </a:r>
          </a:p>
          <a:p>
            <a:pPr lvl="4"/>
            <a:r>
              <a:rPr lang="fr-FR" dirty="0"/>
              <a:t>Puce niveau 3 (niveau 5 de cet espace)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F61873-8F78-4A15-ABC6-FFAE451E49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17097" y="3572475"/>
            <a:ext cx="3960440" cy="280885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>
                <a:solidFill>
                  <a:srgbClr val="5B8395"/>
                </a:solidFill>
              </a:defRPr>
            </a:lvl1pPr>
          </a:lstStyle>
          <a:p>
            <a:endParaRPr lang="fr-FR" dirty="0"/>
          </a:p>
          <a:p>
            <a:r>
              <a:rPr lang="fr-FR" dirty="0"/>
              <a:t>Insérez une image puis ajustez si nécessaire</a:t>
            </a:r>
            <a:br>
              <a:rPr lang="fr-FR" dirty="0"/>
            </a:br>
            <a:r>
              <a:rPr lang="fr-FR" dirty="0"/>
              <a:t>(Mise en forme / Rogner / Ajuster ou Remplir)</a:t>
            </a:r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A4D8AF04-36CB-4D55-AB4A-0F0450DA0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857" y="3572475"/>
            <a:ext cx="5129215" cy="28088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300" b="1">
                <a:solidFill>
                  <a:srgbClr val="F39033"/>
                </a:solidFill>
              </a:defRPr>
            </a:lvl1pPr>
            <a:lvl2pPr marL="0" indent="0" algn="just"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rgbClr val="285A6D"/>
                </a:solidFill>
              </a:defRPr>
            </a:lvl2pPr>
            <a:lvl3pPr marL="180975" indent="-180975">
              <a:spcBef>
                <a:spcPts val="300"/>
              </a:spcBef>
              <a:buClr>
                <a:srgbClr val="F39033"/>
              </a:buClr>
              <a:buSzPct val="120000"/>
              <a:defRPr sz="1200">
                <a:solidFill>
                  <a:srgbClr val="285A6D"/>
                </a:solidFill>
              </a:defRPr>
            </a:lvl3pPr>
            <a:lvl4pPr marL="361950" indent="-180975">
              <a:spcBef>
                <a:spcPts val="300"/>
              </a:spcBef>
              <a:defRPr sz="1200">
                <a:solidFill>
                  <a:srgbClr val="285A6D"/>
                </a:solidFill>
              </a:defRPr>
            </a:lvl4pPr>
            <a:lvl5pPr marL="542925" indent="-180975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</a:defRPr>
            </a:lvl5pPr>
            <a:lvl6pPr>
              <a:defRPr sz="1200">
                <a:solidFill>
                  <a:srgbClr val="285A6D"/>
                </a:solidFill>
              </a:defRPr>
            </a:lvl6pPr>
            <a:lvl7pPr>
              <a:defRPr sz="1200">
                <a:solidFill>
                  <a:srgbClr val="285A6D"/>
                </a:solidFill>
              </a:defRPr>
            </a:lvl7pPr>
            <a:lvl8pPr>
              <a:defRPr sz="1200">
                <a:solidFill>
                  <a:srgbClr val="285A6D"/>
                </a:solidFill>
              </a:defRPr>
            </a:lvl8pPr>
            <a:lvl9pPr>
              <a:defRPr sz="1200">
                <a:solidFill>
                  <a:srgbClr val="285A6D"/>
                </a:solidFill>
              </a:defRPr>
            </a:lvl9pPr>
          </a:lstStyle>
          <a:p>
            <a:pPr lvl="0"/>
            <a:r>
              <a:rPr lang="fr-FR" dirty="0"/>
              <a:t>Titre de paragraphe (niveau 1 de cet espace)</a:t>
            </a:r>
          </a:p>
          <a:p>
            <a:pPr lvl="1"/>
            <a:r>
              <a:rPr lang="fr-FR" dirty="0"/>
              <a:t>Corps de texte justifié (niveau 2 de cet espace)</a:t>
            </a:r>
          </a:p>
          <a:p>
            <a:pPr lvl="2"/>
            <a:r>
              <a:rPr lang="fr-FR" dirty="0"/>
              <a:t>Puce niveau 1 (niveau 3 de cet espace)</a:t>
            </a:r>
          </a:p>
          <a:p>
            <a:pPr lvl="3"/>
            <a:r>
              <a:rPr lang="fr-FR" dirty="0"/>
              <a:t>Puce niveau 2 (niveau 4 de cet espace)</a:t>
            </a:r>
          </a:p>
          <a:p>
            <a:pPr lvl="4"/>
            <a:r>
              <a:rPr lang="fr-FR" dirty="0"/>
              <a:t>Puce niveau 3 (niveau 5 de cet espace)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525463" y="1091305"/>
            <a:ext cx="9251950" cy="27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4pPr>
            <a:lvl5pPr>
              <a:defRPr lang="fr-FR" sz="1400" b="1" kern="1200" dirty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Tapez un titre</a:t>
            </a:r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quarter" idx="16" hasCustomPrompt="1"/>
          </p:nvPr>
        </p:nvSpPr>
        <p:spPr>
          <a:xfrm>
            <a:off x="525463" y="3259583"/>
            <a:ext cx="9251950" cy="27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4pPr>
            <a:lvl5pPr>
              <a:defRPr lang="fr-FR" sz="1400" b="1" kern="1200" dirty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Tapez un titre</a:t>
            </a:r>
          </a:p>
        </p:txBody>
      </p:sp>
    </p:spTree>
    <p:extLst>
      <p:ext uri="{BB962C8B-B14F-4D97-AF65-F5344CB8AC3E}">
        <p14:creationId xmlns:p14="http://schemas.microsoft.com/office/powerpoint/2010/main" val="136264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XX (3 txt) (PAPI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separation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500" b="-87500"/>
          <a:stretch>
            <a:fillRect/>
          </a:stretch>
        </p:blipFill>
        <p:spPr>
          <a:xfrm>
            <a:off x="524983" y="814750"/>
            <a:ext cx="9379530" cy="71075"/>
          </a:xfrm>
          <a:prstGeom prst="rect">
            <a:avLst/>
          </a:prstGeom>
        </p:spPr>
      </p:pic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416496" y="71564"/>
            <a:ext cx="9444194" cy="724135"/>
          </a:xfrm>
          <a:prstGeom prst="rect">
            <a:avLst/>
          </a:prstGeom>
        </p:spPr>
        <p:txBody>
          <a:bodyPr vert="horz" lIns="90000" tIns="36000" rIns="36000" bIns="36000" rtlCol="0" anchor="b">
            <a:noAutofit/>
          </a:bodyPr>
          <a:lstStyle>
            <a:lvl1pPr marL="0" indent="-3429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fr-FR" sz="2000" b="0" kern="1200" cap="all" baseline="0" dirty="0" smtClean="0">
                <a:solidFill>
                  <a:srgbClr val="285A6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Tapez le Titre de votre diapositive sur une ou deux lignes maximum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61D45601-C3E4-49EF-8AF7-5512290199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676" y="1403976"/>
            <a:ext cx="6294942" cy="15929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300" b="1">
                <a:solidFill>
                  <a:srgbClr val="F39033"/>
                </a:solidFill>
              </a:defRPr>
            </a:lvl1pPr>
            <a:lvl2pPr marL="0" indent="0" algn="just"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rgbClr val="285A6D"/>
                </a:solidFill>
              </a:defRPr>
            </a:lvl2pPr>
            <a:lvl3pPr marL="180975" indent="-180975">
              <a:spcBef>
                <a:spcPts val="300"/>
              </a:spcBef>
              <a:buClr>
                <a:srgbClr val="F39033"/>
              </a:buClr>
              <a:buSzPct val="120000"/>
              <a:defRPr sz="1200">
                <a:solidFill>
                  <a:srgbClr val="285A6D"/>
                </a:solidFill>
              </a:defRPr>
            </a:lvl3pPr>
            <a:lvl4pPr marL="361950" indent="-180975">
              <a:spcBef>
                <a:spcPts val="300"/>
              </a:spcBef>
              <a:defRPr sz="1200">
                <a:solidFill>
                  <a:srgbClr val="285A6D"/>
                </a:solidFill>
              </a:defRPr>
            </a:lvl4pPr>
            <a:lvl5pPr marL="542925" indent="-180975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</a:defRPr>
            </a:lvl5pPr>
            <a:lvl6pPr>
              <a:defRPr sz="1200">
                <a:solidFill>
                  <a:srgbClr val="285A6D"/>
                </a:solidFill>
              </a:defRPr>
            </a:lvl6pPr>
            <a:lvl7pPr>
              <a:defRPr sz="1200">
                <a:solidFill>
                  <a:srgbClr val="285A6D"/>
                </a:solidFill>
              </a:defRPr>
            </a:lvl7pPr>
            <a:lvl8pPr>
              <a:defRPr sz="1200">
                <a:solidFill>
                  <a:srgbClr val="285A6D"/>
                </a:solidFill>
              </a:defRPr>
            </a:lvl8pPr>
            <a:lvl9pPr>
              <a:defRPr sz="1200">
                <a:solidFill>
                  <a:srgbClr val="285A6D"/>
                </a:solidFill>
              </a:defRPr>
            </a:lvl9pPr>
          </a:lstStyle>
          <a:p>
            <a:pPr lvl="0"/>
            <a:r>
              <a:rPr lang="fr-FR" dirty="0"/>
              <a:t>Titre de paragraphe (niveau 1 de cet espace)</a:t>
            </a:r>
          </a:p>
          <a:p>
            <a:pPr lvl="1"/>
            <a:r>
              <a:rPr lang="fr-FR" dirty="0"/>
              <a:t>Corps de texte justifié (niveau 2 de cet espace)</a:t>
            </a:r>
          </a:p>
          <a:p>
            <a:pPr lvl="2"/>
            <a:r>
              <a:rPr lang="fr-FR" dirty="0"/>
              <a:t>Puce niveau 1 (niveau 3 de cet espace)</a:t>
            </a:r>
          </a:p>
          <a:p>
            <a:pPr lvl="3"/>
            <a:r>
              <a:rPr lang="fr-FR" dirty="0"/>
              <a:t>Puce niveau 2 (niveau 4 de cet espace)</a:t>
            </a:r>
          </a:p>
          <a:p>
            <a:pPr lvl="4"/>
            <a:r>
              <a:rPr lang="fr-FR" dirty="0"/>
              <a:t>Puce niveau 3 (niveau 5 de cet espace)</a:t>
            </a:r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5705341D-718C-4E8D-B960-AD3E7BE8BC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7216" y="1403976"/>
            <a:ext cx="2880320" cy="15929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300" b="1">
                <a:solidFill>
                  <a:srgbClr val="F39033"/>
                </a:solidFill>
              </a:defRPr>
            </a:lvl1pPr>
            <a:lvl2pPr marL="0" indent="0" algn="just"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rgbClr val="285A6D"/>
                </a:solidFill>
              </a:defRPr>
            </a:lvl2pPr>
            <a:lvl3pPr marL="180975" indent="-180975">
              <a:spcBef>
                <a:spcPts val="300"/>
              </a:spcBef>
              <a:buClr>
                <a:srgbClr val="F39033"/>
              </a:buClr>
              <a:buSzPct val="120000"/>
              <a:defRPr sz="1200">
                <a:solidFill>
                  <a:srgbClr val="285A6D"/>
                </a:solidFill>
              </a:defRPr>
            </a:lvl3pPr>
            <a:lvl4pPr marL="361950" indent="-180975">
              <a:spcBef>
                <a:spcPts val="300"/>
              </a:spcBef>
              <a:defRPr sz="1200">
                <a:solidFill>
                  <a:srgbClr val="285A6D"/>
                </a:solidFill>
              </a:defRPr>
            </a:lvl4pPr>
            <a:lvl5pPr marL="542925" indent="-180975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</a:defRPr>
            </a:lvl5pPr>
            <a:lvl6pPr>
              <a:defRPr sz="1200">
                <a:solidFill>
                  <a:srgbClr val="285A6D"/>
                </a:solidFill>
              </a:defRPr>
            </a:lvl6pPr>
            <a:lvl7pPr>
              <a:defRPr sz="1200">
                <a:solidFill>
                  <a:srgbClr val="285A6D"/>
                </a:solidFill>
              </a:defRPr>
            </a:lvl7pPr>
            <a:lvl8pPr>
              <a:defRPr sz="1200">
                <a:solidFill>
                  <a:srgbClr val="285A6D"/>
                </a:solidFill>
              </a:defRPr>
            </a:lvl8pPr>
            <a:lvl9pPr>
              <a:defRPr sz="1200">
                <a:solidFill>
                  <a:srgbClr val="285A6D"/>
                </a:solidFill>
              </a:defRPr>
            </a:lvl9pPr>
          </a:lstStyle>
          <a:p>
            <a:pPr lvl="0"/>
            <a:r>
              <a:rPr lang="fr-FR" dirty="0"/>
              <a:t>Titre de paragraphe (niveau 1 de cet espace)</a:t>
            </a:r>
          </a:p>
          <a:p>
            <a:pPr lvl="1"/>
            <a:r>
              <a:rPr lang="fr-FR" dirty="0"/>
              <a:t>Corps de texte justifié (niveau 2 de cet espace)</a:t>
            </a:r>
          </a:p>
          <a:p>
            <a:pPr lvl="2"/>
            <a:r>
              <a:rPr lang="fr-FR" dirty="0"/>
              <a:t>Puce niveau 1 (niveau 3 de cet espace)</a:t>
            </a:r>
          </a:p>
          <a:p>
            <a:pPr lvl="3"/>
            <a:r>
              <a:rPr lang="fr-FR" dirty="0"/>
              <a:t>Puce niveau 2 (niveau 4 de cet espace)</a:t>
            </a:r>
          </a:p>
          <a:p>
            <a:pPr lvl="4"/>
            <a:r>
              <a:rPr lang="fr-FR" dirty="0"/>
              <a:t>Puce niveau 3 (niveau 5 de cet espace)</a:t>
            </a:r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A4D8AF04-36CB-4D55-AB4A-0F0450DA0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857" y="3572475"/>
            <a:ext cx="9305678" cy="28088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300" b="1">
                <a:solidFill>
                  <a:srgbClr val="F39033"/>
                </a:solidFill>
              </a:defRPr>
            </a:lvl1pPr>
            <a:lvl2pPr marL="0" indent="0" algn="just"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rgbClr val="285A6D"/>
                </a:solidFill>
              </a:defRPr>
            </a:lvl2pPr>
            <a:lvl3pPr marL="180975" indent="-180975">
              <a:spcBef>
                <a:spcPts val="300"/>
              </a:spcBef>
              <a:buClr>
                <a:srgbClr val="F39033"/>
              </a:buClr>
              <a:buSzPct val="120000"/>
              <a:defRPr sz="1200">
                <a:solidFill>
                  <a:srgbClr val="285A6D"/>
                </a:solidFill>
              </a:defRPr>
            </a:lvl3pPr>
            <a:lvl4pPr marL="361950" indent="-180975">
              <a:spcBef>
                <a:spcPts val="300"/>
              </a:spcBef>
              <a:defRPr sz="1200">
                <a:solidFill>
                  <a:srgbClr val="285A6D"/>
                </a:solidFill>
              </a:defRPr>
            </a:lvl4pPr>
            <a:lvl5pPr marL="542925" indent="-180975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</a:defRPr>
            </a:lvl5pPr>
            <a:lvl6pPr>
              <a:defRPr sz="1200">
                <a:solidFill>
                  <a:srgbClr val="285A6D"/>
                </a:solidFill>
              </a:defRPr>
            </a:lvl6pPr>
            <a:lvl7pPr>
              <a:defRPr sz="1200">
                <a:solidFill>
                  <a:srgbClr val="285A6D"/>
                </a:solidFill>
              </a:defRPr>
            </a:lvl7pPr>
            <a:lvl8pPr>
              <a:defRPr sz="1200">
                <a:solidFill>
                  <a:srgbClr val="285A6D"/>
                </a:solidFill>
              </a:defRPr>
            </a:lvl8pPr>
            <a:lvl9pPr>
              <a:defRPr sz="1200">
                <a:solidFill>
                  <a:srgbClr val="285A6D"/>
                </a:solidFill>
              </a:defRPr>
            </a:lvl9pPr>
          </a:lstStyle>
          <a:p>
            <a:pPr lvl="0"/>
            <a:r>
              <a:rPr lang="fr-FR" dirty="0"/>
              <a:t>Titre de paragraphe (niveau 1 de cet espace)</a:t>
            </a:r>
          </a:p>
          <a:p>
            <a:pPr lvl="1"/>
            <a:r>
              <a:rPr lang="fr-FR" dirty="0"/>
              <a:t>Corps de texte justifié (niveau 2 de cet espace)</a:t>
            </a:r>
          </a:p>
          <a:p>
            <a:pPr lvl="2"/>
            <a:r>
              <a:rPr lang="fr-FR" dirty="0"/>
              <a:t>Puce niveau 1 (niveau 3 de cet espace)</a:t>
            </a:r>
          </a:p>
          <a:p>
            <a:pPr lvl="3"/>
            <a:r>
              <a:rPr lang="fr-FR" dirty="0"/>
              <a:t>Puce niveau 2 (niveau 4 de cet espace)</a:t>
            </a:r>
          </a:p>
          <a:p>
            <a:pPr lvl="4"/>
            <a:r>
              <a:rPr lang="fr-FR" dirty="0"/>
              <a:t>Puce niveau 3 (niveau 5 de cet espace)</a:t>
            </a:r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525463" y="1090836"/>
            <a:ext cx="6294437" cy="2698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4pPr>
            <a:lvl5pPr>
              <a:defRPr lang="fr-FR" sz="1400" b="1" kern="1200" dirty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Tapez un titre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6" hasCustomPrompt="1"/>
          </p:nvPr>
        </p:nvSpPr>
        <p:spPr>
          <a:xfrm>
            <a:off x="6981824" y="1090836"/>
            <a:ext cx="2764407" cy="2698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4pPr>
            <a:lvl5pPr>
              <a:defRPr lang="fr-FR" sz="1400" b="1" kern="1200" dirty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Tapez un titre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17" hasCustomPrompt="1"/>
          </p:nvPr>
        </p:nvSpPr>
        <p:spPr>
          <a:xfrm>
            <a:off x="525463" y="3265934"/>
            <a:ext cx="9252072" cy="2698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4pPr>
            <a:lvl5pPr>
              <a:defRPr lang="fr-FR" sz="1400" b="1" kern="1200" dirty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Tapez un titre</a:t>
            </a:r>
          </a:p>
        </p:txBody>
      </p:sp>
    </p:spTree>
    <p:extLst>
      <p:ext uri="{BB962C8B-B14F-4D97-AF65-F5344CB8AC3E}">
        <p14:creationId xmlns:p14="http://schemas.microsoft.com/office/powerpoint/2010/main" val="3096186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jeux et Solutions (PAPI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separation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500" b="-87500"/>
          <a:stretch>
            <a:fillRect/>
          </a:stretch>
        </p:blipFill>
        <p:spPr>
          <a:xfrm>
            <a:off x="524983" y="814750"/>
            <a:ext cx="9379530" cy="71075"/>
          </a:xfrm>
          <a:prstGeom prst="rect">
            <a:avLst/>
          </a:prstGeom>
        </p:spPr>
      </p:pic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416496" y="71564"/>
            <a:ext cx="9444194" cy="724135"/>
          </a:xfrm>
          <a:prstGeom prst="rect">
            <a:avLst/>
          </a:prstGeom>
        </p:spPr>
        <p:txBody>
          <a:bodyPr vert="horz" lIns="90000" tIns="36000" rIns="36000" bIns="36000" rtlCol="0" anchor="b">
            <a:noAutofit/>
          </a:bodyPr>
          <a:lstStyle>
            <a:lvl1pPr marL="0" indent="-3429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fr-FR" sz="2000" b="0" kern="1200" cap="all" baseline="0" dirty="0" smtClean="0">
                <a:solidFill>
                  <a:srgbClr val="285A6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Tapez le Titre de votre diapositive sur une ou deux lignes maximum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E3B0DB40-F3EF-46BB-AA04-4423184A3A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0398" y="2155459"/>
            <a:ext cx="4032448" cy="35767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300" b="1">
                <a:solidFill>
                  <a:srgbClr val="F39033"/>
                </a:solidFill>
              </a:defRPr>
            </a:lvl1pPr>
            <a:lvl2pPr marL="0" indent="0" algn="just"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rgbClr val="285A6D"/>
                </a:solidFill>
              </a:defRPr>
            </a:lvl2pPr>
            <a:lvl3pPr marL="180975" indent="-180975">
              <a:spcBef>
                <a:spcPts val="300"/>
              </a:spcBef>
              <a:buClr>
                <a:srgbClr val="F39033"/>
              </a:buClr>
              <a:buSzPct val="120000"/>
              <a:defRPr sz="1200">
                <a:solidFill>
                  <a:srgbClr val="285A6D"/>
                </a:solidFill>
              </a:defRPr>
            </a:lvl3pPr>
            <a:lvl4pPr marL="361950" indent="-180975">
              <a:spcBef>
                <a:spcPts val="300"/>
              </a:spcBef>
              <a:defRPr sz="1200">
                <a:solidFill>
                  <a:srgbClr val="285A6D"/>
                </a:solidFill>
              </a:defRPr>
            </a:lvl4pPr>
            <a:lvl5pPr marL="542925" indent="-180975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</a:defRPr>
            </a:lvl5pPr>
            <a:lvl6pPr>
              <a:defRPr sz="1200">
                <a:solidFill>
                  <a:srgbClr val="285A6D"/>
                </a:solidFill>
              </a:defRPr>
            </a:lvl6pPr>
            <a:lvl7pPr>
              <a:defRPr sz="1200">
                <a:solidFill>
                  <a:srgbClr val="285A6D"/>
                </a:solidFill>
              </a:defRPr>
            </a:lvl7pPr>
            <a:lvl8pPr>
              <a:defRPr sz="1200">
                <a:solidFill>
                  <a:srgbClr val="285A6D"/>
                </a:solidFill>
              </a:defRPr>
            </a:lvl8pPr>
            <a:lvl9pPr>
              <a:defRPr sz="1200">
                <a:solidFill>
                  <a:srgbClr val="285A6D"/>
                </a:solidFill>
              </a:defRPr>
            </a:lvl9pPr>
          </a:lstStyle>
          <a:p>
            <a:pPr lvl="0"/>
            <a:r>
              <a:rPr lang="fr-FR" dirty="0"/>
              <a:t>Titre de paragraphe (niveau 1 de cet espace)</a:t>
            </a:r>
          </a:p>
          <a:p>
            <a:pPr lvl="1"/>
            <a:r>
              <a:rPr lang="fr-FR" dirty="0"/>
              <a:t>Corps de texte justifié (niveau 2 de cet espace)</a:t>
            </a:r>
          </a:p>
          <a:p>
            <a:pPr lvl="2"/>
            <a:r>
              <a:rPr lang="fr-FR" dirty="0"/>
              <a:t>Puce niveau 1 (niveau 3 de cet espace)</a:t>
            </a:r>
          </a:p>
          <a:p>
            <a:pPr lvl="3"/>
            <a:r>
              <a:rPr lang="fr-FR" dirty="0"/>
              <a:t>Puce niveau 2 (niveau 4 de cet espace)</a:t>
            </a:r>
          </a:p>
          <a:p>
            <a:pPr lvl="4"/>
            <a:r>
              <a:rPr lang="fr-FR" dirty="0"/>
              <a:t>Puce niveau 3 (niveau 5 de cet espace)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22D6191A-3294-41B5-B2E4-689E8757208A}"/>
              </a:ext>
            </a:extLst>
          </p:cNvPr>
          <p:cNvGrpSpPr/>
          <p:nvPr userDrawn="1"/>
        </p:nvGrpSpPr>
        <p:grpSpPr>
          <a:xfrm>
            <a:off x="5421787" y="1839759"/>
            <a:ext cx="2544958" cy="3208466"/>
            <a:chOff x="5529067" y="2020734"/>
            <a:chExt cx="2544958" cy="3208466"/>
          </a:xfrm>
        </p:grpSpPr>
        <p:sp>
          <p:nvSpPr>
            <p:cNvPr id="23" name="Flèche : pentagone 22">
              <a:extLst>
                <a:ext uri="{FF2B5EF4-FFF2-40B4-BE49-F238E27FC236}">
                  <a16:creationId xmlns:a16="http://schemas.microsoft.com/office/drawing/2014/main" id="{39A6E2FF-064B-4036-9E2F-376C3757B926}"/>
                </a:ext>
              </a:extLst>
            </p:cNvPr>
            <p:cNvSpPr/>
            <p:nvPr userDrawn="1"/>
          </p:nvSpPr>
          <p:spPr>
            <a:xfrm>
              <a:off x="5625753" y="2249439"/>
              <a:ext cx="2448272" cy="575042"/>
            </a:xfrm>
            <a:prstGeom prst="homePlate">
              <a:avLst/>
            </a:prstGeom>
            <a:solidFill>
              <a:srgbClr val="285A6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/>
                <a:t>Nos solutions</a:t>
              </a:r>
            </a:p>
          </p:txBody>
        </p:sp>
        <p:sp>
          <p:nvSpPr>
            <p:cNvPr id="24" name="Flèche : chevron 23">
              <a:extLst>
                <a:ext uri="{FF2B5EF4-FFF2-40B4-BE49-F238E27FC236}">
                  <a16:creationId xmlns:a16="http://schemas.microsoft.com/office/drawing/2014/main" id="{921ED82B-D800-4E51-A672-2917647A2B35}"/>
                </a:ext>
              </a:extLst>
            </p:cNvPr>
            <p:cNvSpPr/>
            <p:nvPr userDrawn="1"/>
          </p:nvSpPr>
          <p:spPr>
            <a:xfrm rot="16200000">
              <a:off x="3973178" y="3576623"/>
              <a:ext cx="3208466" cy="96688"/>
            </a:xfrm>
            <a:prstGeom prst="chevron">
              <a:avLst>
                <a:gd name="adj" fmla="val 23285"/>
              </a:avLst>
            </a:prstGeom>
            <a:solidFill>
              <a:srgbClr val="285A6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6CF91F8D-7AD3-4885-B0AC-1BBD113D7DF4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667747" y="2814233"/>
            <a:ext cx="4019178" cy="3481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300" b="1">
                <a:solidFill>
                  <a:srgbClr val="F39033"/>
                </a:solidFill>
              </a:defRPr>
            </a:lvl1pPr>
            <a:lvl2pPr marL="0" indent="0" algn="just"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rgbClr val="285A6D"/>
                </a:solidFill>
              </a:defRPr>
            </a:lvl2pPr>
            <a:lvl3pPr marL="180975" indent="-180975">
              <a:spcBef>
                <a:spcPts val="300"/>
              </a:spcBef>
              <a:buClr>
                <a:srgbClr val="F39033"/>
              </a:buClr>
              <a:buSzPct val="120000"/>
              <a:defRPr sz="1200">
                <a:solidFill>
                  <a:srgbClr val="285A6D"/>
                </a:solidFill>
              </a:defRPr>
            </a:lvl3pPr>
            <a:lvl4pPr marL="361950" indent="-180975">
              <a:spcBef>
                <a:spcPts val="300"/>
              </a:spcBef>
              <a:defRPr sz="1200">
                <a:solidFill>
                  <a:srgbClr val="285A6D"/>
                </a:solidFill>
              </a:defRPr>
            </a:lvl4pPr>
            <a:lvl5pPr marL="542925" indent="-180975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</a:defRPr>
            </a:lvl5pPr>
            <a:lvl6pPr>
              <a:defRPr sz="1200">
                <a:solidFill>
                  <a:srgbClr val="285A6D"/>
                </a:solidFill>
              </a:defRPr>
            </a:lvl6pPr>
            <a:lvl7pPr>
              <a:defRPr sz="1200">
                <a:solidFill>
                  <a:srgbClr val="285A6D"/>
                </a:solidFill>
              </a:defRPr>
            </a:lvl7pPr>
            <a:lvl8pPr>
              <a:defRPr sz="1200">
                <a:solidFill>
                  <a:srgbClr val="285A6D"/>
                </a:solidFill>
              </a:defRPr>
            </a:lvl8pPr>
            <a:lvl9pPr>
              <a:defRPr sz="1200">
                <a:solidFill>
                  <a:srgbClr val="285A6D"/>
                </a:solidFill>
              </a:defRPr>
            </a:lvl9pPr>
          </a:lstStyle>
          <a:p>
            <a:pPr lvl="0"/>
            <a:r>
              <a:rPr lang="fr-FR" dirty="0"/>
              <a:t>Titre de paragraphe (niveau 1 de cet espace)</a:t>
            </a:r>
          </a:p>
          <a:p>
            <a:pPr lvl="1"/>
            <a:r>
              <a:rPr lang="fr-FR" dirty="0"/>
              <a:t>Corps de texte justifié (niveau 2 de cet espace)</a:t>
            </a:r>
          </a:p>
          <a:p>
            <a:pPr lvl="2"/>
            <a:r>
              <a:rPr lang="fr-FR" dirty="0"/>
              <a:t>Puce niveau 1 (niveau 3 de cet espace)</a:t>
            </a:r>
          </a:p>
          <a:p>
            <a:pPr lvl="3"/>
            <a:r>
              <a:rPr lang="fr-FR" dirty="0"/>
              <a:t>Puce niveau 2 (niveau 4 de cet espace)</a:t>
            </a:r>
          </a:p>
          <a:p>
            <a:pPr lvl="4"/>
            <a:r>
              <a:rPr lang="fr-FR" dirty="0"/>
              <a:t>Puce niveau 3 (niveau 5 de cet espace)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59C313A-E618-471B-BF33-BC8CD55D8B4D}"/>
              </a:ext>
            </a:extLst>
          </p:cNvPr>
          <p:cNvGrpSpPr/>
          <p:nvPr userDrawn="1"/>
        </p:nvGrpSpPr>
        <p:grpSpPr>
          <a:xfrm>
            <a:off x="544033" y="1187227"/>
            <a:ext cx="2544958" cy="3208466"/>
            <a:chOff x="544033" y="1187227"/>
            <a:chExt cx="2544958" cy="3208466"/>
          </a:xfrm>
        </p:grpSpPr>
        <p:sp>
          <p:nvSpPr>
            <p:cNvPr id="29" name="Flèche : pentagone 28">
              <a:extLst>
                <a:ext uri="{FF2B5EF4-FFF2-40B4-BE49-F238E27FC236}">
                  <a16:creationId xmlns:a16="http://schemas.microsoft.com/office/drawing/2014/main" id="{79C71946-0C1B-4519-8027-3A6A1CD77451}"/>
                </a:ext>
              </a:extLst>
            </p:cNvPr>
            <p:cNvSpPr/>
            <p:nvPr userDrawn="1"/>
          </p:nvSpPr>
          <p:spPr>
            <a:xfrm>
              <a:off x="640719" y="1415932"/>
              <a:ext cx="2448272" cy="575042"/>
            </a:xfrm>
            <a:prstGeom prst="homePlate">
              <a:avLst/>
            </a:prstGeom>
            <a:solidFill>
              <a:srgbClr val="F3903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/>
                <a:t>Vos enjeux</a:t>
              </a:r>
            </a:p>
          </p:txBody>
        </p:sp>
        <p:sp>
          <p:nvSpPr>
            <p:cNvPr id="30" name="Flèche : chevron 29">
              <a:extLst>
                <a:ext uri="{FF2B5EF4-FFF2-40B4-BE49-F238E27FC236}">
                  <a16:creationId xmlns:a16="http://schemas.microsoft.com/office/drawing/2014/main" id="{58CF7B95-3A91-44EE-AC50-ED50F04E55F5}"/>
                </a:ext>
              </a:extLst>
            </p:cNvPr>
            <p:cNvSpPr/>
            <p:nvPr userDrawn="1"/>
          </p:nvSpPr>
          <p:spPr>
            <a:xfrm rot="16200000">
              <a:off x="-1011856" y="2743116"/>
              <a:ext cx="3208466" cy="96688"/>
            </a:xfrm>
            <a:prstGeom prst="chevron">
              <a:avLst>
                <a:gd name="adj" fmla="val 23285"/>
              </a:avLst>
            </a:prstGeom>
            <a:solidFill>
              <a:srgbClr val="F3903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078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détaillé x 1 (PAPI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separation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500" b="-87500"/>
          <a:stretch>
            <a:fillRect/>
          </a:stretch>
        </p:blipFill>
        <p:spPr>
          <a:xfrm>
            <a:off x="524983" y="814750"/>
            <a:ext cx="9379530" cy="71075"/>
          </a:xfrm>
          <a:prstGeom prst="rect">
            <a:avLst/>
          </a:prstGeom>
        </p:spPr>
      </p:pic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416496" y="71564"/>
            <a:ext cx="9444194" cy="724135"/>
          </a:xfrm>
          <a:prstGeom prst="rect">
            <a:avLst/>
          </a:prstGeom>
        </p:spPr>
        <p:txBody>
          <a:bodyPr vert="horz" lIns="90000" tIns="36000" rIns="36000" bIns="36000" rtlCol="0" anchor="b">
            <a:noAutofit/>
          </a:bodyPr>
          <a:lstStyle>
            <a:lvl1pPr marL="0" indent="-3429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fr-FR" sz="2000" b="0" kern="1200" cap="all" baseline="0" dirty="0" smtClean="0">
                <a:solidFill>
                  <a:srgbClr val="285A6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Tapez le Titre de votre diapositive sur une ou deux lignes maximum (CV de Monsieur ou madame XXX)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61D45601-C3E4-49EF-8AF7-5512290199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4070" y="1514060"/>
            <a:ext cx="3672408" cy="1512709"/>
          </a:xfrm>
          <a:prstGeom prst="rect">
            <a:avLst/>
          </a:prstGeom>
          <a:ln w="12700">
            <a:solidFill>
              <a:srgbClr val="F39033"/>
            </a:solidFill>
          </a:ln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300" b="1">
                <a:solidFill>
                  <a:srgbClr val="F39033"/>
                </a:solidFill>
              </a:defRPr>
            </a:lvl1pPr>
            <a:lvl2pPr marL="0" indent="0" algn="just"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rgbClr val="285A6D"/>
                </a:solidFill>
              </a:defRPr>
            </a:lvl2pPr>
            <a:lvl3pPr marL="180975" indent="-180975">
              <a:spcBef>
                <a:spcPts val="300"/>
              </a:spcBef>
              <a:buClr>
                <a:srgbClr val="F39033"/>
              </a:buClr>
              <a:buSzPct val="120000"/>
              <a:defRPr sz="1200">
                <a:solidFill>
                  <a:srgbClr val="285A6D"/>
                </a:solidFill>
              </a:defRPr>
            </a:lvl3pPr>
            <a:lvl4pPr marL="361950" indent="-180975">
              <a:spcBef>
                <a:spcPts val="300"/>
              </a:spcBef>
              <a:defRPr sz="1200">
                <a:solidFill>
                  <a:srgbClr val="285A6D"/>
                </a:solidFill>
              </a:defRPr>
            </a:lvl4pPr>
            <a:lvl5pPr marL="542925" indent="-180975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</a:defRPr>
            </a:lvl5pPr>
            <a:lvl6pPr>
              <a:defRPr sz="1200">
                <a:solidFill>
                  <a:srgbClr val="285A6D"/>
                </a:solidFill>
              </a:defRPr>
            </a:lvl6pPr>
            <a:lvl7pPr>
              <a:defRPr sz="1200">
                <a:solidFill>
                  <a:srgbClr val="285A6D"/>
                </a:solidFill>
              </a:defRPr>
            </a:lvl7pPr>
            <a:lvl8pPr>
              <a:defRPr sz="1200">
                <a:solidFill>
                  <a:srgbClr val="285A6D"/>
                </a:solidFill>
              </a:defRPr>
            </a:lvl8pPr>
            <a:lvl9pPr>
              <a:defRPr sz="1200">
                <a:solidFill>
                  <a:srgbClr val="285A6D"/>
                </a:solidFill>
              </a:defRPr>
            </a:lvl9pPr>
          </a:lstStyle>
          <a:p>
            <a:pPr lvl="0"/>
            <a:r>
              <a:rPr lang="fr-FR" dirty="0"/>
              <a:t>Titre de paragraphe (niveau 1 de cet espace)</a:t>
            </a:r>
          </a:p>
          <a:p>
            <a:pPr lvl="1"/>
            <a:r>
              <a:rPr lang="fr-FR" dirty="0"/>
              <a:t>Corps de texte justifié (niveau 2 de cet espace)</a:t>
            </a:r>
          </a:p>
          <a:p>
            <a:pPr lvl="2"/>
            <a:r>
              <a:rPr lang="fr-FR" dirty="0"/>
              <a:t>Puce niveau 1 (niveau 3 de cet espace)</a:t>
            </a:r>
          </a:p>
          <a:p>
            <a:pPr lvl="3"/>
            <a:r>
              <a:rPr lang="fr-FR" dirty="0"/>
              <a:t>Puce niveau 2 (niveau 4 de cet espace)</a:t>
            </a:r>
          </a:p>
          <a:p>
            <a:pPr lvl="4"/>
            <a:r>
              <a:rPr lang="fr-FR" dirty="0"/>
              <a:t>Puce niveau 3 (niveau 5 de cet espace)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F61873-8F78-4A15-ABC6-FFAE451E49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8163" y="1514061"/>
            <a:ext cx="1864518" cy="15127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F39033"/>
            </a:solidFill>
          </a:ln>
        </p:spPr>
        <p:txBody>
          <a:bodyPr anchor="t"/>
          <a:lstStyle>
            <a:lvl1pPr marL="0" indent="0" algn="ctr">
              <a:buNone/>
              <a:defRPr sz="1200">
                <a:solidFill>
                  <a:srgbClr val="5B8395"/>
                </a:solidFill>
              </a:defRPr>
            </a:lvl1pPr>
          </a:lstStyle>
          <a:p>
            <a:r>
              <a:rPr lang="fr-FR" dirty="0"/>
              <a:t>Insérez la photo de la personne puis ajustez si nécessaire (Mise en forme / Rogner / Ajuster ou Remplir)</a:t>
            </a:r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A4D8AF04-36CB-4D55-AB4A-0F0450DA0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4957" y="3465016"/>
            <a:ext cx="1889093" cy="2916312"/>
          </a:xfrm>
          <a:prstGeom prst="rect">
            <a:avLst/>
          </a:prstGeom>
          <a:ln w="12700">
            <a:solidFill>
              <a:srgbClr val="F39033"/>
            </a:solidFill>
          </a:ln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300" b="1">
                <a:solidFill>
                  <a:srgbClr val="F39033"/>
                </a:solidFill>
              </a:defRPr>
            </a:lvl1pPr>
            <a:lvl2pPr marL="0" indent="0" algn="just"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rgbClr val="285A6D"/>
                </a:solidFill>
              </a:defRPr>
            </a:lvl2pPr>
            <a:lvl3pPr marL="180975" indent="-180975">
              <a:spcBef>
                <a:spcPts val="300"/>
              </a:spcBef>
              <a:buClr>
                <a:srgbClr val="F39033"/>
              </a:buClr>
              <a:buSzPct val="120000"/>
              <a:defRPr sz="1200">
                <a:solidFill>
                  <a:srgbClr val="285A6D"/>
                </a:solidFill>
              </a:defRPr>
            </a:lvl3pPr>
            <a:lvl4pPr marL="361950" indent="-180975">
              <a:spcBef>
                <a:spcPts val="300"/>
              </a:spcBef>
              <a:defRPr sz="1200">
                <a:solidFill>
                  <a:srgbClr val="285A6D"/>
                </a:solidFill>
              </a:defRPr>
            </a:lvl4pPr>
            <a:lvl5pPr marL="542925" indent="-180975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</a:defRPr>
            </a:lvl5pPr>
            <a:lvl6pPr>
              <a:defRPr sz="1200">
                <a:solidFill>
                  <a:srgbClr val="285A6D"/>
                </a:solidFill>
              </a:defRPr>
            </a:lvl6pPr>
            <a:lvl7pPr>
              <a:defRPr sz="1200">
                <a:solidFill>
                  <a:srgbClr val="285A6D"/>
                </a:solidFill>
              </a:defRPr>
            </a:lvl7pPr>
            <a:lvl8pPr>
              <a:defRPr sz="1200">
                <a:solidFill>
                  <a:srgbClr val="285A6D"/>
                </a:solidFill>
              </a:defRPr>
            </a:lvl8pPr>
            <a:lvl9pPr>
              <a:defRPr sz="1200">
                <a:solidFill>
                  <a:srgbClr val="285A6D"/>
                </a:solidFill>
              </a:defRPr>
            </a:lvl9pPr>
          </a:lstStyle>
          <a:p>
            <a:pPr lvl="0"/>
            <a:r>
              <a:rPr lang="fr-FR" dirty="0"/>
              <a:t>Titre de paragraphe (niveau 1 de cet espace)</a:t>
            </a:r>
          </a:p>
          <a:p>
            <a:pPr lvl="1"/>
            <a:r>
              <a:rPr lang="fr-FR" dirty="0"/>
              <a:t>Corps de texte justifié (niveau 2 de cet espace)</a:t>
            </a:r>
          </a:p>
          <a:p>
            <a:pPr lvl="2"/>
            <a:r>
              <a:rPr lang="fr-FR" dirty="0"/>
              <a:t>Puce niveau 1 (niveau 3 de cet espace)</a:t>
            </a:r>
          </a:p>
          <a:p>
            <a:pPr lvl="3"/>
            <a:r>
              <a:rPr lang="fr-FR" dirty="0"/>
              <a:t>Puce niveau 2 (niveau 4 de cet espace)</a:t>
            </a:r>
          </a:p>
          <a:p>
            <a:pPr lvl="4"/>
            <a:r>
              <a:rPr lang="fr-FR" dirty="0"/>
              <a:t>Puce niveau 3 (niveau 5 de cet espace)</a:t>
            </a:r>
          </a:p>
        </p:txBody>
      </p:sp>
      <p:sp>
        <p:nvSpPr>
          <p:cNvPr id="10" name="Espace réservé du texte 27">
            <a:extLst>
              <a:ext uri="{FF2B5EF4-FFF2-40B4-BE49-F238E27FC236}">
                <a16:creationId xmlns:a16="http://schemas.microsoft.com/office/drawing/2014/main" id="{4CE41997-0667-4FA7-8020-7F15CFFA1314}"/>
              </a:ext>
            </a:extLst>
          </p:cNvPr>
          <p:cNvSpPr txBox="1">
            <a:spLocks/>
          </p:cNvSpPr>
          <p:nvPr userDrawn="1"/>
        </p:nvSpPr>
        <p:spPr>
          <a:xfrm>
            <a:off x="2594070" y="1007592"/>
            <a:ext cx="3672408" cy="50646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F39033"/>
            </a:solidFill>
          </a:ln>
        </p:spPr>
        <p:txBody>
          <a:bodyPr anchor="ctr"/>
          <a:lstStyle>
            <a:lvl1pPr marL="2698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850E"/>
              </a:buClr>
              <a:buSzPct val="110000"/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238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98425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3pPr>
            <a:lvl4pPr marL="1339850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7018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5900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61620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7340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53060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85725" indent="0" algn="ctr" eaLnBrk="1" hangingPunct="1">
              <a:spcBef>
                <a:spcPts val="300"/>
              </a:spcBef>
              <a:buNone/>
              <a:defRPr/>
            </a:pPr>
            <a:r>
              <a:rPr lang="fr-FR" sz="1400" b="1" dirty="0">
                <a:solidFill>
                  <a:srgbClr val="285A6D"/>
                </a:solidFill>
              </a:rPr>
              <a:t>Domaines de compétence</a:t>
            </a:r>
            <a:endParaRPr lang="fr-FR" sz="1500" b="1" dirty="0">
              <a:solidFill>
                <a:srgbClr val="285A6D"/>
              </a:solidFill>
            </a:endParaRPr>
          </a:p>
        </p:txBody>
      </p:sp>
      <p:sp>
        <p:nvSpPr>
          <p:cNvPr id="11" name="Espace réservé du texte 27">
            <a:extLst>
              <a:ext uri="{FF2B5EF4-FFF2-40B4-BE49-F238E27FC236}">
                <a16:creationId xmlns:a16="http://schemas.microsoft.com/office/drawing/2014/main" id="{A290B796-F29E-4BA4-845B-8DA2E75582F7}"/>
              </a:ext>
            </a:extLst>
          </p:cNvPr>
          <p:cNvSpPr txBox="1">
            <a:spLocks/>
          </p:cNvSpPr>
          <p:nvPr userDrawn="1"/>
        </p:nvSpPr>
        <p:spPr>
          <a:xfrm>
            <a:off x="524959" y="3176092"/>
            <a:ext cx="1889092" cy="2889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F39033"/>
            </a:solidFill>
          </a:ln>
        </p:spPr>
        <p:txBody>
          <a:bodyPr/>
          <a:lstStyle>
            <a:lvl1pPr marL="2698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850E"/>
              </a:buClr>
              <a:buSzPct val="110000"/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238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98425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3pPr>
            <a:lvl4pPr marL="1339850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7018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5900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61620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7340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53060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85725" indent="0" algn="ctr" eaLnBrk="1" hangingPunct="1">
              <a:spcBef>
                <a:spcPts val="300"/>
              </a:spcBef>
              <a:buNone/>
              <a:defRPr/>
            </a:pPr>
            <a:r>
              <a:rPr lang="fr-FR" sz="1400" b="1" dirty="0">
                <a:solidFill>
                  <a:srgbClr val="285A6D"/>
                </a:solidFill>
              </a:rPr>
              <a:t>Expertise</a:t>
            </a:r>
            <a:endParaRPr lang="fr-FR" sz="1500" b="1" dirty="0">
              <a:solidFill>
                <a:srgbClr val="285A6D"/>
              </a:solidFill>
            </a:endParaRP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97CE9C83-1360-4006-A854-F3B2E88799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8879" y="1514060"/>
            <a:ext cx="3331037" cy="1512709"/>
          </a:xfrm>
          <a:prstGeom prst="rect">
            <a:avLst/>
          </a:prstGeom>
          <a:ln w="12700">
            <a:solidFill>
              <a:srgbClr val="F39033"/>
            </a:solidFill>
          </a:ln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300" b="1">
                <a:solidFill>
                  <a:srgbClr val="F39033"/>
                </a:solidFill>
              </a:defRPr>
            </a:lvl1pPr>
            <a:lvl2pPr marL="0" indent="0" algn="just"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rgbClr val="285A6D"/>
                </a:solidFill>
              </a:defRPr>
            </a:lvl2pPr>
            <a:lvl3pPr marL="180975" indent="-180975">
              <a:spcBef>
                <a:spcPts val="300"/>
              </a:spcBef>
              <a:buClr>
                <a:srgbClr val="F39033"/>
              </a:buClr>
              <a:buSzPct val="120000"/>
              <a:defRPr sz="1200">
                <a:solidFill>
                  <a:srgbClr val="285A6D"/>
                </a:solidFill>
              </a:defRPr>
            </a:lvl3pPr>
            <a:lvl4pPr marL="361950" indent="-180975">
              <a:spcBef>
                <a:spcPts val="300"/>
              </a:spcBef>
              <a:defRPr sz="1200">
                <a:solidFill>
                  <a:srgbClr val="285A6D"/>
                </a:solidFill>
              </a:defRPr>
            </a:lvl4pPr>
            <a:lvl5pPr marL="542925" indent="-180975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</a:defRPr>
            </a:lvl5pPr>
            <a:lvl6pPr>
              <a:defRPr sz="1200">
                <a:solidFill>
                  <a:srgbClr val="285A6D"/>
                </a:solidFill>
              </a:defRPr>
            </a:lvl6pPr>
            <a:lvl7pPr>
              <a:defRPr sz="1200">
                <a:solidFill>
                  <a:srgbClr val="285A6D"/>
                </a:solidFill>
              </a:defRPr>
            </a:lvl7pPr>
            <a:lvl8pPr>
              <a:defRPr sz="1200">
                <a:solidFill>
                  <a:srgbClr val="285A6D"/>
                </a:solidFill>
              </a:defRPr>
            </a:lvl8pPr>
            <a:lvl9pPr>
              <a:defRPr sz="1200">
                <a:solidFill>
                  <a:srgbClr val="285A6D"/>
                </a:solidFill>
              </a:defRPr>
            </a:lvl9pPr>
          </a:lstStyle>
          <a:p>
            <a:pPr lvl="0"/>
            <a:r>
              <a:rPr lang="fr-FR" dirty="0"/>
              <a:t>Titre de paragraphe (niveau 1 de cet espace)</a:t>
            </a:r>
          </a:p>
          <a:p>
            <a:pPr lvl="1"/>
            <a:r>
              <a:rPr lang="fr-FR" dirty="0"/>
              <a:t>Corps de texte justifié (niveau 2 de cet espace)</a:t>
            </a:r>
          </a:p>
          <a:p>
            <a:pPr lvl="2"/>
            <a:r>
              <a:rPr lang="fr-FR" dirty="0"/>
              <a:t>Puce niveau 1 (niveau 3 de cet espace)</a:t>
            </a:r>
          </a:p>
          <a:p>
            <a:pPr lvl="3"/>
            <a:r>
              <a:rPr lang="fr-FR" dirty="0"/>
              <a:t>Puce niveau 2 (niveau 4 de cet espace)</a:t>
            </a:r>
          </a:p>
          <a:p>
            <a:pPr lvl="4"/>
            <a:r>
              <a:rPr lang="fr-FR" dirty="0"/>
              <a:t>Puce niveau 3 (niveau 5 de cet espace)</a:t>
            </a:r>
          </a:p>
        </p:txBody>
      </p:sp>
      <p:sp>
        <p:nvSpPr>
          <p:cNvPr id="15" name="Espace réservé du texte 27">
            <a:extLst>
              <a:ext uri="{FF2B5EF4-FFF2-40B4-BE49-F238E27FC236}">
                <a16:creationId xmlns:a16="http://schemas.microsoft.com/office/drawing/2014/main" id="{A7BDC029-70AC-402C-B9C6-8C0CA17D4E8B}"/>
              </a:ext>
            </a:extLst>
          </p:cNvPr>
          <p:cNvSpPr txBox="1">
            <a:spLocks/>
          </p:cNvSpPr>
          <p:nvPr userDrawn="1"/>
        </p:nvSpPr>
        <p:spPr>
          <a:xfrm>
            <a:off x="6440945" y="1007592"/>
            <a:ext cx="3331037" cy="50646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F39033"/>
            </a:solidFill>
          </a:ln>
        </p:spPr>
        <p:txBody>
          <a:bodyPr anchor="ctr"/>
          <a:lstStyle>
            <a:lvl1pPr marL="2698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850E"/>
              </a:buClr>
              <a:buSzPct val="110000"/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238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98425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3pPr>
            <a:lvl4pPr marL="1339850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7018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5900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61620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7340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53060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85725" indent="0" algn="ctr" eaLnBrk="1" hangingPunct="1">
              <a:spcBef>
                <a:spcPts val="300"/>
              </a:spcBef>
              <a:buNone/>
              <a:defRPr/>
            </a:pPr>
            <a:r>
              <a:rPr lang="fr-FR" sz="1400" b="1" dirty="0">
                <a:solidFill>
                  <a:srgbClr val="285A6D"/>
                </a:solidFill>
              </a:rPr>
              <a:t>Formation et langues</a:t>
            </a:r>
            <a:endParaRPr lang="fr-FR" sz="1500" b="1" dirty="0">
              <a:solidFill>
                <a:srgbClr val="285A6D"/>
              </a:solidFill>
            </a:endParaRPr>
          </a:p>
        </p:txBody>
      </p:sp>
      <p:sp>
        <p:nvSpPr>
          <p:cNvPr id="16" name="Espace réservé du texte 27">
            <a:extLst>
              <a:ext uri="{FF2B5EF4-FFF2-40B4-BE49-F238E27FC236}">
                <a16:creationId xmlns:a16="http://schemas.microsoft.com/office/drawing/2014/main" id="{D6B73CA7-A2D4-4D4B-892A-3ABCAE891D39}"/>
              </a:ext>
            </a:extLst>
          </p:cNvPr>
          <p:cNvSpPr txBox="1">
            <a:spLocks/>
          </p:cNvSpPr>
          <p:nvPr userDrawn="1"/>
        </p:nvSpPr>
        <p:spPr>
          <a:xfrm>
            <a:off x="2594070" y="3176092"/>
            <a:ext cx="7183466" cy="2889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F39033"/>
            </a:solidFill>
          </a:ln>
        </p:spPr>
        <p:txBody>
          <a:bodyPr/>
          <a:lstStyle>
            <a:lvl1pPr marL="2698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850E"/>
              </a:buClr>
              <a:buSzPct val="110000"/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238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98425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3pPr>
            <a:lvl4pPr marL="1339850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7018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5900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61620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7340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53060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85725" indent="0" algn="ctr" eaLnBrk="1" hangingPunct="1">
              <a:spcBef>
                <a:spcPts val="300"/>
              </a:spcBef>
              <a:buNone/>
              <a:defRPr/>
            </a:pPr>
            <a:r>
              <a:rPr lang="fr-FR" sz="1400" b="1" dirty="0">
                <a:solidFill>
                  <a:srgbClr val="285A6D"/>
                </a:solidFill>
              </a:rPr>
              <a:t>Parcours</a:t>
            </a:r>
            <a:endParaRPr lang="fr-FR" sz="1500" b="1" dirty="0">
              <a:solidFill>
                <a:srgbClr val="285A6D"/>
              </a:solidFill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E3C5AE0-CA03-4E03-A49B-B26AA4D04A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4925" y="1008195"/>
            <a:ext cx="1889092" cy="5064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F39033"/>
            </a:solidFill>
          </a:ln>
        </p:spPr>
        <p:txBody>
          <a:bodyPr anchor="ctr"/>
          <a:lstStyle>
            <a:lvl1pPr marL="0" indent="0" algn="ctr">
              <a:buFontTx/>
              <a:buNone/>
              <a:defRPr sz="1400" b="1">
                <a:solidFill>
                  <a:srgbClr val="285A6D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fr-FR" dirty="0"/>
              <a:t>Prénom NOM, sur 2 lignes maximum</a:t>
            </a:r>
          </a:p>
        </p:txBody>
      </p:sp>
    </p:spTree>
    <p:extLst>
      <p:ext uri="{BB962C8B-B14F-4D97-AF65-F5344CB8AC3E}">
        <p14:creationId xmlns:p14="http://schemas.microsoft.com/office/powerpoint/2010/main" val="1594325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mini x 4 (PAPI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separation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500" b="-87500"/>
          <a:stretch>
            <a:fillRect/>
          </a:stretch>
        </p:blipFill>
        <p:spPr>
          <a:xfrm>
            <a:off x="524983" y="814750"/>
            <a:ext cx="9379530" cy="71075"/>
          </a:xfrm>
          <a:prstGeom prst="rect">
            <a:avLst/>
          </a:prstGeom>
        </p:spPr>
      </p:pic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416496" y="71564"/>
            <a:ext cx="9444194" cy="724135"/>
          </a:xfrm>
          <a:prstGeom prst="rect">
            <a:avLst/>
          </a:prstGeom>
        </p:spPr>
        <p:txBody>
          <a:bodyPr vert="horz" lIns="90000" tIns="36000" rIns="36000" bIns="36000" rtlCol="0" anchor="b">
            <a:noAutofit/>
          </a:bodyPr>
          <a:lstStyle>
            <a:lvl1pPr marL="0" indent="-3429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fr-FR" sz="2000" b="0" kern="1200" cap="all" baseline="0" dirty="0" smtClean="0">
                <a:solidFill>
                  <a:srgbClr val="285A6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Tapez le Titre de votre diapositive sur une ou deux lignes maximum (4 mini CV maximum)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61D45601-C3E4-49EF-8AF7-5512290199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721" y="1084395"/>
            <a:ext cx="2470735" cy="2513903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300" b="1">
                <a:solidFill>
                  <a:srgbClr val="F39033"/>
                </a:solidFill>
              </a:defRPr>
            </a:lvl1pPr>
            <a:lvl2pPr marL="0" indent="0" algn="just"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rgbClr val="285A6D"/>
                </a:solidFill>
              </a:defRPr>
            </a:lvl2pPr>
            <a:lvl3pPr marL="180975" indent="-180975">
              <a:spcBef>
                <a:spcPts val="300"/>
              </a:spcBef>
              <a:buClr>
                <a:srgbClr val="F39033"/>
              </a:buClr>
              <a:buSzPct val="120000"/>
              <a:defRPr sz="1200">
                <a:solidFill>
                  <a:srgbClr val="285A6D"/>
                </a:solidFill>
              </a:defRPr>
            </a:lvl3pPr>
            <a:lvl4pPr marL="361950" indent="-180975">
              <a:spcBef>
                <a:spcPts val="300"/>
              </a:spcBef>
              <a:defRPr sz="1200">
                <a:solidFill>
                  <a:srgbClr val="285A6D"/>
                </a:solidFill>
              </a:defRPr>
            </a:lvl4pPr>
            <a:lvl5pPr marL="542925" indent="-180975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</a:defRPr>
            </a:lvl5pPr>
            <a:lvl6pPr>
              <a:defRPr sz="1200">
                <a:solidFill>
                  <a:srgbClr val="285A6D"/>
                </a:solidFill>
              </a:defRPr>
            </a:lvl6pPr>
            <a:lvl7pPr>
              <a:defRPr sz="1200">
                <a:solidFill>
                  <a:srgbClr val="285A6D"/>
                </a:solidFill>
              </a:defRPr>
            </a:lvl7pPr>
            <a:lvl8pPr>
              <a:defRPr sz="1200">
                <a:solidFill>
                  <a:srgbClr val="285A6D"/>
                </a:solidFill>
              </a:defRPr>
            </a:lvl8pPr>
            <a:lvl9pPr>
              <a:defRPr sz="1200">
                <a:solidFill>
                  <a:srgbClr val="285A6D"/>
                </a:solidFill>
              </a:defRPr>
            </a:lvl9pPr>
          </a:lstStyle>
          <a:p>
            <a:pPr lvl="0"/>
            <a:r>
              <a:rPr lang="fr-FR" dirty="0"/>
              <a:t>Titre de paragraphe (niveau 1 de cet espace)</a:t>
            </a:r>
          </a:p>
          <a:p>
            <a:pPr lvl="1"/>
            <a:r>
              <a:rPr lang="fr-FR" dirty="0"/>
              <a:t>Corps de texte justifié (niveau 2 de cet espace)</a:t>
            </a:r>
          </a:p>
          <a:p>
            <a:pPr lvl="2"/>
            <a:r>
              <a:rPr lang="fr-FR" dirty="0"/>
              <a:t>Puce niveau 1 (niveau 3 de cet espace)</a:t>
            </a:r>
          </a:p>
          <a:p>
            <a:pPr lvl="3"/>
            <a:r>
              <a:rPr lang="fr-FR" dirty="0"/>
              <a:t>Puce niveau 2 (niveau 4 de cet espace)</a:t>
            </a:r>
          </a:p>
          <a:p>
            <a:pPr lvl="4"/>
            <a:r>
              <a:rPr lang="fr-FR" dirty="0"/>
              <a:t>Puce niveau 3 (niveau 5 de cet espace)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F61873-8F78-4A15-ABC6-FFAE451E49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24670" y="1590262"/>
            <a:ext cx="1784779" cy="1988582"/>
          </a:xfrm>
          <a:prstGeom prst="rect">
            <a:avLst/>
          </a:prstGeom>
          <a:noFill/>
          <a:ln w="12700">
            <a:noFill/>
          </a:ln>
        </p:spPr>
        <p:txBody>
          <a:bodyPr anchor="t"/>
          <a:lstStyle>
            <a:lvl1pPr marL="0" indent="0" algn="ctr">
              <a:buNone/>
              <a:defRPr sz="1200">
                <a:solidFill>
                  <a:srgbClr val="5B8395"/>
                </a:solidFill>
              </a:defRPr>
            </a:lvl1pPr>
          </a:lstStyle>
          <a:p>
            <a:r>
              <a:rPr lang="fr-FR" dirty="0"/>
              <a:t>Insérez la photo de la personne puis ajustez si nécessaire (Mise en forme / Rogner / Ajuster ou Remplir)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E3C5AE0-CA03-4E03-A49B-B26AA4D04A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4925" y="1084395"/>
            <a:ext cx="1786250" cy="506413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lstStyle>
            <a:lvl1pPr marL="0" indent="0" algn="ctr">
              <a:buFontTx/>
              <a:buNone/>
              <a:defRPr sz="1400" b="1">
                <a:solidFill>
                  <a:srgbClr val="285A6D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fr-FR" dirty="0"/>
              <a:t>Prénom NOM, sur 2 lignes maximum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61D4A33-018E-47B5-8AED-FD96F8516051}"/>
              </a:ext>
            </a:extLst>
          </p:cNvPr>
          <p:cNvCxnSpPr>
            <a:cxnSpLocks/>
          </p:cNvCxnSpPr>
          <p:nvPr userDrawn="1"/>
        </p:nvCxnSpPr>
        <p:spPr>
          <a:xfrm>
            <a:off x="524670" y="3692649"/>
            <a:ext cx="9252859" cy="0"/>
          </a:xfrm>
          <a:prstGeom prst="line">
            <a:avLst/>
          </a:prstGeom>
          <a:ln w="38100">
            <a:solidFill>
              <a:srgbClr val="7B9DA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38BD89A-4CAC-4A5A-8808-304CA31F9999}"/>
              </a:ext>
            </a:extLst>
          </p:cNvPr>
          <p:cNvCxnSpPr>
            <a:cxnSpLocks/>
          </p:cNvCxnSpPr>
          <p:nvPr userDrawn="1"/>
        </p:nvCxnSpPr>
        <p:spPr>
          <a:xfrm>
            <a:off x="5154166" y="1008195"/>
            <a:ext cx="0" cy="5406604"/>
          </a:xfrm>
          <a:prstGeom prst="line">
            <a:avLst/>
          </a:prstGeom>
          <a:ln w="38100">
            <a:solidFill>
              <a:srgbClr val="7B9DA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A0C1E8D6-0196-42B0-8FA7-E0BC54840CD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32721" y="3834625"/>
            <a:ext cx="2470735" cy="2513903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300" b="1">
                <a:solidFill>
                  <a:srgbClr val="F39033"/>
                </a:solidFill>
              </a:defRPr>
            </a:lvl1pPr>
            <a:lvl2pPr marL="0" indent="0" algn="just"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rgbClr val="285A6D"/>
                </a:solidFill>
              </a:defRPr>
            </a:lvl2pPr>
            <a:lvl3pPr marL="180975" indent="-180975">
              <a:spcBef>
                <a:spcPts val="300"/>
              </a:spcBef>
              <a:buClr>
                <a:srgbClr val="F39033"/>
              </a:buClr>
              <a:buSzPct val="120000"/>
              <a:defRPr sz="1200">
                <a:solidFill>
                  <a:srgbClr val="285A6D"/>
                </a:solidFill>
              </a:defRPr>
            </a:lvl3pPr>
            <a:lvl4pPr marL="361950" indent="-180975">
              <a:spcBef>
                <a:spcPts val="300"/>
              </a:spcBef>
              <a:defRPr sz="1200">
                <a:solidFill>
                  <a:srgbClr val="285A6D"/>
                </a:solidFill>
              </a:defRPr>
            </a:lvl4pPr>
            <a:lvl5pPr marL="542925" indent="-180975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</a:defRPr>
            </a:lvl5pPr>
            <a:lvl6pPr>
              <a:defRPr sz="1200">
                <a:solidFill>
                  <a:srgbClr val="285A6D"/>
                </a:solidFill>
              </a:defRPr>
            </a:lvl6pPr>
            <a:lvl7pPr>
              <a:defRPr sz="1200">
                <a:solidFill>
                  <a:srgbClr val="285A6D"/>
                </a:solidFill>
              </a:defRPr>
            </a:lvl7pPr>
            <a:lvl8pPr>
              <a:defRPr sz="1200">
                <a:solidFill>
                  <a:srgbClr val="285A6D"/>
                </a:solidFill>
              </a:defRPr>
            </a:lvl8pPr>
            <a:lvl9pPr>
              <a:defRPr sz="1200">
                <a:solidFill>
                  <a:srgbClr val="285A6D"/>
                </a:solidFill>
              </a:defRPr>
            </a:lvl9pPr>
          </a:lstStyle>
          <a:p>
            <a:pPr lvl="0"/>
            <a:r>
              <a:rPr lang="fr-FR" dirty="0"/>
              <a:t>Titre de paragraphe (niveau 1 de cet espace)</a:t>
            </a:r>
          </a:p>
          <a:p>
            <a:pPr lvl="1"/>
            <a:r>
              <a:rPr lang="fr-FR" dirty="0"/>
              <a:t>Corps de texte justifié (niveau 2 de cet espace)</a:t>
            </a:r>
          </a:p>
          <a:p>
            <a:pPr lvl="2"/>
            <a:r>
              <a:rPr lang="fr-FR" dirty="0"/>
              <a:t>Puce niveau 1 (niveau 3 de cet espace)</a:t>
            </a:r>
          </a:p>
          <a:p>
            <a:pPr lvl="3"/>
            <a:r>
              <a:rPr lang="fr-FR" dirty="0"/>
              <a:t>Puce niveau 2 (niveau 4 de cet espace)</a:t>
            </a:r>
          </a:p>
          <a:p>
            <a:pPr lvl="4"/>
            <a:r>
              <a:rPr lang="fr-FR" dirty="0"/>
              <a:t>Puce niveau 3 (niveau 5 de cet espace)</a:t>
            </a:r>
          </a:p>
        </p:txBody>
      </p:sp>
      <p:sp>
        <p:nvSpPr>
          <p:cNvPr id="24" name="Espace réservé pour une image  2">
            <a:extLst>
              <a:ext uri="{FF2B5EF4-FFF2-40B4-BE49-F238E27FC236}">
                <a16:creationId xmlns:a16="http://schemas.microsoft.com/office/drawing/2014/main" id="{1D9C7F74-DAE9-438E-A76C-71347440C74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4670" y="4340492"/>
            <a:ext cx="1784779" cy="1988582"/>
          </a:xfrm>
          <a:prstGeom prst="rect">
            <a:avLst/>
          </a:prstGeom>
          <a:noFill/>
          <a:ln w="12700">
            <a:noFill/>
          </a:ln>
        </p:spPr>
        <p:txBody>
          <a:bodyPr anchor="t"/>
          <a:lstStyle>
            <a:lvl1pPr marL="0" indent="0" algn="ctr">
              <a:buNone/>
              <a:defRPr sz="1200">
                <a:solidFill>
                  <a:srgbClr val="5B8395"/>
                </a:solidFill>
              </a:defRPr>
            </a:lvl1pPr>
          </a:lstStyle>
          <a:p>
            <a:r>
              <a:rPr lang="fr-FR" dirty="0"/>
              <a:t>Insérez la photo de la personne puis ajustez si nécessaire (Mise en forme / Rogner / Ajuster ou Remplir)</a:t>
            </a:r>
          </a:p>
        </p:txBody>
      </p:sp>
      <p:sp>
        <p:nvSpPr>
          <p:cNvPr id="25" name="Espace réservé du texte 17">
            <a:extLst>
              <a:ext uri="{FF2B5EF4-FFF2-40B4-BE49-F238E27FC236}">
                <a16:creationId xmlns:a16="http://schemas.microsoft.com/office/drawing/2014/main" id="{032370DE-C0D3-4511-A78F-D8DC392545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4925" y="3834625"/>
            <a:ext cx="1786250" cy="506413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lstStyle>
            <a:lvl1pPr marL="0" indent="0" algn="ctr">
              <a:buFontTx/>
              <a:buNone/>
              <a:defRPr sz="1400" b="1">
                <a:solidFill>
                  <a:srgbClr val="285A6D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fr-FR" dirty="0"/>
              <a:t>Prénom NOM, sur 2 lignes maximum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73366A32-9E89-404A-BD9F-58EFAC7272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06794" y="1084395"/>
            <a:ext cx="2470735" cy="2513903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300" b="1">
                <a:solidFill>
                  <a:srgbClr val="F39033"/>
                </a:solidFill>
              </a:defRPr>
            </a:lvl1pPr>
            <a:lvl2pPr marL="0" indent="0" algn="just"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rgbClr val="285A6D"/>
                </a:solidFill>
              </a:defRPr>
            </a:lvl2pPr>
            <a:lvl3pPr marL="180975" indent="-180975">
              <a:spcBef>
                <a:spcPts val="300"/>
              </a:spcBef>
              <a:buClr>
                <a:srgbClr val="F39033"/>
              </a:buClr>
              <a:buSzPct val="120000"/>
              <a:defRPr sz="1200">
                <a:solidFill>
                  <a:srgbClr val="285A6D"/>
                </a:solidFill>
              </a:defRPr>
            </a:lvl3pPr>
            <a:lvl4pPr marL="361950" indent="-180975">
              <a:spcBef>
                <a:spcPts val="300"/>
              </a:spcBef>
              <a:defRPr sz="1200">
                <a:solidFill>
                  <a:srgbClr val="285A6D"/>
                </a:solidFill>
              </a:defRPr>
            </a:lvl4pPr>
            <a:lvl5pPr marL="542925" indent="-180975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</a:defRPr>
            </a:lvl5pPr>
            <a:lvl6pPr>
              <a:defRPr sz="1200">
                <a:solidFill>
                  <a:srgbClr val="285A6D"/>
                </a:solidFill>
              </a:defRPr>
            </a:lvl6pPr>
            <a:lvl7pPr>
              <a:defRPr sz="1200">
                <a:solidFill>
                  <a:srgbClr val="285A6D"/>
                </a:solidFill>
              </a:defRPr>
            </a:lvl7pPr>
            <a:lvl8pPr>
              <a:defRPr sz="1200">
                <a:solidFill>
                  <a:srgbClr val="285A6D"/>
                </a:solidFill>
              </a:defRPr>
            </a:lvl8pPr>
            <a:lvl9pPr>
              <a:defRPr sz="1200">
                <a:solidFill>
                  <a:srgbClr val="285A6D"/>
                </a:solidFill>
              </a:defRPr>
            </a:lvl9pPr>
          </a:lstStyle>
          <a:p>
            <a:pPr lvl="0"/>
            <a:r>
              <a:rPr lang="fr-FR" dirty="0"/>
              <a:t>Titre de paragraphe (niveau 1 de cet espace)</a:t>
            </a:r>
          </a:p>
          <a:p>
            <a:pPr lvl="1"/>
            <a:r>
              <a:rPr lang="fr-FR" dirty="0"/>
              <a:t>Corps de texte justifié (niveau 2 de cet espace)</a:t>
            </a:r>
          </a:p>
          <a:p>
            <a:pPr lvl="2"/>
            <a:r>
              <a:rPr lang="fr-FR" dirty="0"/>
              <a:t>Puce niveau 1 (niveau 3 de cet espace)</a:t>
            </a:r>
          </a:p>
          <a:p>
            <a:pPr lvl="3"/>
            <a:r>
              <a:rPr lang="fr-FR" dirty="0"/>
              <a:t>Puce niveau 2 (niveau 4 de cet espace)</a:t>
            </a:r>
          </a:p>
          <a:p>
            <a:pPr lvl="4"/>
            <a:r>
              <a:rPr lang="fr-FR" dirty="0"/>
              <a:t>Puce niveau 3 (niveau 5 de cet espace)</a:t>
            </a:r>
          </a:p>
        </p:txBody>
      </p:sp>
      <p:sp>
        <p:nvSpPr>
          <p:cNvPr id="27" name="Espace réservé pour une image  2">
            <a:extLst>
              <a:ext uri="{FF2B5EF4-FFF2-40B4-BE49-F238E27FC236}">
                <a16:creationId xmlns:a16="http://schemas.microsoft.com/office/drawing/2014/main" id="{A3700DD0-9977-4B64-8C5A-6B10FD03087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398743" y="1590262"/>
            <a:ext cx="1784779" cy="1988582"/>
          </a:xfrm>
          <a:prstGeom prst="rect">
            <a:avLst/>
          </a:prstGeom>
          <a:noFill/>
          <a:ln w="12700">
            <a:noFill/>
          </a:ln>
        </p:spPr>
        <p:txBody>
          <a:bodyPr anchor="t"/>
          <a:lstStyle>
            <a:lvl1pPr marL="0" indent="0" algn="ctr">
              <a:buNone/>
              <a:defRPr sz="1200">
                <a:solidFill>
                  <a:srgbClr val="5B8395"/>
                </a:solidFill>
              </a:defRPr>
            </a:lvl1pPr>
          </a:lstStyle>
          <a:p>
            <a:r>
              <a:rPr lang="fr-FR" dirty="0"/>
              <a:t>Insérez la photo de la personne puis ajustez si nécessaire (Mise en forme / Rogner / Ajuster ou Remplir)</a:t>
            </a: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CC436D98-FBFB-426B-8A2D-CABA9C414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98998" y="1084395"/>
            <a:ext cx="1786250" cy="506413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lstStyle>
            <a:lvl1pPr marL="0" indent="0" algn="ctr">
              <a:buFontTx/>
              <a:buNone/>
              <a:defRPr sz="1400" b="1">
                <a:solidFill>
                  <a:srgbClr val="285A6D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fr-FR" dirty="0"/>
              <a:t>Prénom NOM, sur 2 lignes maximum</a:t>
            </a:r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66D9FFD3-A6EF-40CC-9155-384F9DE2F0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06794" y="3834625"/>
            <a:ext cx="2470735" cy="2513903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300" b="1">
                <a:solidFill>
                  <a:srgbClr val="F39033"/>
                </a:solidFill>
              </a:defRPr>
            </a:lvl1pPr>
            <a:lvl2pPr marL="0" indent="0" algn="just"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rgbClr val="285A6D"/>
                </a:solidFill>
              </a:defRPr>
            </a:lvl2pPr>
            <a:lvl3pPr marL="180975" indent="-180975">
              <a:spcBef>
                <a:spcPts val="300"/>
              </a:spcBef>
              <a:buClr>
                <a:srgbClr val="F39033"/>
              </a:buClr>
              <a:buSzPct val="120000"/>
              <a:defRPr sz="1200">
                <a:solidFill>
                  <a:srgbClr val="285A6D"/>
                </a:solidFill>
              </a:defRPr>
            </a:lvl3pPr>
            <a:lvl4pPr marL="361950" indent="-180975">
              <a:spcBef>
                <a:spcPts val="300"/>
              </a:spcBef>
              <a:defRPr sz="1200">
                <a:solidFill>
                  <a:srgbClr val="285A6D"/>
                </a:solidFill>
              </a:defRPr>
            </a:lvl4pPr>
            <a:lvl5pPr marL="542925" indent="-180975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</a:defRPr>
            </a:lvl5pPr>
            <a:lvl6pPr>
              <a:defRPr sz="1200">
                <a:solidFill>
                  <a:srgbClr val="285A6D"/>
                </a:solidFill>
              </a:defRPr>
            </a:lvl6pPr>
            <a:lvl7pPr>
              <a:defRPr sz="1200">
                <a:solidFill>
                  <a:srgbClr val="285A6D"/>
                </a:solidFill>
              </a:defRPr>
            </a:lvl7pPr>
            <a:lvl8pPr>
              <a:defRPr sz="1200">
                <a:solidFill>
                  <a:srgbClr val="285A6D"/>
                </a:solidFill>
              </a:defRPr>
            </a:lvl8pPr>
            <a:lvl9pPr>
              <a:defRPr sz="1200">
                <a:solidFill>
                  <a:srgbClr val="285A6D"/>
                </a:solidFill>
              </a:defRPr>
            </a:lvl9pPr>
          </a:lstStyle>
          <a:p>
            <a:pPr lvl="0"/>
            <a:r>
              <a:rPr lang="fr-FR" dirty="0"/>
              <a:t>Titre de paragraphe (niveau 1 de cet espace)</a:t>
            </a:r>
          </a:p>
          <a:p>
            <a:pPr lvl="1"/>
            <a:r>
              <a:rPr lang="fr-FR" dirty="0"/>
              <a:t>Corps de texte justifié (niveau 2 de cet espace)</a:t>
            </a:r>
          </a:p>
          <a:p>
            <a:pPr lvl="2"/>
            <a:r>
              <a:rPr lang="fr-FR" dirty="0"/>
              <a:t>Puce niveau 1 (niveau 3 de cet espace)</a:t>
            </a:r>
          </a:p>
          <a:p>
            <a:pPr lvl="3"/>
            <a:r>
              <a:rPr lang="fr-FR" dirty="0"/>
              <a:t>Puce niveau 2 (niveau 4 de cet espace)</a:t>
            </a:r>
          </a:p>
          <a:p>
            <a:pPr lvl="4"/>
            <a:r>
              <a:rPr lang="fr-FR" dirty="0"/>
              <a:t>Puce niveau 3 (niveau 5 de cet espace)</a:t>
            </a:r>
          </a:p>
        </p:txBody>
      </p:sp>
      <p:sp>
        <p:nvSpPr>
          <p:cNvPr id="30" name="Espace réservé pour une image  2">
            <a:extLst>
              <a:ext uri="{FF2B5EF4-FFF2-40B4-BE49-F238E27FC236}">
                <a16:creationId xmlns:a16="http://schemas.microsoft.com/office/drawing/2014/main" id="{110F34CD-A10B-49F2-AD7A-DA477050759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398743" y="4340492"/>
            <a:ext cx="1784779" cy="1988582"/>
          </a:xfrm>
          <a:prstGeom prst="rect">
            <a:avLst/>
          </a:prstGeom>
          <a:noFill/>
          <a:ln w="12700">
            <a:noFill/>
          </a:ln>
        </p:spPr>
        <p:txBody>
          <a:bodyPr anchor="t"/>
          <a:lstStyle>
            <a:lvl1pPr marL="0" indent="0" algn="ctr">
              <a:buNone/>
              <a:defRPr sz="1200">
                <a:solidFill>
                  <a:srgbClr val="5B8395"/>
                </a:solidFill>
              </a:defRPr>
            </a:lvl1pPr>
          </a:lstStyle>
          <a:p>
            <a:r>
              <a:rPr lang="fr-FR" dirty="0"/>
              <a:t>Insérez la photo de la personne puis ajustez si nécessaire (Mise en forme / Rogner / Ajuster ou Remplir)</a:t>
            </a:r>
          </a:p>
        </p:txBody>
      </p:sp>
      <p:sp>
        <p:nvSpPr>
          <p:cNvPr id="31" name="Espace réservé du texte 17">
            <a:extLst>
              <a:ext uri="{FF2B5EF4-FFF2-40B4-BE49-F238E27FC236}">
                <a16:creationId xmlns:a16="http://schemas.microsoft.com/office/drawing/2014/main" id="{C6C51A03-319F-4DAC-A2F8-0D8A06100D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98998" y="3834625"/>
            <a:ext cx="1889092" cy="506413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lstStyle>
            <a:lvl1pPr marL="0" indent="0" algn="ctr">
              <a:buFontTx/>
              <a:buNone/>
              <a:defRPr sz="1400" b="1">
                <a:solidFill>
                  <a:srgbClr val="285A6D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fr-FR" dirty="0"/>
              <a:t>Prénom NOM, sur 2 lignes maximum</a:t>
            </a:r>
          </a:p>
        </p:txBody>
      </p:sp>
    </p:spTree>
    <p:extLst>
      <p:ext uri="{BB962C8B-B14F-4D97-AF65-F5344CB8AC3E}">
        <p14:creationId xmlns:p14="http://schemas.microsoft.com/office/powerpoint/2010/main" val="2273549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 - Merci (PAPI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460BB3F-7C8A-4F54-B966-3E4CDD3542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674" y="980727"/>
            <a:ext cx="9181325" cy="587957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478EA9B-6AE3-497F-9C71-BC9725208DFC}"/>
              </a:ext>
            </a:extLst>
          </p:cNvPr>
          <p:cNvSpPr txBox="1"/>
          <p:nvPr userDrawn="1"/>
        </p:nvSpPr>
        <p:spPr>
          <a:xfrm>
            <a:off x="855415" y="2107777"/>
            <a:ext cx="1733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5B8395"/>
                </a:solidFill>
                <a:hlinkClick r:id="rId3" tooltip="Naldeo - Site officiel"/>
              </a:rPr>
              <a:t>www.naldeo.com</a:t>
            </a:r>
            <a:endParaRPr lang="fr-FR" sz="1600" dirty="0">
              <a:solidFill>
                <a:srgbClr val="5B8395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B5C048-3F8F-4343-800E-9D7432D8BE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4550" y="2841011"/>
            <a:ext cx="2668290" cy="21721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rgbClr val="285A6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Dans cet espace, vous pouvez remercier de l’attention de votre auditoire ou conclure.</a:t>
            </a:r>
          </a:p>
        </p:txBody>
      </p:sp>
      <p:pic>
        <p:nvPicPr>
          <p:cNvPr id="8" name="Image 7">
            <a:hlinkClick r:id="rId3" tooltip="Naldeo - Site officiel"/>
            <a:extLst>
              <a:ext uri="{FF2B5EF4-FFF2-40B4-BE49-F238E27FC236}">
                <a16:creationId xmlns:a16="http://schemas.microsoft.com/office/drawing/2014/main" id="{B5EADD7A-8CE1-4596-9874-83E04B60CD0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4141" y="864861"/>
            <a:ext cx="2973626" cy="88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91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erge (PAPI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956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eparation.jpg">
            <a:extLst>
              <a:ext uri="{FF2B5EF4-FFF2-40B4-BE49-F238E27FC236}">
                <a16:creationId xmlns:a16="http://schemas.microsoft.com/office/drawing/2014/main" id="{791524EB-323F-5004-309D-872992319D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500" b="-87500"/>
          <a:stretch>
            <a:fillRect/>
          </a:stretch>
        </p:blipFill>
        <p:spPr bwMode="auto">
          <a:xfrm>
            <a:off x="525463" y="814388"/>
            <a:ext cx="9378950" cy="7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416496" y="71564"/>
            <a:ext cx="9444194" cy="724135"/>
          </a:xfrm>
          <a:prstGeom prst="rect">
            <a:avLst/>
          </a:prstGeom>
        </p:spPr>
        <p:txBody>
          <a:bodyPr vert="horz" lIns="90000" tIns="36000" rIns="36000" bIns="36000" rtlCol="0" anchor="b">
            <a:noAutofit/>
          </a:bodyPr>
          <a:lstStyle>
            <a:lvl1pPr marL="0" indent="-3429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fr-FR" sz="2000" b="0" kern="1200" cap="all" baseline="0" dirty="0" smtClean="0">
                <a:solidFill>
                  <a:srgbClr val="285A6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416496" y="976931"/>
            <a:ext cx="9444038" cy="54768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300" b="1">
                <a:solidFill>
                  <a:srgbClr val="F39033"/>
                </a:solidFill>
              </a:defRPr>
            </a:lvl1pPr>
            <a:lvl2pPr marL="0" indent="0" algn="just">
              <a:spcBef>
                <a:spcPts val="300"/>
              </a:spcBef>
              <a:buNone/>
              <a:defRPr sz="1200">
                <a:solidFill>
                  <a:srgbClr val="285A6D"/>
                </a:solidFill>
              </a:defRPr>
            </a:lvl2pPr>
            <a:lvl3pPr marL="180975" indent="-180975">
              <a:spcBef>
                <a:spcPts val="300"/>
              </a:spcBef>
              <a:buClr>
                <a:srgbClr val="F39033"/>
              </a:buClr>
              <a:buSzPct val="120000"/>
              <a:defRPr sz="1200">
                <a:solidFill>
                  <a:srgbClr val="285A6D"/>
                </a:solidFill>
              </a:defRPr>
            </a:lvl3pPr>
            <a:lvl4pPr marL="361950" indent="-180975">
              <a:spcBef>
                <a:spcPts val="300"/>
              </a:spcBef>
              <a:defRPr sz="1200">
                <a:solidFill>
                  <a:srgbClr val="285A6D"/>
                </a:solidFill>
              </a:defRPr>
            </a:lvl4pPr>
            <a:lvl5pPr marL="542925" indent="-180975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</a:defRPr>
            </a:lvl5pPr>
            <a:lvl6pPr>
              <a:defRPr sz="1200">
                <a:solidFill>
                  <a:srgbClr val="285A6D"/>
                </a:solidFill>
              </a:defRPr>
            </a:lvl6pPr>
            <a:lvl7pPr>
              <a:defRPr sz="1200">
                <a:solidFill>
                  <a:srgbClr val="285A6D"/>
                </a:solidFill>
              </a:defRPr>
            </a:lvl7pPr>
            <a:lvl8pPr>
              <a:defRPr sz="1200">
                <a:solidFill>
                  <a:srgbClr val="285A6D"/>
                </a:solidFill>
              </a:defRPr>
            </a:lvl8pPr>
            <a:lvl9pPr>
              <a:defRPr sz="1200">
                <a:solidFill>
                  <a:srgbClr val="285A6D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1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age de Garde 3 (PAPI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44581" y="404664"/>
            <a:ext cx="6246694" cy="872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600" b="0" kern="1200" cap="all" baseline="0" dirty="0">
                <a:solidFill>
                  <a:srgbClr val="285A6D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/>
              <a:t>titre (ou type) du Diaporama, sur Deux lignes maximum</a:t>
            </a:r>
          </a:p>
        </p:txBody>
      </p:sp>
      <p:pic>
        <p:nvPicPr>
          <p:cNvPr id="8" name="Image 7" descr="couvertur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" y="2375490"/>
            <a:ext cx="9902646" cy="3429774"/>
          </a:xfrm>
          <a:prstGeom prst="rect">
            <a:avLst/>
          </a:prstGeom>
        </p:spPr>
      </p:pic>
      <p:pic>
        <p:nvPicPr>
          <p:cNvPr id="11" name="Image 10" descr="filet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30" y="6474384"/>
            <a:ext cx="6908226" cy="57385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B7BAD6-2B64-4D9E-8740-6866986BE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4488" y="1349147"/>
            <a:ext cx="6246812" cy="7207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5B8395"/>
                </a:solidFill>
              </a:defRPr>
            </a:lvl1pPr>
          </a:lstStyle>
          <a:p>
            <a:pPr lvl="0"/>
            <a:r>
              <a:rPr lang="fr-FR" dirty="0"/>
              <a:t>Sous-titre (ou objet) du diaporama, sur deux lignes maximum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31EF04F8-9C2B-4E73-BEE8-2A47058BE82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97689" y="404664"/>
            <a:ext cx="2735832" cy="166520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fr-FR" dirty="0"/>
              <a:t>Insérez le logo du client puis ajustez si nécessaire (Mise en forme / Rogner / Ajuster ou Remplir)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6020B12-9812-451A-9605-A424264CE05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6151" y="6192661"/>
            <a:ext cx="1504792" cy="4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53141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ébut de Section (PAPI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>
            <a:extLst>
              <a:ext uri="{FF2B5EF4-FFF2-40B4-BE49-F238E27FC236}">
                <a16:creationId xmlns:a16="http://schemas.microsoft.com/office/drawing/2014/main" id="{6BC42EFE-F08C-4665-8672-AFC87EEBC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1" y="1232415"/>
            <a:ext cx="9886949" cy="5309844"/>
          </a:xfrm>
          <a:prstGeom prst="rect">
            <a:avLst/>
          </a:prstGeom>
        </p:spPr>
      </p:pic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1352766" y="2780928"/>
            <a:ext cx="8136738" cy="114110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600" b="0" cap="all" baseline="0">
                <a:solidFill>
                  <a:srgbClr val="285A6D"/>
                </a:solidFill>
              </a:defRPr>
            </a:lvl1pPr>
          </a:lstStyle>
          <a:p>
            <a:pPr lvl="0"/>
            <a:r>
              <a:rPr lang="fr-FR" dirty="0"/>
              <a:t>Tapez ici le titre de votre section (sur deux lignes maximum)</a:t>
            </a:r>
          </a:p>
        </p:txBody>
      </p:sp>
      <p:sp>
        <p:nvSpPr>
          <p:cNvPr id="10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1352600" y="4113080"/>
            <a:ext cx="8136738" cy="10027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cap="none" baseline="0">
                <a:solidFill>
                  <a:srgbClr val="7B9DAD"/>
                </a:solidFill>
              </a:defRPr>
            </a:lvl1pPr>
          </a:lstStyle>
          <a:p>
            <a:pPr lvl="0"/>
            <a:r>
              <a:rPr lang="fr-FR" dirty="0"/>
              <a:t>Tapez ici le sous-titre de votre section sur une à trois lignes maximum (Optionnel. Si non saisi, n’est ni imprimé ni projeté)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34796F-C653-42DC-B4EC-51466934EFF2}"/>
              </a:ext>
            </a:extLst>
          </p:cNvPr>
          <p:cNvSpPr/>
          <p:nvPr userDrawn="1"/>
        </p:nvSpPr>
        <p:spPr>
          <a:xfrm>
            <a:off x="0" y="-11360"/>
            <a:ext cx="9906000" cy="163717"/>
          </a:xfrm>
          <a:prstGeom prst="rect">
            <a:avLst/>
          </a:prstGeom>
          <a:solidFill>
            <a:srgbClr val="F39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8B58AA-CEF4-4784-9E7F-08DD3E3EF62D}"/>
              </a:ext>
            </a:extLst>
          </p:cNvPr>
          <p:cNvSpPr/>
          <p:nvPr userDrawn="1"/>
        </p:nvSpPr>
        <p:spPr>
          <a:xfrm>
            <a:off x="0" y="6320326"/>
            <a:ext cx="9925050" cy="537674"/>
          </a:xfrm>
          <a:prstGeom prst="rect">
            <a:avLst/>
          </a:prstGeom>
          <a:solidFill>
            <a:srgbClr val="285A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C5901F-848A-451D-B75A-1CE8A48D8A54}"/>
              </a:ext>
            </a:extLst>
          </p:cNvPr>
          <p:cNvSpPr/>
          <p:nvPr userDrawn="1"/>
        </p:nvSpPr>
        <p:spPr>
          <a:xfrm>
            <a:off x="1460351" y="3995353"/>
            <a:ext cx="8464699" cy="36000"/>
          </a:xfrm>
          <a:prstGeom prst="rect">
            <a:avLst/>
          </a:prstGeom>
          <a:solidFill>
            <a:srgbClr val="F39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34796F-C653-42DC-B4EC-51466934EFF2}"/>
              </a:ext>
            </a:extLst>
          </p:cNvPr>
          <p:cNvSpPr/>
          <p:nvPr userDrawn="1"/>
        </p:nvSpPr>
        <p:spPr>
          <a:xfrm>
            <a:off x="0" y="6211004"/>
            <a:ext cx="9925050" cy="113173"/>
          </a:xfrm>
          <a:prstGeom prst="rect">
            <a:avLst/>
          </a:prstGeom>
          <a:solidFill>
            <a:srgbClr val="F39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D00372-7DB4-4E55-B0E2-242FE41C3B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43099" y="667444"/>
            <a:ext cx="2565250" cy="76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9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(PAPI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separation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500" b="-87500"/>
          <a:stretch>
            <a:fillRect/>
          </a:stretch>
        </p:blipFill>
        <p:spPr>
          <a:xfrm>
            <a:off x="524983" y="814750"/>
            <a:ext cx="9379530" cy="71075"/>
          </a:xfrm>
          <a:prstGeom prst="rect">
            <a:avLst/>
          </a:prstGeom>
        </p:spPr>
      </p:pic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416496" y="71564"/>
            <a:ext cx="9444194" cy="724135"/>
          </a:xfrm>
          <a:prstGeom prst="rect">
            <a:avLst/>
          </a:prstGeom>
        </p:spPr>
        <p:txBody>
          <a:bodyPr vert="horz" lIns="90000" tIns="36000" rIns="36000" bIns="36000" rtlCol="0" anchor="b">
            <a:noAutofit/>
          </a:bodyPr>
          <a:lstStyle>
            <a:lvl1pPr marL="0" indent="-3429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fr-FR" sz="2000" b="0" kern="1200" cap="all" baseline="0" dirty="0" smtClean="0">
                <a:solidFill>
                  <a:srgbClr val="285A6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Tapez le Titre de votre diapositive sur une ou deux lignes maximum</a:t>
            </a:r>
          </a:p>
        </p:txBody>
      </p:sp>
    </p:spTree>
    <p:extLst>
      <p:ext uri="{BB962C8B-B14F-4D97-AF65-F5344CB8AC3E}">
        <p14:creationId xmlns:p14="http://schemas.microsoft.com/office/powerpoint/2010/main" val="158970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(PAPI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separation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500" b="-87500"/>
          <a:stretch>
            <a:fillRect/>
          </a:stretch>
        </p:blipFill>
        <p:spPr>
          <a:xfrm>
            <a:off x="524983" y="814750"/>
            <a:ext cx="9379530" cy="71075"/>
          </a:xfrm>
          <a:prstGeom prst="rect">
            <a:avLst/>
          </a:prstGeom>
        </p:spPr>
      </p:pic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416496" y="71564"/>
            <a:ext cx="9444194" cy="724135"/>
          </a:xfrm>
          <a:prstGeom prst="rect">
            <a:avLst/>
          </a:prstGeom>
        </p:spPr>
        <p:txBody>
          <a:bodyPr vert="horz" lIns="90000" tIns="36000" rIns="36000" bIns="36000" rtlCol="0" anchor="b">
            <a:noAutofit/>
          </a:bodyPr>
          <a:lstStyle>
            <a:lvl1pPr marL="0" indent="-3429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fr-FR" sz="2000" b="0" kern="1200" cap="all" baseline="0" dirty="0" smtClean="0">
                <a:solidFill>
                  <a:srgbClr val="285A6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Tapez le Titre de votre diapositive sur une ou deux lignes maximum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4608BA-C5CD-4BDF-AF69-4199C0ED5E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6496" y="976931"/>
            <a:ext cx="9444038" cy="54768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300" b="1">
                <a:solidFill>
                  <a:srgbClr val="F39033"/>
                </a:solidFill>
              </a:defRPr>
            </a:lvl1pPr>
            <a:lvl2pPr marL="0" indent="0" algn="just"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rgbClr val="285A6D"/>
                </a:solidFill>
              </a:defRPr>
            </a:lvl2pPr>
            <a:lvl3pPr marL="180975" indent="-180975">
              <a:spcBef>
                <a:spcPts val="300"/>
              </a:spcBef>
              <a:buClr>
                <a:srgbClr val="F39033"/>
              </a:buClr>
              <a:buSzPct val="120000"/>
              <a:defRPr sz="1200">
                <a:solidFill>
                  <a:srgbClr val="285A6D"/>
                </a:solidFill>
              </a:defRPr>
            </a:lvl3pPr>
            <a:lvl4pPr marL="361950" indent="-180975">
              <a:spcBef>
                <a:spcPts val="300"/>
              </a:spcBef>
              <a:defRPr sz="1200">
                <a:solidFill>
                  <a:srgbClr val="285A6D"/>
                </a:solidFill>
              </a:defRPr>
            </a:lvl4pPr>
            <a:lvl5pPr marL="542925" indent="-180975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</a:defRPr>
            </a:lvl5pPr>
            <a:lvl6pPr>
              <a:defRPr sz="1200">
                <a:solidFill>
                  <a:srgbClr val="285A6D"/>
                </a:solidFill>
              </a:defRPr>
            </a:lvl6pPr>
            <a:lvl7pPr>
              <a:defRPr sz="1200">
                <a:solidFill>
                  <a:srgbClr val="285A6D"/>
                </a:solidFill>
              </a:defRPr>
            </a:lvl7pPr>
            <a:lvl8pPr>
              <a:defRPr sz="1200">
                <a:solidFill>
                  <a:srgbClr val="285A6D"/>
                </a:solidFill>
              </a:defRPr>
            </a:lvl8pPr>
            <a:lvl9pPr>
              <a:defRPr sz="1200">
                <a:solidFill>
                  <a:srgbClr val="285A6D"/>
                </a:solidFill>
              </a:defRPr>
            </a:lvl9pPr>
          </a:lstStyle>
          <a:p>
            <a:pPr lvl="0"/>
            <a:r>
              <a:rPr lang="fr-FR" dirty="0"/>
              <a:t>Titre de paragraphe (niveau 1 de cet espace)</a:t>
            </a:r>
          </a:p>
          <a:p>
            <a:pPr lvl="1"/>
            <a:r>
              <a:rPr lang="fr-FR" dirty="0"/>
              <a:t>Corps de texte justifié (niveau 2 de cet espace)</a:t>
            </a:r>
          </a:p>
          <a:p>
            <a:pPr lvl="2"/>
            <a:r>
              <a:rPr lang="fr-FR" dirty="0"/>
              <a:t>Puce niveau 1 (niveau 3 de cet espace)</a:t>
            </a:r>
          </a:p>
          <a:p>
            <a:pPr lvl="3"/>
            <a:r>
              <a:rPr lang="fr-FR" dirty="0"/>
              <a:t>Puce niveau 2 (niveau 4 de cet espace)</a:t>
            </a:r>
          </a:p>
          <a:p>
            <a:pPr lvl="4"/>
            <a:r>
              <a:rPr lang="fr-FR" dirty="0"/>
              <a:t>Puce niveau 3 (niveau 5 de cet espace)</a:t>
            </a:r>
          </a:p>
        </p:txBody>
      </p:sp>
    </p:spTree>
    <p:extLst>
      <p:ext uri="{BB962C8B-B14F-4D97-AF65-F5344CB8AC3E}">
        <p14:creationId xmlns:p14="http://schemas.microsoft.com/office/powerpoint/2010/main" val="103190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e (PAPI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separation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500" b="-87500"/>
          <a:stretch>
            <a:fillRect/>
          </a:stretch>
        </p:blipFill>
        <p:spPr>
          <a:xfrm>
            <a:off x="524983" y="814750"/>
            <a:ext cx="9379530" cy="71075"/>
          </a:xfrm>
          <a:prstGeom prst="rect">
            <a:avLst/>
          </a:prstGeom>
        </p:spPr>
      </p:pic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416496" y="71564"/>
            <a:ext cx="9444194" cy="724135"/>
          </a:xfrm>
          <a:prstGeom prst="rect">
            <a:avLst/>
          </a:prstGeom>
        </p:spPr>
        <p:txBody>
          <a:bodyPr vert="horz" lIns="90000" tIns="36000" rIns="36000" bIns="36000" rtlCol="0" anchor="b">
            <a:noAutofit/>
          </a:bodyPr>
          <a:lstStyle>
            <a:lvl1pPr marL="0" indent="-3429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fr-FR" sz="2000" b="0" kern="1200" cap="all" baseline="0" dirty="0" smtClean="0">
                <a:solidFill>
                  <a:srgbClr val="285A6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Tapez le Titre de votre diapositive sur une ou deux lignes maximum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61D45601-C3E4-49EF-8AF7-5512290199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04928" y="1124744"/>
            <a:ext cx="5554596" cy="51845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300" b="1">
                <a:solidFill>
                  <a:srgbClr val="F39033"/>
                </a:solidFill>
              </a:defRPr>
            </a:lvl1pPr>
            <a:lvl2pPr marL="0" indent="0" algn="just"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rgbClr val="285A6D"/>
                </a:solidFill>
              </a:defRPr>
            </a:lvl2pPr>
            <a:lvl3pPr marL="180975" indent="-180975">
              <a:spcBef>
                <a:spcPts val="300"/>
              </a:spcBef>
              <a:buClr>
                <a:srgbClr val="F39033"/>
              </a:buClr>
              <a:buSzPct val="120000"/>
              <a:defRPr sz="1200">
                <a:solidFill>
                  <a:srgbClr val="285A6D"/>
                </a:solidFill>
              </a:defRPr>
            </a:lvl3pPr>
            <a:lvl4pPr marL="361950" indent="-180975">
              <a:spcBef>
                <a:spcPts val="300"/>
              </a:spcBef>
              <a:defRPr sz="1200">
                <a:solidFill>
                  <a:srgbClr val="285A6D"/>
                </a:solidFill>
              </a:defRPr>
            </a:lvl4pPr>
            <a:lvl5pPr marL="542925" indent="-180975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</a:defRPr>
            </a:lvl5pPr>
            <a:lvl6pPr>
              <a:defRPr sz="1200">
                <a:solidFill>
                  <a:srgbClr val="285A6D"/>
                </a:solidFill>
              </a:defRPr>
            </a:lvl6pPr>
            <a:lvl7pPr>
              <a:defRPr sz="1200">
                <a:solidFill>
                  <a:srgbClr val="285A6D"/>
                </a:solidFill>
              </a:defRPr>
            </a:lvl7pPr>
            <a:lvl8pPr>
              <a:defRPr sz="1200">
                <a:solidFill>
                  <a:srgbClr val="285A6D"/>
                </a:solidFill>
              </a:defRPr>
            </a:lvl8pPr>
            <a:lvl9pPr>
              <a:defRPr sz="1200">
                <a:solidFill>
                  <a:srgbClr val="285A6D"/>
                </a:solidFill>
              </a:defRPr>
            </a:lvl9pPr>
          </a:lstStyle>
          <a:p>
            <a:pPr lvl="0"/>
            <a:r>
              <a:rPr lang="fr-FR" dirty="0"/>
              <a:t>Titre de paragraphe (niveau 1 de cet espace)</a:t>
            </a:r>
          </a:p>
          <a:p>
            <a:pPr lvl="1"/>
            <a:r>
              <a:rPr lang="fr-FR" dirty="0"/>
              <a:t>Corps de texte justifié (niveau 2 de cet espace)</a:t>
            </a:r>
          </a:p>
          <a:p>
            <a:pPr lvl="2"/>
            <a:r>
              <a:rPr lang="fr-FR" dirty="0"/>
              <a:t>Puce niveau 1 (niveau 3 de cet espace)</a:t>
            </a:r>
          </a:p>
          <a:p>
            <a:pPr lvl="3"/>
            <a:r>
              <a:rPr lang="fr-FR" dirty="0"/>
              <a:t>Puce niveau 2 (niveau 4 de cet espace)</a:t>
            </a:r>
          </a:p>
          <a:p>
            <a:pPr lvl="4"/>
            <a:r>
              <a:rPr lang="fr-FR" dirty="0"/>
              <a:t>Puce niveau 3 (niveau 5 de cet espace)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F61873-8F78-4A15-ABC6-FFAE451E49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24983" y="1124744"/>
            <a:ext cx="3491913" cy="5184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rgbClr val="5B8395"/>
                </a:solidFill>
              </a:defRPr>
            </a:lvl1pPr>
          </a:lstStyle>
          <a:p>
            <a:r>
              <a:rPr lang="fr-FR" dirty="0"/>
              <a:t>Insérez une image puis ajustez si nécessaire (Mise en forme / Rogner / Ajuster ou Remplir)</a:t>
            </a:r>
          </a:p>
        </p:txBody>
      </p:sp>
    </p:spTree>
    <p:extLst>
      <p:ext uri="{BB962C8B-B14F-4D97-AF65-F5344CB8AC3E}">
        <p14:creationId xmlns:p14="http://schemas.microsoft.com/office/powerpoint/2010/main" val="325904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x2) + Texte (PAPI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separation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500" b="-87500"/>
          <a:stretch>
            <a:fillRect/>
          </a:stretch>
        </p:blipFill>
        <p:spPr>
          <a:xfrm>
            <a:off x="524983" y="814750"/>
            <a:ext cx="9379530" cy="71075"/>
          </a:xfrm>
          <a:prstGeom prst="rect">
            <a:avLst/>
          </a:prstGeom>
        </p:spPr>
      </p:pic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416496" y="71564"/>
            <a:ext cx="9444194" cy="724135"/>
          </a:xfrm>
          <a:prstGeom prst="rect">
            <a:avLst/>
          </a:prstGeom>
        </p:spPr>
        <p:txBody>
          <a:bodyPr vert="horz" lIns="90000" tIns="36000" rIns="36000" bIns="36000" rtlCol="0" anchor="b">
            <a:noAutofit/>
          </a:bodyPr>
          <a:lstStyle>
            <a:lvl1pPr marL="0" indent="-3429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fr-FR" sz="2000" b="0" kern="1200" cap="all" baseline="0" dirty="0" smtClean="0">
                <a:solidFill>
                  <a:srgbClr val="285A6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Tapez le Titre de votre diapositive sur une ou deux lignes maximum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61D45601-C3E4-49EF-8AF7-5512290199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04928" y="1124744"/>
            <a:ext cx="5554596" cy="51845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300" b="1">
                <a:solidFill>
                  <a:srgbClr val="F39033"/>
                </a:solidFill>
              </a:defRPr>
            </a:lvl1pPr>
            <a:lvl2pPr marL="0" indent="0" algn="just"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rgbClr val="285A6D"/>
                </a:solidFill>
              </a:defRPr>
            </a:lvl2pPr>
            <a:lvl3pPr marL="180975" indent="-180975">
              <a:spcBef>
                <a:spcPts val="300"/>
              </a:spcBef>
              <a:buClr>
                <a:srgbClr val="F39033"/>
              </a:buClr>
              <a:buSzPct val="120000"/>
              <a:defRPr sz="1200">
                <a:solidFill>
                  <a:srgbClr val="285A6D"/>
                </a:solidFill>
              </a:defRPr>
            </a:lvl3pPr>
            <a:lvl4pPr marL="361950" indent="-180975">
              <a:spcBef>
                <a:spcPts val="300"/>
              </a:spcBef>
              <a:defRPr sz="1200">
                <a:solidFill>
                  <a:srgbClr val="285A6D"/>
                </a:solidFill>
              </a:defRPr>
            </a:lvl4pPr>
            <a:lvl5pPr marL="542925" indent="-180975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</a:defRPr>
            </a:lvl5pPr>
            <a:lvl6pPr>
              <a:defRPr sz="1200">
                <a:solidFill>
                  <a:srgbClr val="285A6D"/>
                </a:solidFill>
              </a:defRPr>
            </a:lvl6pPr>
            <a:lvl7pPr>
              <a:defRPr sz="1200">
                <a:solidFill>
                  <a:srgbClr val="285A6D"/>
                </a:solidFill>
              </a:defRPr>
            </a:lvl7pPr>
            <a:lvl8pPr>
              <a:defRPr sz="1200">
                <a:solidFill>
                  <a:srgbClr val="285A6D"/>
                </a:solidFill>
              </a:defRPr>
            </a:lvl8pPr>
            <a:lvl9pPr>
              <a:defRPr sz="1200">
                <a:solidFill>
                  <a:srgbClr val="285A6D"/>
                </a:solidFill>
              </a:defRPr>
            </a:lvl9pPr>
          </a:lstStyle>
          <a:p>
            <a:pPr lvl="0"/>
            <a:r>
              <a:rPr lang="fr-FR" dirty="0"/>
              <a:t>Titre de paragraphe (niveau 1 de cet espace)</a:t>
            </a:r>
          </a:p>
          <a:p>
            <a:pPr lvl="1"/>
            <a:r>
              <a:rPr lang="fr-FR" dirty="0"/>
              <a:t>Corps de texte justifié (niveau 2 de cet espace)</a:t>
            </a:r>
          </a:p>
          <a:p>
            <a:pPr lvl="2"/>
            <a:r>
              <a:rPr lang="fr-FR" dirty="0"/>
              <a:t>Puce niveau 1 (niveau 3 de cet espace)</a:t>
            </a:r>
          </a:p>
          <a:p>
            <a:pPr lvl="3"/>
            <a:r>
              <a:rPr lang="fr-FR" dirty="0"/>
              <a:t>Puce niveau 2 (niveau 4 de cet espace)</a:t>
            </a:r>
          </a:p>
          <a:p>
            <a:pPr lvl="4"/>
            <a:r>
              <a:rPr lang="fr-FR" dirty="0"/>
              <a:t>Puce niveau 3 (niveau 5 de cet espace)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F61873-8F78-4A15-ABC6-FFAE451E49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24983" y="1124744"/>
            <a:ext cx="3491913" cy="244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rgbClr val="5B8395"/>
                </a:solidFill>
              </a:defRPr>
            </a:lvl1pPr>
          </a:lstStyle>
          <a:p>
            <a:r>
              <a:rPr lang="fr-FR" dirty="0"/>
              <a:t>Insérez une image puis ajustez si nécessaire (Mise en forme / Rogner / Ajuster ou Remplir)</a:t>
            </a:r>
          </a:p>
        </p:txBody>
      </p:sp>
      <p:sp>
        <p:nvSpPr>
          <p:cNvPr id="6" name="Espace réservé pour une image  2">
            <a:extLst>
              <a:ext uri="{FF2B5EF4-FFF2-40B4-BE49-F238E27FC236}">
                <a16:creationId xmlns:a16="http://schemas.microsoft.com/office/drawing/2014/main" id="{22B5DD8A-3CC1-4F02-BAE2-C8B9EE8C3D0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4983" y="3861320"/>
            <a:ext cx="3491913" cy="244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rgbClr val="5B8395"/>
                </a:solidFill>
              </a:defRPr>
            </a:lvl1pPr>
          </a:lstStyle>
          <a:p>
            <a:r>
              <a:rPr lang="fr-FR" dirty="0"/>
              <a:t>Insérez une image puis ajustez si nécessaire (Mise en forme / Rogner / Ajuster ou Remplir)</a:t>
            </a:r>
          </a:p>
        </p:txBody>
      </p:sp>
    </p:spTree>
    <p:extLst>
      <p:ext uri="{BB962C8B-B14F-4D97-AF65-F5344CB8AC3E}">
        <p14:creationId xmlns:p14="http://schemas.microsoft.com/office/powerpoint/2010/main" val="85978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us face à face (PAPI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separation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500" b="-87500"/>
          <a:stretch>
            <a:fillRect/>
          </a:stretch>
        </p:blipFill>
        <p:spPr>
          <a:xfrm>
            <a:off x="524983" y="814750"/>
            <a:ext cx="9379530" cy="71075"/>
          </a:xfrm>
          <a:prstGeom prst="rect">
            <a:avLst/>
          </a:prstGeom>
        </p:spPr>
      </p:pic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416496" y="71564"/>
            <a:ext cx="9444194" cy="724135"/>
          </a:xfrm>
          <a:prstGeom prst="rect">
            <a:avLst/>
          </a:prstGeom>
        </p:spPr>
        <p:txBody>
          <a:bodyPr vert="horz" lIns="90000" tIns="36000" rIns="36000" bIns="36000" rtlCol="0" anchor="b">
            <a:noAutofit/>
          </a:bodyPr>
          <a:lstStyle>
            <a:lvl1pPr marL="0" indent="-3429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fr-FR" sz="2000" b="0" kern="1200" cap="all" baseline="0" dirty="0" smtClean="0">
                <a:solidFill>
                  <a:srgbClr val="285A6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Tapez le Titre de votre diapositive sur une ou deux lignes maximum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4608BA-C5CD-4BDF-AF69-4199C0ED5E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6496" y="976931"/>
            <a:ext cx="4392488" cy="54768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300" b="1">
                <a:solidFill>
                  <a:srgbClr val="F39033"/>
                </a:solidFill>
              </a:defRPr>
            </a:lvl1pPr>
            <a:lvl2pPr marL="0" indent="0" algn="just"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rgbClr val="285A6D"/>
                </a:solidFill>
              </a:defRPr>
            </a:lvl2pPr>
            <a:lvl3pPr marL="180975" indent="-180975">
              <a:spcBef>
                <a:spcPts val="300"/>
              </a:spcBef>
              <a:buClr>
                <a:srgbClr val="F39033"/>
              </a:buClr>
              <a:buSzPct val="120000"/>
              <a:defRPr sz="1200">
                <a:solidFill>
                  <a:srgbClr val="285A6D"/>
                </a:solidFill>
              </a:defRPr>
            </a:lvl3pPr>
            <a:lvl4pPr marL="361950" indent="-180975">
              <a:spcBef>
                <a:spcPts val="300"/>
              </a:spcBef>
              <a:defRPr sz="1200">
                <a:solidFill>
                  <a:srgbClr val="285A6D"/>
                </a:solidFill>
              </a:defRPr>
            </a:lvl4pPr>
            <a:lvl5pPr marL="542925" indent="-180975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</a:defRPr>
            </a:lvl5pPr>
            <a:lvl6pPr>
              <a:defRPr sz="1200">
                <a:solidFill>
                  <a:srgbClr val="285A6D"/>
                </a:solidFill>
              </a:defRPr>
            </a:lvl6pPr>
            <a:lvl7pPr>
              <a:defRPr sz="1200">
                <a:solidFill>
                  <a:srgbClr val="285A6D"/>
                </a:solidFill>
              </a:defRPr>
            </a:lvl7pPr>
            <a:lvl8pPr>
              <a:defRPr sz="1200">
                <a:solidFill>
                  <a:srgbClr val="285A6D"/>
                </a:solidFill>
              </a:defRPr>
            </a:lvl8pPr>
            <a:lvl9pPr>
              <a:defRPr sz="1200">
                <a:solidFill>
                  <a:srgbClr val="285A6D"/>
                </a:solidFill>
              </a:defRPr>
            </a:lvl9pPr>
          </a:lstStyle>
          <a:p>
            <a:pPr lvl="0"/>
            <a:r>
              <a:rPr lang="fr-FR" dirty="0"/>
              <a:t>Titre de paragraphe (niveau 1 de cet espace)</a:t>
            </a:r>
          </a:p>
          <a:p>
            <a:pPr lvl="1"/>
            <a:r>
              <a:rPr lang="fr-FR" dirty="0"/>
              <a:t>Corps de texte justifié (niveau 2 de cet espace)</a:t>
            </a:r>
          </a:p>
          <a:p>
            <a:pPr lvl="2"/>
            <a:r>
              <a:rPr lang="fr-FR" dirty="0"/>
              <a:t>Puce niveau 1 (niveau 3 de cet espace)</a:t>
            </a:r>
          </a:p>
          <a:p>
            <a:pPr lvl="3"/>
            <a:r>
              <a:rPr lang="fr-FR" dirty="0"/>
              <a:t>Puce niveau 2 (niveau 4 de cet espace)</a:t>
            </a:r>
          </a:p>
          <a:p>
            <a:pPr lvl="4"/>
            <a:r>
              <a:rPr lang="fr-FR" dirty="0"/>
              <a:t>Puce niveau 3 (niveau 5 de cet espace)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61D45601-C3E4-49EF-8AF7-5512290199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1032" y="976931"/>
            <a:ext cx="4618492" cy="54768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300" b="1">
                <a:solidFill>
                  <a:srgbClr val="F39033"/>
                </a:solidFill>
              </a:defRPr>
            </a:lvl1pPr>
            <a:lvl2pPr marL="0" indent="0" algn="just"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rgbClr val="285A6D"/>
                </a:solidFill>
              </a:defRPr>
            </a:lvl2pPr>
            <a:lvl3pPr marL="180975" indent="-180975">
              <a:spcBef>
                <a:spcPts val="300"/>
              </a:spcBef>
              <a:buClr>
                <a:srgbClr val="F39033"/>
              </a:buClr>
              <a:buSzPct val="120000"/>
              <a:defRPr sz="1200">
                <a:solidFill>
                  <a:srgbClr val="285A6D"/>
                </a:solidFill>
              </a:defRPr>
            </a:lvl3pPr>
            <a:lvl4pPr marL="361950" indent="-180975">
              <a:spcBef>
                <a:spcPts val="300"/>
              </a:spcBef>
              <a:defRPr sz="1200">
                <a:solidFill>
                  <a:srgbClr val="285A6D"/>
                </a:solidFill>
              </a:defRPr>
            </a:lvl4pPr>
            <a:lvl5pPr marL="542925" indent="-180975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</a:defRPr>
            </a:lvl5pPr>
            <a:lvl6pPr>
              <a:defRPr sz="1200">
                <a:solidFill>
                  <a:srgbClr val="285A6D"/>
                </a:solidFill>
              </a:defRPr>
            </a:lvl6pPr>
            <a:lvl7pPr>
              <a:defRPr sz="1200">
                <a:solidFill>
                  <a:srgbClr val="285A6D"/>
                </a:solidFill>
              </a:defRPr>
            </a:lvl7pPr>
            <a:lvl8pPr>
              <a:defRPr sz="1200">
                <a:solidFill>
                  <a:srgbClr val="285A6D"/>
                </a:solidFill>
              </a:defRPr>
            </a:lvl8pPr>
            <a:lvl9pPr>
              <a:defRPr sz="1200">
                <a:solidFill>
                  <a:srgbClr val="285A6D"/>
                </a:solidFill>
              </a:defRPr>
            </a:lvl9pPr>
          </a:lstStyle>
          <a:p>
            <a:pPr lvl="0"/>
            <a:r>
              <a:rPr lang="fr-FR" dirty="0"/>
              <a:t>Titre de paragraphe (niveau 1 de cet espace)</a:t>
            </a:r>
          </a:p>
          <a:p>
            <a:pPr lvl="1"/>
            <a:r>
              <a:rPr lang="fr-FR" dirty="0"/>
              <a:t>Corps de texte justifié (niveau 2 de cet espace)</a:t>
            </a:r>
          </a:p>
          <a:p>
            <a:pPr lvl="2"/>
            <a:r>
              <a:rPr lang="fr-FR" dirty="0"/>
              <a:t>Puce niveau 1 (niveau 3 de cet espace)</a:t>
            </a:r>
          </a:p>
          <a:p>
            <a:pPr lvl="3"/>
            <a:r>
              <a:rPr lang="fr-FR" dirty="0"/>
              <a:t>Puce niveau 2 (niveau 4 de cet espace)</a:t>
            </a:r>
          </a:p>
          <a:p>
            <a:pPr lvl="4"/>
            <a:r>
              <a:rPr lang="fr-FR" dirty="0"/>
              <a:t>Puce niveau 3 (niveau 5 de cet espace)</a:t>
            </a:r>
          </a:p>
        </p:txBody>
      </p:sp>
    </p:spTree>
    <p:extLst>
      <p:ext uri="{BB962C8B-B14F-4D97-AF65-F5344CB8AC3E}">
        <p14:creationId xmlns:p14="http://schemas.microsoft.com/office/powerpoint/2010/main" val="389747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XX (3 txt + img) (PAPI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separation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500" b="-87500"/>
          <a:stretch>
            <a:fillRect/>
          </a:stretch>
        </p:blipFill>
        <p:spPr>
          <a:xfrm>
            <a:off x="524983" y="814750"/>
            <a:ext cx="9379530" cy="71075"/>
          </a:xfrm>
          <a:prstGeom prst="rect">
            <a:avLst/>
          </a:prstGeom>
        </p:spPr>
      </p:pic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416496" y="71564"/>
            <a:ext cx="9444194" cy="724135"/>
          </a:xfrm>
          <a:prstGeom prst="rect">
            <a:avLst/>
          </a:prstGeom>
        </p:spPr>
        <p:txBody>
          <a:bodyPr vert="horz" lIns="90000" tIns="36000" rIns="36000" bIns="36000" rtlCol="0" anchor="b">
            <a:noAutofit/>
          </a:bodyPr>
          <a:lstStyle>
            <a:lvl1pPr marL="0" indent="-3429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fr-FR" sz="2000" b="0" kern="1200" cap="all" baseline="0" dirty="0" smtClean="0">
                <a:solidFill>
                  <a:srgbClr val="285A6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Tapez le Titre de votre diapositive sur une ou deux lignes maximum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61D45601-C3E4-49EF-8AF7-5512290199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676" y="1403976"/>
            <a:ext cx="6294942" cy="15929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300" b="1">
                <a:solidFill>
                  <a:srgbClr val="F39033"/>
                </a:solidFill>
              </a:defRPr>
            </a:lvl1pPr>
            <a:lvl2pPr marL="0" indent="0" algn="just"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rgbClr val="285A6D"/>
                </a:solidFill>
              </a:defRPr>
            </a:lvl2pPr>
            <a:lvl3pPr marL="180975" indent="-180975">
              <a:spcBef>
                <a:spcPts val="300"/>
              </a:spcBef>
              <a:buClr>
                <a:srgbClr val="F39033"/>
              </a:buClr>
              <a:buSzPct val="120000"/>
              <a:defRPr sz="1200">
                <a:solidFill>
                  <a:srgbClr val="285A6D"/>
                </a:solidFill>
              </a:defRPr>
            </a:lvl3pPr>
            <a:lvl4pPr marL="361950" indent="-180975">
              <a:spcBef>
                <a:spcPts val="300"/>
              </a:spcBef>
              <a:defRPr sz="1200">
                <a:solidFill>
                  <a:srgbClr val="285A6D"/>
                </a:solidFill>
              </a:defRPr>
            </a:lvl4pPr>
            <a:lvl5pPr marL="542925" indent="-180975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</a:defRPr>
            </a:lvl5pPr>
            <a:lvl6pPr>
              <a:defRPr sz="1200">
                <a:solidFill>
                  <a:srgbClr val="285A6D"/>
                </a:solidFill>
              </a:defRPr>
            </a:lvl6pPr>
            <a:lvl7pPr>
              <a:defRPr sz="1200">
                <a:solidFill>
                  <a:srgbClr val="285A6D"/>
                </a:solidFill>
              </a:defRPr>
            </a:lvl7pPr>
            <a:lvl8pPr>
              <a:defRPr sz="1200">
                <a:solidFill>
                  <a:srgbClr val="285A6D"/>
                </a:solidFill>
              </a:defRPr>
            </a:lvl8pPr>
            <a:lvl9pPr>
              <a:defRPr sz="1200">
                <a:solidFill>
                  <a:srgbClr val="285A6D"/>
                </a:solidFill>
              </a:defRPr>
            </a:lvl9pPr>
          </a:lstStyle>
          <a:p>
            <a:pPr lvl="0"/>
            <a:r>
              <a:rPr lang="fr-FR" dirty="0"/>
              <a:t>Titre de paragraphe (niveau 1 de cet espace)</a:t>
            </a:r>
          </a:p>
          <a:p>
            <a:pPr lvl="1"/>
            <a:r>
              <a:rPr lang="fr-FR" dirty="0"/>
              <a:t>Corps de texte justifié (niveau 2 de cet espace)</a:t>
            </a:r>
          </a:p>
          <a:p>
            <a:pPr lvl="2"/>
            <a:r>
              <a:rPr lang="fr-FR" dirty="0"/>
              <a:t>Puce niveau 1 (niveau 3 de cet espace)</a:t>
            </a:r>
          </a:p>
          <a:p>
            <a:pPr lvl="3"/>
            <a:r>
              <a:rPr lang="fr-FR" dirty="0"/>
              <a:t>Puce niveau 2 (niveau 4 de cet espace)</a:t>
            </a:r>
          </a:p>
          <a:p>
            <a:pPr lvl="4"/>
            <a:r>
              <a:rPr lang="fr-FR" dirty="0"/>
              <a:t>Puce niveau 3 (niveau 5 de cet espace)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F61873-8F78-4A15-ABC6-FFAE451E49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17097" y="3572475"/>
            <a:ext cx="3960440" cy="280885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>
                <a:solidFill>
                  <a:srgbClr val="5B8395"/>
                </a:solidFill>
              </a:defRPr>
            </a:lvl1pPr>
          </a:lstStyle>
          <a:p>
            <a:endParaRPr lang="fr-FR" dirty="0"/>
          </a:p>
          <a:p>
            <a:r>
              <a:rPr lang="fr-FR" dirty="0"/>
              <a:t>Insérez une image puis ajustez si nécessaire</a:t>
            </a:r>
            <a:br>
              <a:rPr lang="fr-FR" dirty="0"/>
            </a:br>
            <a:r>
              <a:rPr lang="fr-FR" dirty="0"/>
              <a:t>(Mise en forme / Rogner / Ajuster ou Remplir)</a:t>
            </a:r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5705341D-718C-4E8D-B960-AD3E7BE8BC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7216" y="1403976"/>
            <a:ext cx="2880320" cy="15929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300" b="1">
                <a:solidFill>
                  <a:srgbClr val="F39033"/>
                </a:solidFill>
              </a:defRPr>
            </a:lvl1pPr>
            <a:lvl2pPr marL="0" indent="0" algn="just"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rgbClr val="285A6D"/>
                </a:solidFill>
              </a:defRPr>
            </a:lvl2pPr>
            <a:lvl3pPr marL="180975" indent="-180975">
              <a:spcBef>
                <a:spcPts val="300"/>
              </a:spcBef>
              <a:buClr>
                <a:srgbClr val="F39033"/>
              </a:buClr>
              <a:buSzPct val="120000"/>
              <a:defRPr sz="1200">
                <a:solidFill>
                  <a:srgbClr val="285A6D"/>
                </a:solidFill>
              </a:defRPr>
            </a:lvl3pPr>
            <a:lvl4pPr marL="361950" indent="-180975">
              <a:spcBef>
                <a:spcPts val="300"/>
              </a:spcBef>
              <a:defRPr sz="1200">
                <a:solidFill>
                  <a:srgbClr val="285A6D"/>
                </a:solidFill>
              </a:defRPr>
            </a:lvl4pPr>
            <a:lvl5pPr marL="542925" indent="-180975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</a:defRPr>
            </a:lvl5pPr>
            <a:lvl6pPr>
              <a:defRPr sz="1200">
                <a:solidFill>
                  <a:srgbClr val="285A6D"/>
                </a:solidFill>
              </a:defRPr>
            </a:lvl6pPr>
            <a:lvl7pPr>
              <a:defRPr sz="1200">
                <a:solidFill>
                  <a:srgbClr val="285A6D"/>
                </a:solidFill>
              </a:defRPr>
            </a:lvl7pPr>
            <a:lvl8pPr>
              <a:defRPr sz="1200">
                <a:solidFill>
                  <a:srgbClr val="285A6D"/>
                </a:solidFill>
              </a:defRPr>
            </a:lvl8pPr>
            <a:lvl9pPr>
              <a:defRPr sz="1200">
                <a:solidFill>
                  <a:srgbClr val="285A6D"/>
                </a:solidFill>
              </a:defRPr>
            </a:lvl9pPr>
          </a:lstStyle>
          <a:p>
            <a:pPr lvl="0"/>
            <a:r>
              <a:rPr lang="fr-FR" dirty="0"/>
              <a:t>Titre de paragraphe (niveau 1 de cet espace)</a:t>
            </a:r>
          </a:p>
          <a:p>
            <a:pPr lvl="1"/>
            <a:r>
              <a:rPr lang="fr-FR" dirty="0"/>
              <a:t>Corps de texte justifié (niveau 2 de cet espace)</a:t>
            </a:r>
          </a:p>
          <a:p>
            <a:pPr lvl="2"/>
            <a:r>
              <a:rPr lang="fr-FR" dirty="0"/>
              <a:t>Puce niveau 1 (niveau 3 de cet espace)</a:t>
            </a:r>
          </a:p>
          <a:p>
            <a:pPr lvl="3"/>
            <a:r>
              <a:rPr lang="fr-FR" dirty="0"/>
              <a:t>Puce niveau 2 (niveau 4 de cet espace)</a:t>
            </a:r>
          </a:p>
          <a:p>
            <a:pPr lvl="4"/>
            <a:r>
              <a:rPr lang="fr-FR" dirty="0"/>
              <a:t>Puce niveau 3 (niveau 5 de cet espace)</a:t>
            </a:r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A4D8AF04-36CB-4D55-AB4A-0F0450DA0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857" y="3572475"/>
            <a:ext cx="5129215" cy="28088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300" b="1">
                <a:solidFill>
                  <a:srgbClr val="F39033"/>
                </a:solidFill>
              </a:defRPr>
            </a:lvl1pPr>
            <a:lvl2pPr marL="0" indent="0" algn="just"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rgbClr val="285A6D"/>
                </a:solidFill>
              </a:defRPr>
            </a:lvl2pPr>
            <a:lvl3pPr marL="180975" indent="-180975">
              <a:spcBef>
                <a:spcPts val="300"/>
              </a:spcBef>
              <a:buClr>
                <a:srgbClr val="F39033"/>
              </a:buClr>
              <a:buSzPct val="120000"/>
              <a:defRPr sz="1200">
                <a:solidFill>
                  <a:srgbClr val="285A6D"/>
                </a:solidFill>
              </a:defRPr>
            </a:lvl3pPr>
            <a:lvl4pPr marL="361950" indent="-180975">
              <a:spcBef>
                <a:spcPts val="300"/>
              </a:spcBef>
              <a:defRPr sz="1200">
                <a:solidFill>
                  <a:srgbClr val="285A6D"/>
                </a:solidFill>
              </a:defRPr>
            </a:lvl4pPr>
            <a:lvl5pPr marL="542925" indent="-180975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</a:defRPr>
            </a:lvl5pPr>
            <a:lvl6pPr>
              <a:defRPr sz="1200">
                <a:solidFill>
                  <a:srgbClr val="285A6D"/>
                </a:solidFill>
              </a:defRPr>
            </a:lvl6pPr>
            <a:lvl7pPr>
              <a:defRPr sz="1200">
                <a:solidFill>
                  <a:srgbClr val="285A6D"/>
                </a:solidFill>
              </a:defRPr>
            </a:lvl7pPr>
            <a:lvl8pPr>
              <a:defRPr sz="1200">
                <a:solidFill>
                  <a:srgbClr val="285A6D"/>
                </a:solidFill>
              </a:defRPr>
            </a:lvl8pPr>
            <a:lvl9pPr>
              <a:defRPr sz="1200">
                <a:solidFill>
                  <a:srgbClr val="285A6D"/>
                </a:solidFill>
              </a:defRPr>
            </a:lvl9pPr>
          </a:lstStyle>
          <a:p>
            <a:pPr lvl="0"/>
            <a:r>
              <a:rPr lang="fr-FR" dirty="0"/>
              <a:t>Titre de paragraphe (niveau 1 de cet espace)</a:t>
            </a:r>
          </a:p>
          <a:p>
            <a:pPr lvl="1"/>
            <a:r>
              <a:rPr lang="fr-FR" dirty="0"/>
              <a:t>Corps de texte justifié (niveau 2 de cet espace)</a:t>
            </a:r>
          </a:p>
          <a:p>
            <a:pPr lvl="2"/>
            <a:r>
              <a:rPr lang="fr-FR" dirty="0"/>
              <a:t>Puce niveau 1 (niveau 3 de cet espace)</a:t>
            </a:r>
          </a:p>
          <a:p>
            <a:pPr lvl="3"/>
            <a:r>
              <a:rPr lang="fr-FR" dirty="0"/>
              <a:t>Puce niveau 2 (niveau 4 de cet espace)</a:t>
            </a:r>
          </a:p>
          <a:p>
            <a:pPr lvl="4"/>
            <a:r>
              <a:rPr lang="fr-FR" dirty="0"/>
              <a:t>Puce niveau 3 (niveau 5 de cet espace)</a:t>
            </a:r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525463" y="1090836"/>
            <a:ext cx="6294437" cy="2698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4pPr>
            <a:lvl5pPr>
              <a:defRPr lang="fr-FR" sz="1400" b="1" kern="1200" dirty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Tapez un titre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6" hasCustomPrompt="1"/>
          </p:nvPr>
        </p:nvSpPr>
        <p:spPr>
          <a:xfrm>
            <a:off x="6981824" y="1090836"/>
            <a:ext cx="2764407" cy="2698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4pPr>
            <a:lvl5pPr>
              <a:defRPr lang="fr-FR" sz="1400" b="1" kern="1200" dirty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Tapez un titre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17" hasCustomPrompt="1"/>
          </p:nvPr>
        </p:nvSpPr>
        <p:spPr>
          <a:xfrm>
            <a:off x="525463" y="3265934"/>
            <a:ext cx="9252072" cy="2698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1400" b="1" kern="1200" dirty="0" smtClean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4pPr>
            <a:lvl5pPr>
              <a:defRPr lang="fr-FR" sz="1400" b="1" kern="1200" dirty="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Tapez un titre</a:t>
            </a:r>
          </a:p>
        </p:txBody>
      </p:sp>
    </p:spTree>
    <p:extLst>
      <p:ext uri="{BB962C8B-B14F-4D97-AF65-F5344CB8AC3E}">
        <p14:creationId xmlns:p14="http://schemas.microsoft.com/office/powerpoint/2010/main" val="373988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2FD740-D560-463E-B6CD-5E77EFAB0F62}"/>
              </a:ext>
            </a:extLst>
          </p:cNvPr>
          <p:cNvSpPr/>
          <p:nvPr userDrawn="1"/>
        </p:nvSpPr>
        <p:spPr>
          <a:xfrm>
            <a:off x="0" y="6524625"/>
            <a:ext cx="9906000" cy="333375"/>
          </a:xfrm>
          <a:prstGeom prst="rect">
            <a:avLst/>
          </a:prstGeom>
          <a:solidFill>
            <a:srgbClr val="285A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7510AE4-0C57-49FE-99F4-22F18DE311BD}"/>
              </a:ext>
            </a:extLst>
          </p:cNvPr>
          <p:cNvSpPr txBox="1"/>
          <p:nvPr userDrawn="1"/>
        </p:nvSpPr>
        <p:spPr>
          <a:xfrm>
            <a:off x="9089116" y="6543888"/>
            <a:ext cx="783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0EA55C1-F8F8-4B09-A5D0-21A5D3EA348F}" type="slidenum">
              <a:rPr lang="fr-FR" sz="1400" smtClean="0">
                <a:solidFill>
                  <a:srgbClr val="F7AF6D"/>
                </a:solidFill>
              </a:rPr>
              <a:pPr algn="r"/>
              <a:t>‹N°›</a:t>
            </a:fld>
            <a:endParaRPr lang="fr-FR" sz="1400" dirty="0">
              <a:solidFill>
                <a:srgbClr val="F7AF6D"/>
              </a:solidFill>
            </a:endParaRP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B8722BE4-CA0F-43A2-8981-E5EFE5F6F549}"/>
              </a:ext>
            </a:extLst>
          </p:cNvPr>
          <p:cNvSpPr txBox="1">
            <a:spLocks/>
          </p:cNvSpPr>
          <p:nvPr userDrawn="1"/>
        </p:nvSpPr>
        <p:spPr>
          <a:xfrm>
            <a:off x="1424608" y="6564815"/>
            <a:ext cx="7920880" cy="27971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5B8395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fr-FR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E956902-B981-4FD3-9BBB-4922864C9E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58" t="13670" r="9137" b="19240"/>
          <a:stretch/>
        </p:blipFill>
        <p:spPr>
          <a:xfrm>
            <a:off x="292931" y="6581667"/>
            <a:ext cx="679177" cy="20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9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1" r:id="rId1"/>
    <p:sldLayoutId id="2147485183" r:id="rId2"/>
    <p:sldLayoutId id="2147485186" r:id="rId3"/>
    <p:sldLayoutId id="2147485193" r:id="rId4"/>
    <p:sldLayoutId id="2147485192" r:id="rId5"/>
    <p:sldLayoutId id="2147485195" r:id="rId6"/>
    <p:sldLayoutId id="2147485212" r:id="rId7"/>
    <p:sldLayoutId id="2147485194" r:id="rId8"/>
    <p:sldLayoutId id="2147485196" r:id="rId9"/>
    <p:sldLayoutId id="2147485202" r:id="rId10"/>
    <p:sldLayoutId id="2147485197" r:id="rId11"/>
    <p:sldLayoutId id="2147485198" r:id="rId12"/>
    <p:sldLayoutId id="2147485199" r:id="rId13"/>
    <p:sldLayoutId id="2147485200" r:id="rId14"/>
    <p:sldLayoutId id="2147485189" r:id="rId15"/>
    <p:sldLayoutId id="2147485188" r:id="rId16"/>
    <p:sldLayoutId id="2147485214" r:id="rId17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CAUSERIE INFORMATIQUE</a:t>
            </a:r>
          </a:p>
        </p:txBody>
      </p:sp>
    </p:spTree>
    <p:extLst>
      <p:ext uri="{BB962C8B-B14F-4D97-AF65-F5344CB8AC3E}">
        <p14:creationId xmlns:p14="http://schemas.microsoft.com/office/powerpoint/2010/main" val="350765871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99FBF-1C3B-D97D-5673-BE360463C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AF52A-5CC3-3CF7-77B3-9E149B0B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000" dirty="0"/>
              <a:t>PROGRAMMATION INTERNET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ADECCF-45C9-DA73-649B-8C3C75AEC5F8}"/>
              </a:ext>
            </a:extLst>
          </p:cNvPr>
          <p:cNvSpPr/>
          <p:nvPr/>
        </p:nvSpPr>
        <p:spPr>
          <a:xfrm>
            <a:off x="451757" y="908720"/>
            <a:ext cx="5005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F39033"/>
                </a:solidFill>
                <a:latin typeface="+mn-lt"/>
                <a:cs typeface="+mn-cs"/>
              </a:rPr>
              <a:t>LES PLATEFORMES OUTILS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6A9D453-9183-8E23-6261-EA30D4462E8D}"/>
              </a:ext>
            </a:extLst>
          </p:cNvPr>
          <p:cNvSpPr txBox="1"/>
          <p:nvPr/>
        </p:nvSpPr>
        <p:spPr>
          <a:xfrm>
            <a:off x="424720" y="1638548"/>
            <a:ext cx="3528392" cy="1069722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marL="0" indent="0" defTabSz="914400" eaLnBrk="1" fontAlgn="auto" latinLnBrk="0" hangingPunct="1">
              <a:spcBef>
                <a:spcPts val="600"/>
              </a:spcBef>
              <a:spcAft>
                <a:spcPts val="0"/>
              </a:spcAft>
              <a:buFontTx/>
              <a:buNone/>
              <a:defRPr sz="1300" b="1">
                <a:solidFill>
                  <a:srgbClr val="234E5F"/>
                </a:solidFill>
                <a:latin typeface="+mn-lt"/>
                <a:cs typeface="+mn-cs"/>
              </a:defRPr>
            </a:lvl1pPr>
            <a:lvl2pPr marL="0" indent="0" algn="just" defTabSz="914400" eaLnBrk="1" latinLnBrk="0" hangingPunct="1">
              <a:spcBef>
                <a:spcPts val="300"/>
              </a:spcBef>
              <a:buFont typeface="Arial" pitchFamily="34" charset="0"/>
              <a:buNone/>
              <a:defRPr sz="1200">
                <a:solidFill>
                  <a:srgbClr val="285A6D"/>
                </a:solidFill>
                <a:latin typeface="+mn-lt"/>
                <a:cs typeface="+mn-cs"/>
              </a:defRPr>
            </a:lvl2pPr>
            <a:lvl3pPr marL="180975" indent="-180975" defTabSz="914400" eaLnBrk="1" latinLnBrk="0" hangingPunct="1">
              <a:spcBef>
                <a:spcPts val="300"/>
              </a:spcBef>
              <a:buClr>
                <a:srgbClr val="F39033"/>
              </a:buClr>
              <a:buSzPct val="120000"/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3pPr>
            <a:lvl4pPr marL="361950" indent="-180975" defTabSz="914400" eaLnBrk="1" latinLnBrk="0" hangingPunct="1">
              <a:spcBef>
                <a:spcPts val="300"/>
              </a:spcBef>
              <a:buFont typeface="Arial" pitchFamily="34" charset="0"/>
              <a:buChar char="–"/>
              <a:defRPr sz="1200">
                <a:solidFill>
                  <a:srgbClr val="285A6D"/>
                </a:solidFill>
                <a:latin typeface="+mn-lt"/>
                <a:cs typeface="+mn-cs"/>
              </a:defRPr>
            </a:lvl4pPr>
            <a:lvl5pPr marL="542925" indent="-180975" defTabSz="914400" eaLnBrk="1" latinLnBrk="0" hangingPunct="1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  <a:latin typeface="+mn-lt"/>
                <a:cs typeface="+mn-cs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9pPr>
          </a:lstStyle>
          <a:p>
            <a:r>
              <a:rPr lang="fr-FR" b="0" dirty="0"/>
              <a:t>Système de contrôle de version qui permet de suivre les modifications apportées à un ensemble de fichiers au fil du temps</a:t>
            </a:r>
          </a:p>
          <a:p>
            <a:r>
              <a:rPr lang="fr-FR" b="0" dirty="0"/>
              <a:t>Facilitant la collaboration entre développeurs. Créé par Linus </a:t>
            </a:r>
            <a:r>
              <a:rPr lang="fr-FR" b="0" dirty="0" err="1"/>
              <a:t>Torvalds</a:t>
            </a:r>
            <a:endParaRPr lang="fr-FR" b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3C4320-1A24-1081-012C-6D310C58559F}"/>
              </a:ext>
            </a:extLst>
          </p:cNvPr>
          <p:cNvSpPr/>
          <p:nvPr/>
        </p:nvSpPr>
        <p:spPr>
          <a:xfrm>
            <a:off x="525956" y="1353512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285A6D"/>
                </a:solidFill>
                <a:latin typeface="+mn-lt"/>
                <a:cs typeface="+mn-cs"/>
              </a:rPr>
              <a:t>GIT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CE599A-4BF1-34BD-7899-6E0E8DA9A39F}"/>
              </a:ext>
            </a:extLst>
          </p:cNvPr>
          <p:cNvSpPr/>
          <p:nvPr/>
        </p:nvSpPr>
        <p:spPr>
          <a:xfrm>
            <a:off x="5163696" y="1022059"/>
            <a:ext cx="1728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F39033"/>
                </a:solidFill>
                <a:latin typeface="+mn-lt"/>
                <a:cs typeface="+mn-cs"/>
              </a:rPr>
              <a:t>Années 2005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549AAD0-29E7-F1CF-A3EE-11023B5F61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533"/>
          <a:stretch/>
        </p:blipFill>
        <p:spPr>
          <a:xfrm>
            <a:off x="5314358" y="1391073"/>
            <a:ext cx="4104456" cy="2376264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27016FB1-3680-F4FB-A64B-A2D17D5E6C81}"/>
              </a:ext>
            </a:extLst>
          </p:cNvPr>
          <p:cNvSpPr txBox="1"/>
          <p:nvPr/>
        </p:nvSpPr>
        <p:spPr>
          <a:xfrm>
            <a:off x="344488" y="4535881"/>
            <a:ext cx="4953000" cy="892552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marL="0" indent="0" defTabSz="914400" eaLnBrk="1" fontAlgn="auto" latinLnBrk="0" hangingPunct="1">
              <a:spcBef>
                <a:spcPts val="600"/>
              </a:spcBef>
              <a:spcAft>
                <a:spcPts val="0"/>
              </a:spcAft>
              <a:buFontTx/>
              <a:buNone/>
              <a:defRPr sz="1300" b="0">
                <a:solidFill>
                  <a:srgbClr val="234E5F"/>
                </a:solidFill>
                <a:latin typeface="+mn-lt"/>
                <a:cs typeface="+mn-cs"/>
              </a:defRPr>
            </a:lvl1pPr>
            <a:lvl2pPr marL="0" indent="0" algn="just" defTabSz="914400" eaLnBrk="1" latinLnBrk="0" hangingPunct="1">
              <a:spcBef>
                <a:spcPts val="300"/>
              </a:spcBef>
              <a:buFont typeface="Arial" pitchFamily="34" charset="0"/>
              <a:buNone/>
              <a:defRPr sz="1200">
                <a:solidFill>
                  <a:srgbClr val="285A6D"/>
                </a:solidFill>
                <a:latin typeface="+mn-lt"/>
                <a:cs typeface="+mn-cs"/>
              </a:defRPr>
            </a:lvl2pPr>
            <a:lvl3pPr marL="180975" indent="-180975" defTabSz="914400" eaLnBrk="1" latinLnBrk="0" hangingPunct="1">
              <a:spcBef>
                <a:spcPts val="300"/>
              </a:spcBef>
              <a:buClr>
                <a:srgbClr val="F39033"/>
              </a:buClr>
              <a:buSzPct val="120000"/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3pPr>
            <a:lvl4pPr marL="361950" indent="-180975" defTabSz="914400" eaLnBrk="1" latinLnBrk="0" hangingPunct="1">
              <a:spcBef>
                <a:spcPts val="300"/>
              </a:spcBef>
              <a:buFont typeface="Arial" pitchFamily="34" charset="0"/>
              <a:buChar char="–"/>
              <a:defRPr sz="1200">
                <a:solidFill>
                  <a:srgbClr val="285A6D"/>
                </a:solidFill>
                <a:latin typeface="+mn-lt"/>
                <a:cs typeface="+mn-cs"/>
              </a:defRPr>
            </a:lvl4pPr>
            <a:lvl5pPr marL="542925" indent="-180975" defTabSz="914400" eaLnBrk="1" latinLnBrk="0" hangingPunct="1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  <a:latin typeface="+mn-lt"/>
                <a:cs typeface="+mn-cs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9pPr>
          </a:lstStyle>
          <a:p>
            <a:r>
              <a:rPr lang="fr-FR" dirty="0"/>
              <a:t>Plateformes de développement collaboratif </a:t>
            </a:r>
          </a:p>
          <a:p>
            <a:r>
              <a:rPr lang="fr-FR" dirty="0"/>
              <a:t>Permet aux développeurs de partager et de travailler ensemble sur des projets logiciels en utilisant le contrôle de version Git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43F4BF-5768-F611-A6E8-E21120EC48A9}"/>
              </a:ext>
            </a:extLst>
          </p:cNvPr>
          <p:cNvSpPr/>
          <p:nvPr/>
        </p:nvSpPr>
        <p:spPr>
          <a:xfrm>
            <a:off x="552736" y="4069478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285A6D"/>
                </a:solidFill>
                <a:latin typeface="+mn-lt"/>
                <a:cs typeface="+mn-cs"/>
              </a:rPr>
              <a:t>GITHUB et GITLAB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C5B23B-67D4-37FE-72C5-D48AD1B3FFB5}"/>
              </a:ext>
            </a:extLst>
          </p:cNvPr>
          <p:cNvSpPr/>
          <p:nvPr/>
        </p:nvSpPr>
        <p:spPr>
          <a:xfrm>
            <a:off x="5138593" y="3940189"/>
            <a:ext cx="1728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F39033"/>
                </a:solidFill>
                <a:latin typeface="+mn-lt"/>
                <a:cs typeface="+mn-cs"/>
              </a:rPr>
              <a:t>Années 2008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CD8A42-1950-6D74-0EB8-D30F8DCA6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488" y="4309521"/>
            <a:ext cx="2088232" cy="183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6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0" grpId="0"/>
      <p:bldP spid="25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15908-0843-3510-3AFC-85C6F9910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CB7D9-5A89-D5FD-5A06-A7FF3119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000" dirty="0"/>
              <a:t>PROGRAMMATION INTERNET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C8D2DD-8407-6B60-ED04-3B91FCEA1166}"/>
              </a:ext>
            </a:extLst>
          </p:cNvPr>
          <p:cNvSpPr/>
          <p:nvPr/>
        </p:nvSpPr>
        <p:spPr>
          <a:xfrm>
            <a:off x="451757" y="908720"/>
            <a:ext cx="5005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F39033"/>
                </a:solidFill>
                <a:latin typeface="+mn-lt"/>
                <a:cs typeface="+mn-cs"/>
              </a:rPr>
              <a:t>LES FRAMEWORKS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4B274FD1-DA02-F358-AC19-874BAB904375}"/>
              </a:ext>
            </a:extLst>
          </p:cNvPr>
          <p:cNvSpPr txBox="1">
            <a:spLocks/>
          </p:cNvSpPr>
          <p:nvPr/>
        </p:nvSpPr>
        <p:spPr>
          <a:xfrm>
            <a:off x="5798209" y="1278052"/>
            <a:ext cx="3878451" cy="496376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600"/>
              </a:spcBef>
              <a:buFontTx/>
              <a:buNone/>
              <a:defRPr sz="1300" b="1" kern="1200">
                <a:solidFill>
                  <a:srgbClr val="F39033"/>
                </a:solidFill>
                <a:latin typeface="+mn-lt"/>
                <a:ea typeface="+mn-ea"/>
                <a:cs typeface="+mn-cs"/>
              </a:defRPr>
            </a:lvl1pPr>
            <a:lvl2pPr marL="0" indent="0" algn="just" defTabSz="914400" rtl="0" eaLnBrk="1" latinLnBrk="0" hangingPunct="1">
              <a:spcBef>
                <a:spcPts val="300"/>
              </a:spcBef>
              <a:buFont typeface="Arial" pitchFamily="34" charset="0"/>
              <a:buNone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spcBef>
                <a:spcPts val="300"/>
              </a:spcBef>
              <a:buClr>
                <a:srgbClr val="F39033"/>
              </a:buClr>
              <a:buSzPct val="120000"/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spcBef>
                <a:spcPts val="300"/>
              </a:spcBef>
              <a:buFont typeface="Arial" pitchFamily="34" charset="0"/>
              <a:buChar char="–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spcBef>
                <a:spcPts val="300"/>
              </a:spcBef>
              <a:buFont typeface="Courier New" panose="02070309020205020404" pitchFamily="49" charset="0"/>
              <a:buChar char="o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fr-FR" dirty="0">
                <a:solidFill>
                  <a:srgbClr val="234E5F"/>
                </a:solidFill>
              </a:rPr>
              <a:t>Angular </a:t>
            </a:r>
            <a:r>
              <a:rPr lang="fr-FR" b="0" dirty="0">
                <a:solidFill>
                  <a:srgbClr val="234E5F"/>
                </a:solidFill>
              </a:rPr>
              <a:t>: Framework JavaScript open-source développé par Google. Utilisé pour construire des applications web dynamiques et </a:t>
            </a:r>
            <a:r>
              <a:rPr lang="fr-FR" dirty="0">
                <a:solidFill>
                  <a:srgbClr val="234E5F"/>
                </a:solidFill>
              </a:rPr>
              <a:t>single-page</a:t>
            </a:r>
            <a:r>
              <a:rPr lang="fr-FR" b="0" dirty="0">
                <a:solidFill>
                  <a:srgbClr val="234E5F"/>
                </a:solidFill>
              </a:rPr>
              <a:t> (SPA).</a:t>
            </a:r>
          </a:p>
          <a:p>
            <a:pPr fontAlgn="auto">
              <a:spcAft>
                <a:spcPts val="0"/>
              </a:spcAft>
            </a:pPr>
            <a:endParaRPr lang="fr-FR" b="0" dirty="0">
              <a:solidFill>
                <a:srgbClr val="234E5F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fr-FR" dirty="0">
                <a:solidFill>
                  <a:srgbClr val="234E5F"/>
                </a:solidFill>
              </a:rPr>
              <a:t>Express.js </a:t>
            </a:r>
            <a:r>
              <a:rPr lang="fr-FR" b="0" dirty="0">
                <a:solidFill>
                  <a:srgbClr val="234E5F"/>
                </a:solidFill>
              </a:rPr>
              <a:t>: Framework web minimaliste et flexible pour Node.js, utilisé pour construire des applications web et des </a:t>
            </a:r>
            <a:r>
              <a:rPr lang="fr-FR" dirty="0">
                <a:solidFill>
                  <a:srgbClr val="234E5F"/>
                </a:solidFill>
              </a:rPr>
              <a:t>API RESTful côté serveur</a:t>
            </a:r>
            <a:r>
              <a:rPr lang="fr-FR" b="0" dirty="0">
                <a:solidFill>
                  <a:srgbClr val="234E5F"/>
                </a:solidFill>
              </a:rPr>
              <a:t>.</a:t>
            </a:r>
          </a:p>
          <a:p>
            <a:pPr fontAlgn="auto">
              <a:spcAft>
                <a:spcPts val="0"/>
              </a:spcAft>
            </a:pPr>
            <a:endParaRPr lang="fr-FR" b="0" dirty="0">
              <a:solidFill>
                <a:srgbClr val="234E5F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fr-FR" dirty="0">
                <a:solidFill>
                  <a:srgbClr val="234E5F"/>
                </a:solidFill>
              </a:rPr>
              <a:t>Django et Flask</a:t>
            </a:r>
            <a:r>
              <a:rPr lang="fr-FR" b="0" dirty="0">
                <a:solidFill>
                  <a:srgbClr val="234E5F"/>
                </a:solidFill>
              </a:rPr>
              <a:t> : Frameworks web open-source écrit en Python. Il est utilisé pour le développement rapide d'applications web.</a:t>
            </a:r>
          </a:p>
          <a:p>
            <a:pPr fontAlgn="auto">
              <a:spcAft>
                <a:spcPts val="0"/>
              </a:spcAft>
            </a:pPr>
            <a:endParaRPr lang="fr-FR" b="0" dirty="0">
              <a:solidFill>
                <a:srgbClr val="234E5F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fr-FR" dirty="0">
                <a:solidFill>
                  <a:srgbClr val="234E5F"/>
                </a:solidFill>
              </a:rPr>
              <a:t>TensorFlow, PyTorch: </a:t>
            </a:r>
            <a:r>
              <a:rPr lang="fr-FR" b="0" dirty="0">
                <a:solidFill>
                  <a:srgbClr val="234E5F"/>
                </a:solidFill>
              </a:rPr>
              <a:t>fournissent des outils puissants pour le développement de modèles d'apprentissage automatique </a:t>
            </a:r>
            <a:r>
              <a:rPr lang="fr-FR" dirty="0">
                <a:solidFill>
                  <a:srgbClr val="234E5F"/>
                </a:solidFill>
              </a:rPr>
              <a:t>…</a:t>
            </a:r>
          </a:p>
          <a:p>
            <a:pPr fontAlgn="auto">
              <a:spcAft>
                <a:spcPts val="0"/>
              </a:spcAft>
            </a:pPr>
            <a:endParaRPr lang="fr-FR" dirty="0">
              <a:solidFill>
                <a:srgbClr val="234E5F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fr-FR" dirty="0">
                <a:solidFill>
                  <a:srgbClr val="234E5F"/>
                </a:solidFill>
              </a:rPr>
              <a:t>CSS Bootstrap : </a:t>
            </a:r>
            <a:r>
              <a:rPr lang="fr-FR" b="0" dirty="0">
                <a:solidFill>
                  <a:srgbClr val="234E5F"/>
                </a:solidFill>
              </a:rPr>
              <a:t>inventé par Twitter Il est utilisé faciliter la mise en page des applications web.</a:t>
            </a:r>
          </a:p>
          <a:p>
            <a:pPr fontAlgn="auto">
              <a:spcAft>
                <a:spcPts val="0"/>
              </a:spcAft>
            </a:pPr>
            <a:endParaRPr lang="fr-FR" b="0" dirty="0">
              <a:solidFill>
                <a:srgbClr val="234E5F"/>
              </a:solidFill>
            </a:endParaRPr>
          </a:p>
        </p:txBody>
      </p:sp>
      <p:pic>
        <p:nvPicPr>
          <p:cNvPr id="14" name="Image 13" descr="Une image contenant texte, logo, Graphique, Police&#10;&#10;Description générée automatiquement">
            <a:extLst>
              <a:ext uri="{FF2B5EF4-FFF2-40B4-BE49-F238E27FC236}">
                <a16:creationId xmlns:a16="http://schemas.microsoft.com/office/drawing/2014/main" id="{CFCE1CF1-CB58-B6AE-95F3-C95CB1ED2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43" y="3553794"/>
            <a:ext cx="856214" cy="856214"/>
          </a:xfrm>
          <a:prstGeom prst="rect">
            <a:avLst/>
          </a:prstGeom>
        </p:spPr>
      </p:pic>
      <p:pic>
        <p:nvPicPr>
          <p:cNvPr id="5126" name="Picture 6" descr="Angular — Wikipédia">
            <a:extLst>
              <a:ext uri="{FF2B5EF4-FFF2-40B4-BE49-F238E27FC236}">
                <a16:creationId xmlns:a16="http://schemas.microsoft.com/office/drawing/2014/main" id="{31E5FDF3-AF14-9BB2-7A32-4C68307F3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102" y="1245464"/>
            <a:ext cx="856213" cy="85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ootstrap (framework) — Wikipédia">
            <a:extLst>
              <a:ext uri="{FF2B5EF4-FFF2-40B4-BE49-F238E27FC236}">
                <a16:creationId xmlns:a16="http://schemas.microsoft.com/office/drawing/2014/main" id="{A3D20ED5-3084-899A-2A71-FF6B01F2B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843" y="5445224"/>
            <a:ext cx="790826" cy="6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 JS + Express JS: Why This Pair Is The Power Couple Of The Future">
            <a:extLst>
              <a:ext uri="{FF2B5EF4-FFF2-40B4-BE49-F238E27FC236}">
                <a16:creationId xmlns:a16="http://schemas.microsoft.com/office/drawing/2014/main" id="{0A84CE9D-02A1-67AD-202F-7CA69FB01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101" y="2504614"/>
            <a:ext cx="959793" cy="6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B22591-1195-863D-FF6C-3A5F6C65A2A7}"/>
              </a:ext>
            </a:extLst>
          </p:cNvPr>
          <p:cNvSpPr txBox="1">
            <a:spLocks/>
          </p:cNvSpPr>
          <p:nvPr/>
        </p:nvSpPr>
        <p:spPr>
          <a:xfrm>
            <a:off x="451757" y="1488350"/>
            <a:ext cx="3878451" cy="46037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600"/>
              </a:spcBef>
              <a:buFontTx/>
              <a:buNone/>
              <a:defRPr sz="1300" b="1" kern="1200">
                <a:solidFill>
                  <a:srgbClr val="F39033"/>
                </a:solidFill>
                <a:latin typeface="+mn-lt"/>
                <a:ea typeface="+mn-ea"/>
                <a:cs typeface="+mn-cs"/>
              </a:defRPr>
            </a:lvl1pPr>
            <a:lvl2pPr marL="0" indent="0" algn="just" defTabSz="914400" rtl="0" eaLnBrk="1" latinLnBrk="0" hangingPunct="1">
              <a:spcBef>
                <a:spcPts val="300"/>
              </a:spcBef>
              <a:buFont typeface="Arial" pitchFamily="34" charset="0"/>
              <a:buNone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spcBef>
                <a:spcPts val="300"/>
              </a:spcBef>
              <a:buClr>
                <a:srgbClr val="F39033"/>
              </a:buClr>
              <a:buSzPct val="120000"/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spcBef>
                <a:spcPts val="300"/>
              </a:spcBef>
              <a:buFont typeface="Arial" pitchFamily="34" charset="0"/>
              <a:buChar char="–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spcBef>
                <a:spcPts val="300"/>
              </a:spcBef>
              <a:buFont typeface="Courier New" panose="02070309020205020404" pitchFamily="49" charset="0"/>
              <a:buChar char="o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fr-FR" dirty="0">
                <a:solidFill>
                  <a:srgbClr val="234E5F"/>
                </a:solidFill>
              </a:rPr>
              <a:t>Définition : </a:t>
            </a:r>
          </a:p>
          <a:p>
            <a:pPr fontAlgn="auto">
              <a:spcAft>
                <a:spcPts val="0"/>
              </a:spcAft>
            </a:pPr>
            <a:r>
              <a:rPr lang="fr-FR" b="0" dirty="0">
                <a:solidFill>
                  <a:srgbClr val="234E5F"/>
                </a:solidFill>
              </a:rPr>
              <a:t>Structure préétablie et réutilisable fournissant des outils, des bibliothèques et des conventions qui simplifient le développement.</a:t>
            </a:r>
          </a:p>
          <a:p>
            <a:pPr fontAlgn="auto">
              <a:spcAft>
                <a:spcPts val="0"/>
              </a:spcAft>
            </a:pPr>
            <a:endParaRPr lang="fr-FR" b="0" dirty="0">
              <a:solidFill>
                <a:srgbClr val="234E5F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fr-FR" dirty="0" err="1">
                <a:solidFill>
                  <a:srgbClr val="234E5F"/>
                </a:solidFill>
              </a:rPr>
              <a:t>Front-end</a:t>
            </a:r>
            <a:r>
              <a:rPr lang="fr-FR" dirty="0">
                <a:solidFill>
                  <a:srgbClr val="234E5F"/>
                </a:solidFill>
              </a:rPr>
              <a:t> Web (interface utilisateur)</a:t>
            </a:r>
          </a:p>
          <a:p>
            <a:pPr fontAlgn="auto">
              <a:spcAft>
                <a:spcPts val="0"/>
              </a:spcAft>
            </a:pPr>
            <a:endParaRPr lang="fr-FR" dirty="0">
              <a:solidFill>
                <a:srgbClr val="234E5F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fr-FR" dirty="0" err="1">
                <a:solidFill>
                  <a:srgbClr val="234E5F"/>
                </a:solidFill>
              </a:rPr>
              <a:t>Back-end</a:t>
            </a:r>
            <a:r>
              <a:rPr lang="fr-FR" dirty="0">
                <a:solidFill>
                  <a:srgbClr val="234E5F"/>
                </a:solidFill>
              </a:rPr>
              <a:t> Web (interface données)</a:t>
            </a:r>
          </a:p>
          <a:p>
            <a:pPr fontAlgn="auto">
              <a:spcAft>
                <a:spcPts val="0"/>
              </a:spcAft>
            </a:pPr>
            <a:endParaRPr lang="fr-FR" dirty="0">
              <a:solidFill>
                <a:srgbClr val="234E5F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fr-FR" dirty="0">
                <a:solidFill>
                  <a:srgbClr val="234E5F"/>
                </a:solidFill>
              </a:rPr>
              <a:t>Data Science et Machine Learning </a:t>
            </a:r>
          </a:p>
          <a:p>
            <a:pPr fontAlgn="auto">
              <a:spcAft>
                <a:spcPts val="0"/>
              </a:spcAft>
            </a:pPr>
            <a:endParaRPr lang="fr-FR" dirty="0">
              <a:solidFill>
                <a:srgbClr val="234E5F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fr-FR" dirty="0">
                <a:solidFill>
                  <a:srgbClr val="234E5F"/>
                </a:solidFill>
              </a:rPr>
              <a:t>Jeux Vidéo (</a:t>
            </a:r>
            <a:r>
              <a:rPr lang="fr-FR" dirty="0" err="1">
                <a:solidFill>
                  <a:srgbClr val="234E5F"/>
                </a:solidFill>
              </a:rPr>
              <a:t>Unity</a:t>
            </a:r>
            <a:r>
              <a:rPr lang="fr-FR" dirty="0">
                <a:solidFill>
                  <a:srgbClr val="234E5F"/>
                </a:solidFill>
              </a:rPr>
              <a:t> et </a:t>
            </a:r>
            <a:r>
              <a:rPr lang="fr-FR" dirty="0" err="1">
                <a:solidFill>
                  <a:srgbClr val="234E5F"/>
                </a:solidFill>
              </a:rPr>
              <a:t>Unreal</a:t>
            </a:r>
            <a:r>
              <a:rPr lang="fr-FR" dirty="0">
                <a:solidFill>
                  <a:srgbClr val="234E5F"/>
                </a:solidFill>
              </a:rPr>
              <a:t> Engine) </a:t>
            </a:r>
          </a:p>
          <a:p>
            <a:pPr fontAlgn="auto">
              <a:spcAft>
                <a:spcPts val="0"/>
              </a:spcAft>
            </a:pPr>
            <a:endParaRPr lang="fr-FR" dirty="0">
              <a:solidFill>
                <a:srgbClr val="234E5F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fr-FR" dirty="0">
                <a:solidFill>
                  <a:srgbClr val="234E5F"/>
                </a:solidFill>
              </a:rPr>
              <a:t>Développement de Logiciels d'Entreprise</a:t>
            </a:r>
          </a:p>
          <a:p>
            <a:pPr fontAlgn="auto">
              <a:spcAft>
                <a:spcPts val="0"/>
              </a:spcAft>
            </a:pPr>
            <a:endParaRPr lang="fr-FR" dirty="0">
              <a:solidFill>
                <a:srgbClr val="234E5F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fr-FR" dirty="0">
                <a:solidFill>
                  <a:srgbClr val="234E5F"/>
                </a:solidFill>
              </a:rPr>
              <a:t>Mobile App (Flutter, et Xamarin) </a:t>
            </a:r>
          </a:p>
          <a:p>
            <a:pPr fontAlgn="auto">
              <a:spcAft>
                <a:spcPts val="0"/>
              </a:spcAft>
            </a:pPr>
            <a:endParaRPr lang="fr-FR" dirty="0">
              <a:solidFill>
                <a:srgbClr val="234E5F"/>
              </a:solidFill>
            </a:endParaRPr>
          </a:p>
          <a:p>
            <a:pPr fontAlgn="auto">
              <a:spcAft>
                <a:spcPts val="0"/>
              </a:spcAft>
            </a:pPr>
            <a:endParaRPr lang="fr-FR" b="0" dirty="0">
              <a:solidFill>
                <a:srgbClr val="234E5F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AA5C82D-74F8-5B2E-BE51-200528751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226" y="4577291"/>
            <a:ext cx="589443" cy="6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46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BEB14-DBFB-2B6F-A0AD-5AFC03A1D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75A0B-5225-D55A-27AB-FCF0B585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000" dirty="0"/>
              <a:t>PROGRAMMATION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EDB5B6-B67A-FBB7-70EC-1517F190B3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488" y="2852936"/>
            <a:ext cx="9444038" cy="1944216"/>
          </a:xfrm>
        </p:spPr>
        <p:txBody>
          <a:bodyPr/>
          <a:lstStyle/>
          <a:p>
            <a:pPr algn="ctr"/>
            <a:r>
              <a:rPr lang="fr-FR" sz="3600" dirty="0">
                <a:solidFill>
                  <a:srgbClr val="285A6D"/>
                </a:solidFill>
              </a:rPr>
              <a:t>TRAVAUX PRATIQUES</a:t>
            </a:r>
          </a:p>
          <a:p>
            <a:pPr algn="ctr"/>
            <a:r>
              <a:rPr lang="fr-FR" sz="48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71683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94B63-FA73-83E3-64D3-A2E05E32F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23A531-49FC-8157-CBBC-F0298D4B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000" dirty="0"/>
              <a:t>PROGRAMMATION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3EEA98-5A86-F62D-76EF-BC7712662460}"/>
              </a:ext>
            </a:extLst>
          </p:cNvPr>
          <p:cNvSpPr/>
          <p:nvPr/>
        </p:nvSpPr>
        <p:spPr>
          <a:xfrm>
            <a:off x="451757" y="908720"/>
            <a:ext cx="5005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F39033"/>
                </a:solidFill>
                <a:latin typeface="+mn-lt"/>
                <a:cs typeface="+mn-cs"/>
              </a:rPr>
              <a:t>LES LANGAGES « INTELLIGENTS »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90600B-BA36-0555-0D7A-0987B51B760F}"/>
              </a:ext>
            </a:extLst>
          </p:cNvPr>
          <p:cNvSpPr txBox="1"/>
          <p:nvPr/>
        </p:nvSpPr>
        <p:spPr>
          <a:xfrm>
            <a:off x="447959" y="1988840"/>
            <a:ext cx="3582175" cy="72413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marL="0" indent="0" defTabSz="914400" eaLnBrk="1" fontAlgn="auto" latinLnBrk="0" hangingPunct="1">
              <a:spcBef>
                <a:spcPts val="600"/>
              </a:spcBef>
              <a:spcAft>
                <a:spcPts val="0"/>
              </a:spcAft>
              <a:buFontTx/>
              <a:buNone/>
              <a:defRPr sz="1300" b="1">
                <a:solidFill>
                  <a:srgbClr val="234E5F"/>
                </a:solidFill>
                <a:latin typeface="+mn-lt"/>
                <a:cs typeface="+mn-cs"/>
              </a:defRPr>
            </a:lvl1pPr>
            <a:lvl2pPr marL="0" indent="0" algn="just" defTabSz="914400" eaLnBrk="1" latinLnBrk="0" hangingPunct="1">
              <a:spcBef>
                <a:spcPts val="300"/>
              </a:spcBef>
              <a:buFont typeface="Arial" pitchFamily="34" charset="0"/>
              <a:buNone/>
              <a:defRPr sz="1200">
                <a:solidFill>
                  <a:srgbClr val="285A6D"/>
                </a:solidFill>
                <a:latin typeface="+mn-lt"/>
                <a:cs typeface="+mn-cs"/>
              </a:defRPr>
            </a:lvl2pPr>
            <a:lvl3pPr marL="180975" indent="-180975" defTabSz="914400" eaLnBrk="1" latinLnBrk="0" hangingPunct="1">
              <a:spcBef>
                <a:spcPts val="300"/>
              </a:spcBef>
              <a:buClr>
                <a:srgbClr val="F39033"/>
              </a:buClr>
              <a:buSzPct val="120000"/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3pPr>
            <a:lvl4pPr marL="361950" indent="-180975" defTabSz="914400" eaLnBrk="1" latinLnBrk="0" hangingPunct="1">
              <a:spcBef>
                <a:spcPts val="300"/>
              </a:spcBef>
              <a:buFont typeface="Arial" pitchFamily="34" charset="0"/>
              <a:buChar char="–"/>
              <a:defRPr sz="1200">
                <a:solidFill>
                  <a:srgbClr val="285A6D"/>
                </a:solidFill>
                <a:latin typeface="+mn-lt"/>
                <a:cs typeface="+mn-cs"/>
              </a:defRPr>
            </a:lvl4pPr>
            <a:lvl5pPr marL="542925" indent="-180975" defTabSz="914400" eaLnBrk="1" latinLnBrk="0" hangingPunct="1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  <a:latin typeface="+mn-lt"/>
                <a:cs typeface="+mn-cs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9pPr>
          </a:lstStyle>
          <a:p>
            <a:r>
              <a:rPr lang="fr-FR" b="0" dirty="0"/>
              <a:t>Intelligence artificielle conversationnelle développée par OpenAI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A95B03-3C63-108A-140D-9B7859CAC311}"/>
              </a:ext>
            </a:extLst>
          </p:cNvPr>
          <p:cNvSpPr/>
          <p:nvPr/>
        </p:nvSpPr>
        <p:spPr>
          <a:xfrm>
            <a:off x="544050" y="1619508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285A6D"/>
                </a:solidFill>
                <a:latin typeface="+mn-lt"/>
                <a:cs typeface="+mn-cs"/>
              </a:rPr>
              <a:t>CHAT GPT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B5C00D-DF4C-F01F-43E5-1EE84BE64BC7}"/>
              </a:ext>
            </a:extLst>
          </p:cNvPr>
          <p:cNvSpPr/>
          <p:nvPr/>
        </p:nvSpPr>
        <p:spPr>
          <a:xfrm>
            <a:off x="5064465" y="2013201"/>
            <a:ext cx="1728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F39033"/>
                </a:solidFill>
                <a:latin typeface="+mn-lt"/>
                <a:cs typeface="+mn-cs"/>
              </a:rPr>
              <a:t>Année 2015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EC9E6F1-306E-D649-6CBD-C56E59B9528E}"/>
              </a:ext>
            </a:extLst>
          </p:cNvPr>
          <p:cNvSpPr txBox="1"/>
          <p:nvPr/>
        </p:nvSpPr>
        <p:spPr>
          <a:xfrm>
            <a:off x="335802" y="4027112"/>
            <a:ext cx="3483164" cy="72413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marL="0" indent="0" defTabSz="914400" eaLnBrk="1" fontAlgn="auto" latinLnBrk="0" hangingPunct="1">
              <a:spcBef>
                <a:spcPts val="600"/>
              </a:spcBef>
              <a:spcAft>
                <a:spcPts val="0"/>
              </a:spcAft>
              <a:buFontTx/>
              <a:buNone/>
              <a:defRPr sz="1300" b="0">
                <a:solidFill>
                  <a:srgbClr val="234E5F"/>
                </a:solidFill>
                <a:latin typeface="+mn-lt"/>
                <a:cs typeface="+mn-cs"/>
              </a:defRPr>
            </a:lvl1pPr>
            <a:lvl2pPr marL="0" indent="0" algn="just" defTabSz="914400" eaLnBrk="1" latinLnBrk="0" hangingPunct="1">
              <a:spcBef>
                <a:spcPts val="300"/>
              </a:spcBef>
              <a:buFont typeface="Arial" pitchFamily="34" charset="0"/>
              <a:buNone/>
              <a:defRPr sz="1200">
                <a:solidFill>
                  <a:srgbClr val="285A6D"/>
                </a:solidFill>
                <a:latin typeface="+mn-lt"/>
                <a:cs typeface="+mn-cs"/>
              </a:defRPr>
            </a:lvl2pPr>
            <a:lvl3pPr marL="180975" indent="-180975" defTabSz="914400" eaLnBrk="1" latinLnBrk="0" hangingPunct="1">
              <a:spcBef>
                <a:spcPts val="300"/>
              </a:spcBef>
              <a:buClr>
                <a:srgbClr val="F39033"/>
              </a:buClr>
              <a:buSzPct val="120000"/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3pPr>
            <a:lvl4pPr marL="361950" indent="-180975" defTabSz="914400" eaLnBrk="1" latinLnBrk="0" hangingPunct="1">
              <a:spcBef>
                <a:spcPts val="300"/>
              </a:spcBef>
              <a:buFont typeface="Arial" pitchFamily="34" charset="0"/>
              <a:buChar char="–"/>
              <a:defRPr sz="1200">
                <a:solidFill>
                  <a:srgbClr val="285A6D"/>
                </a:solidFill>
                <a:latin typeface="+mn-lt"/>
                <a:cs typeface="+mn-cs"/>
              </a:defRPr>
            </a:lvl4pPr>
            <a:lvl5pPr marL="542925" indent="-180975" defTabSz="914400" eaLnBrk="1" latinLnBrk="0" hangingPunct="1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  <a:latin typeface="+mn-lt"/>
                <a:cs typeface="+mn-cs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9pPr>
          </a:lstStyle>
          <a:p>
            <a:r>
              <a:rPr lang="fr-FR" dirty="0"/>
              <a:t>Plateforme permettant de partager des modèles IA</a:t>
            </a:r>
          </a:p>
          <a:p>
            <a:br>
              <a:rPr lang="fr-FR" dirty="0"/>
            </a:b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7A7C98-9AAF-5F40-26E6-94E9409BD75C}"/>
              </a:ext>
            </a:extLst>
          </p:cNvPr>
          <p:cNvSpPr/>
          <p:nvPr/>
        </p:nvSpPr>
        <p:spPr>
          <a:xfrm>
            <a:off x="544050" y="3560709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285A6D"/>
                </a:solidFill>
                <a:latin typeface="+mn-lt"/>
                <a:cs typeface="+mn-cs"/>
              </a:rPr>
              <a:t>HUGGINGFACE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2F7CF7-8739-9924-AF9C-BAAB448E1E4C}"/>
              </a:ext>
            </a:extLst>
          </p:cNvPr>
          <p:cNvSpPr/>
          <p:nvPr/>
        </p:nvSpPr>
        <p:spPr>
          <a:xfrm>
            <a:off x="5048376" y="3678551"/>
            <a:ext cx="1728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F39033"/>
                </a:solidFill>
                <a:latin typeface="+mn-lt"/>
                <a:cs typeface="+mn-cs"/>
              </a:rPr>
              <a:t>Année 2016</a:t>
            </a:r>
          </a:p>
        </p:txBody>
      </p:sp>
    </p:spTree>
    <p:extLst>
      <p:ext uri="{BB962C8B-B14F-4D97-AF65-F5344CB8AC3E}">
        <p14:creationId xmlns:p14="http://schemas.microsoft.com/office/powerpoint/2010/main" val="1566365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65FD2-C672-F9B6-D92C-8DAAF8232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212B54-BFBA-B210-9C41-AA1F3282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000" dirty="0"/>
              <a:t>PROGRAMMATION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2C63F0-D5FA-635A-9C5F-A893A3BE98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488" y="2852936"/>
            <a:ext cx="9444038" cy="1944216"/>
          </a:xfrm>
        </p:spPr>
        <p:txBody>
          <a:bodyPr/>
          <a:lstStyle/>
          <a:p>
            <a:pPr algn="ctr"/>
            <a:r>
              <a:rPr lang="fr-FR" sz="3600" dirty="0">
                <a:solidFill>
                  <a:srgbClr val="285A6D"/>
                </a:solidFill>
              </a:rPr>
              <a:t>TRAVAUX PRATIQUES</a:t>
            </a:r>
            <a:endParaRPr lang="fr-FR" sz="4800" dirty="0">
              <a:solidFill>
                <a:srgbClr val="285A6D"/>
              </a:solidFill>
            </a:endParaRPr>
          </a:p>
          <a:p>
            <a:pPr algn="ctr"/>
            <a:r>
              <a:rPr lang="fr-FR" sz="4800" dirty="0"/>
              <a:t>LLM</a:t>
            </a:r>
          </a:p>
        </p:txBody>
      </p:sp>
    </p:spTree>
    <p:extLst>
      <p:ext uri="{BB962C8B-B14F-4D97-AF65-F5344CB8AC3E}">
        <p14:creationId xmlns:p14="http://schemas.microsoft.com/office/powerpoint/2010/main" val="3640108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234504-6357-4CB4-859E-AD8FAEFEF1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Merci pour votre écoute</a:t>
            </a:r>
          </a:p>
        </p:txBody>
      </p:sp>
    </p:spTree>
    <p:extLst>
      <p:ext uri="{BB962C8B-B14F-4D97-AF65-F5344CB8AC3E}">
        <p14:creationId xmlns:p14="http://schemas.microsoft.com/office/powerpoint/2010/main" val="405041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00CD8070-CF37-4476-ACB2-ACE4D2DF8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701053"/>
              </p:ext>
            </p:extLst>
          </p:nvPr>
        </p:nvGraphicFramePr>
        <p:xfrm>
          <a:off x="746105" y="1772816"/>
          <a:ext cx="8784976" cy="3610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id="{4EC812AF-8491-4A35-915B-D5B8135F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30314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621F5-ACAB-4897-9F6F-83D00946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000" dirty="0"/>
              <a:t>PROGRAMMATION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6EC3CE-CDC9-0888-BC63-091791FBE4B2}"/>
              </a:ext>
            </a:extLst>
          </p:cNvPr>
          <p:cNvSpPr/>
          <p:nvPr/>
        </p:nvSpPr>
        <p:spPr>
          <a:xfrm>
            <a:off x="451757" y="908720"/>
            <a:ext cx="5005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F39033"/>
                </a:solidFill>
                <a:latin typeface="+mn-lt"/>
                <a:cs typeface="+mn-cs"/>
              </a:rPr>
              <a:t>LA PREHISTOIRE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30B7A5D-35BF-7719-0738-6E3331039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064" y="1556792"/>
            <a:ext cx="3672408" cy="3591518"/>
          </a:xfrm>
          <a:prstGeom prst="rect">
            <a:avLst/>
          </a:prstGeom>
        </p:spPr>
      </p:pic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DBDC3CDC-9566-6E45-92B3-E20BC2BE6E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0512" y="1658576"/>
            <a:ext cx="4896544" cy="2706528"/>
          </a:xfrm>
        </p:spPr>
        <p:txBody>
          <a:bodyPr/>
          <a:lstStyle/>
          <a:p>
            <a:r>
              <a:rPr lang="fr-FR" b="0" dirty="0">
                <a:solidFill>
                  <a:srgbClr val="234E5F"/>
                </a:solidFill>
              </a:rPr>
              <a:t>Pour estimer la valeur de PI, </a:t>
            </a:r>
          </a:p>
          <a:p>
            <a:r>
              <a:rPr lang="fr-FR" b="0" dirty="0">
                <a:solidFill>
                  <a:srgbClr val="234E5F"/>
                </a:solidFill>
              </a:rPr>
              <a:t>Les anciens lançaient des cailloux au hasard sur le dessin d’un cercle inscrit</a:t>
            </a:r>
          </a:p>
          <a:p>
            <a:r>
              <a:rPr lang="fr-FR" b="0" dirty="0">
                <a:solidFill>
                  <a:srgbClr val="234E5F"/>
                </a:solidFill>
              </a:rPr>
              <a:t>Peut être l’un des premiers ordinateurs</a:t>
            </a:r>
          </a:p>
          <a:p>
            <a:r>
              <a:rPr lang="fr-FR" b="0" dirty="0">
                <a:solidFill>
                  <a:srgbClr val="234E5F"/>
                </a:solidFill>
              </a:rPr>
              <a:t>A l’époque il n’est pas programmable</a:t>
            </a:r>
          </a:p>
          <a:p>
            <a:endParaRPr lang="fr-FR" b="0" dirty="0">
              <a:solidFill>
                <a:srgbClr val="234E5F"/>
              </a:solidFill>
            </a:endParaRPr>
          </a:p>
          <a:p>
            <a:r>
              <a:rPr lang="fr-FR" b="0" dirty="0">
                <a:solidFill>
                  <a:srgbClr val="234E5F"/>
                </a:solidFill>
              </a:rPr>
              <a:t>Premier métier à tisser automatique à cartes perforées en </a:t>
            </a:r>
            <a:r>
              <a:rPr lang="fr-FR" dirty="0">
                <a:solidFill>
                  <a:srgbClr val="234E5F"/>
                </a:solidFill>
              </a:rPr>
              <a:t>1801</a:t>
            </a:r>
          </a:p>
          <a:p>
            <a:endParaRPr lang="fr-FR" b="0" dirty="0">
              <a:solidFill>
                <a:srgbClr val="234E5F"/>
              </a:solidFill>
            </a:endParaRPr>
          </a:p>
          <a:p>
            <a:r>
              <a:rPr lang="fr-FR" b="0" dirty="0">
                <a:solidFill>
                  <a:srgbClr val="234E5F"/>
                </a:solidFill>
              </a:rPr>
              <a:t>Le transistor est inventé en </a:t>
            </a:r>
            <a:r>
              <a:rPr lang="fr-FR" dirty="0">
                <a:solidFill>
                  <a:srgbClr val="234E5F"/>
                </a:solidFill>
              </a:rPr>
              <a:t>1947</a:t>
            </a:r>
          </a:p>
          <a:p>
            <a:endParaRPr lang="fr-FR" b="0" dirty="0">
              <a:solidFill>
                <a:srgbClr val="234E5F"/>
              </a:solidFill>
            </a:endParaRPr>
          </a:p>
          <a:p>
            <a:endParaRPr lang="fr-FR" b="0" dirty="0">
              <a:solidFill>
                <a:srgbClr val="234E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8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CC601-2F44-AA16-F768-EAC12AC05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EB7C7-134C-F748-041C-5BF611C8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000" dirty="0"/>
              <a:t>PROGRAMMATION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860D7-9C02-F250-3E5D-557CDE377924}"/>
              </a:ext>
            </a:extLst>
          </p:cNvPr>
          <p:cNvSpPr/>
          <p:nvPr/>
        </p:nvSpPr>
        <p:spPr>
          <a:xfrm>
            <a:off x="451757" y="908720"/>
            <a:ext cx="5005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F39033"/>
                </a:solidFill>
                <a:latin typeface="+mn-lt"/>
                <a:cs typeface="+mn-cs"/>
              </a:rPr>
              <a:t>LES PREMIERS LANGAGES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F1DF29-2E27-3C64-75C2-92C2F883E962}"/>
              </a:ext>
            </a:extLst>
          </p:cNvPr>
          <p:cNvSpPr/>
          <p:nvPr/>
        </p:nvSpPr>
        <p:spPr>
          <a:xfrm>
            <a:off x="632520" y="1556792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285A6D"/>
                </a:solidFill>
                <a:latin typeface="+mn-lt"/>
                <a:cs typeface="+mn-cs"/>
              </a:rPr>
              <a:t>LANGAGE MACHINE et ASSEMBLEUR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1B7A718-D707-DCA4-79AF-ED6947987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160" y="1278052"/>
            <a:ext cx="3096344" cy="5050094"/>
          </a:xfrm>
          <a:prstGeom prst="rect">
            <a:avLst/>
          </a:prstGeom>
        </p:spPr>
      </p:pic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8368EB7-99E4-D5B7-2932-58E3A9273A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0512" y="2348880"/>
            <a:ext cx="4104456" cy="2232248"/>
          </a:xfrm>
        </p:spPr>
        <p:txBody>
          <a:bodyPr/>
          <a:lstStyle/>
          <a:p>
            <a:r>
              <a:rPr lang="fr-FR" b="0" dirty="0">
                <a:solidFill>
                  <a:srgbClr val="234E5F"/>
                </a:solidFill>
              </a:rPr>
              <a:t>Langage de bas niveau </a:t>
            </a:r>
          </a:p>
          <a:p>
            <a:endParaRPr lang="fr-FR" b="0" dirty="0">
              <a:solidFill>
                <a:srgbClr val="234E5F"/>
              </a:solidFill>
            </a:endParaRPr>
          </a:p>
          <a:p>
            <a:r>
              <a:rPr lang="fr-FR" b="0" dirty="0">
                <a:solidFill>
                  <a:srgbClr val="234E5F"/>
                </a:solidFill>
              </a:rPr>
              <a:t>Utilisé pour programmer directement les instructions comprises par un processeur</a:t>
            </a:r>
          </a:p>
          <a:p>
            <a:endParaRPr lang="fr-FR" b="0" dirty="0">
              <a:solidFill>
                <a:srgbClr val="234E5F"/>
              </a:solidFill>
            </a:endParaRPr>
          </a:p>
          <a:p>
            <a:r>
              <a:rPr lang="fr-FR" b="0" dirty="0">
                <a:solidFill>
                  <a:srgbClr val="234E5F"/>
                </a:solidFill>
              </a:rPr>
              <a:t>Dépendant de l'architecture du processeur utilisé</a:t>
            </a:r>
          </a:p>
          <a:p>
            <a:endParaRPr lang="fr-FR" b="0" dirty="0">
              <a:solidFill>
                <a:srgbClr val="234E5F"/>
              </a:solidFill>
            </a:endParaRPr>
          </a:p>
          <a:p>
            <a:r>
              <a:rPr lang="fr-FR" b="0" dirty="0">
                <a:solidFill>
                  <a:srgbClr val="234E5F"/>
                </a:solidFill>
              </a:rPr>
              <a:t>Utilise des mnémoniques symboliques</a:t>
            </a:r>
          </a:p>
          <a:p>
            <a:endParaRPr lang="fr-FR" b="0" dirty="0">
              <a:solidFill>
                <a:srgbClr val="234E5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EE28B1-7E3E-819D-3894-858435A73C46}"/>
              </a:ext>
            </a:extLst>
          </p:cNvPr>
          <p:cNvSpPr/>
          <p:nvPr/>
        </p:nvSpPr>
        <p:spPr>
          <a:xfrm>
            <a:off x="6320780" y="908720"/>
            <a:ext cx="2304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F39033"/>
                </a:solidFill>
                <a:latin typeface="+mn-lt"/>
                <a:cs typeface="+mn-cs"/>
              </a:rPr>
              <a:t>Années 1940 - 50</a:t>
            </a:r>
          </a:p>
        </p:txBody>
      </p:sp>
    </p:spTree>
    <p:extLst>
      <p:ext uri="{BB962C8B-B14F-4D97-AF65-F5344CB8AC3E}">
        <p14:creationId xmlns:p14="http://schemas.microsoft.com/office/powerpoint/2010/main" val="15131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6FA9B-F19C-CD6C-8D0A-3CF538039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F137-D85C-0A28-2A68-D76A43F1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000" dirty="0"/>
              <a:t>PROGRAMMATION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E3EE9B-2629-DFC9-DDB4-76818A6600AE}"/>
              </a:ext>
            </a:extLst>
          </p:cNvPr>
          <p:cNvSpPr/>
          <p:nvPr/>
        </p:nvSpPr>
        <p:spPr>
          <a:xfrm>
            <a:off x="451757" y="908720"/>
            <a:ext cx="5005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F39033"/>
                </a:solidFill>
                <a:latin typeface="+mn-lt"/>
                <a:cs typeface="+mn-cs"/>
              </a:rPr>
              <a:t>LES LANGAGES DE HAUT NIVEAU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46884-D5D0-8D4B-B6E5-AC5D2FDE814E}"/>
              </a:ext>
            </a:extLst>
          </p:cNvPr>
          <p:cNvSpPr/>
          <p:nvPr/>
        </p:nvSpPr>
        <p:spPr>
          <a:xfrm>
            <a:off x="632520" y="1345912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endParaRPr lang="fr-FR" b="1" dirty="0">
              <a:solidFill>
                <a:srgbClr val="285A6D"/>
              </a:solidFill>
              <a:latin typeface="+mn-lt"/>
              <a:cs typeface="+mn-cs"/>
            </a:endParaRP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F5BBD974-908C-00E3-0385-85B5835F6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0512" y="1705952"/>
            <a:ext cx="4104456" cy="1026473"/>
          </a:xfrm>
        </p:spPr>
        <p:txBody>
          <a:bodyPr/>
          <a:lstStyle/>
          <a:p>
            <a:r>
              <a:rPr lang="fr-FR" b="0" dirty="0">
                <a:solidFill>
                  <a:srgbClr val="234E5F"/>
                </a:solidFill>
              </a:rPr>
              <a:t>Premier langage à introduire la notion de déclaration de fonctions</a:t>
            </a:r>
          </a:p>
          <a:p>
            <a:r>
              <a:rPr lang="fr-FR" b="0" dirty="0">
                <a:solidFill>
                  <a:srgbClr val="234E5F"/>
                </a:solidFill>
              </a:rPr>
              <a:t>ALGOL 60 introduit la déclaration explicite des types de données pour les variables</a:t>
            </a:r>
          </a:p>
          <a:p>
            <a:endParaRPr lang="fr-FR" b="0" dirty="0">
              <a:solidFill>
                <a:srgbClr val="234E5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29F5BB-56EA-DE56-404D-7B0DC59032E7}"/>
              </a:ext>
            </a:extLst>
          </p:cNvPr>
          <p:cNvSpPr/>
          <p:nvPr/>
        </p:nvSpPr>
        <p:spPr>
          <a:xfrm>
            <a:off x="5591987" y="2996952"/>
            <a:ext cx="1728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F39033"/>
                </a:solidFill>
                <a:latin typeface="+mn-lt"/>
                <a:cs typeface="+mn-cs"/>
              </a:rPr>
              <a:t>Années 1960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8E670F-4483-0FA0-829B-DDCC9F768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80" y="3352689"/>
            <a:ext cx="3258005" cy="800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B461A66-0B26-B53F-1A27-0304EA2B3BD9}"/>
              </a:ext>
            </a:extLst>
          </p:cNvPr>
          <p:cNvSpPr/>
          <p:nvPr/>
        </p:nvSpPr>
        <p:spPr>
          <a:xfrm>
            <a:off x="600966" y="3838093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285A6D"/>
                </a:solidFill>
                <a:latin typeface="+mn-lt"/>
                <a:cs typeface="+mn-cs"/>
              </a:rPr>
              <a:t>BASIC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7E3221B8-76C3-FB67-5526-EE69FEB154A1}"/>
              </a:ext>
            </a:extLst>
          </p:cNvPr>
          <p:cNvSpPr txBox="1">
            <a:spLocks/>
          </p:cNvSpPr>
          <p:nvPr/>
        </p:nvSpPr>
        <p:spPr>
          <a:xfrm>
            <a:off x="668524" y="4213082"/>
            <a:ext cx="4104456" cy="87210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600"/>
              </a:spcBef>
              <a:buFontTx/>
              <a:buNone/>
              <a:defRPr sz="1300" b="1" kern="1200">
                <a:solidFill>
                  <a:srgbClr val="F39033"/>
                </a:solidFill>
                <a:latin typeface="+mn-lt"/>
                <a:ea typeface="+mn-ea"/>
                <a:cs typeface="+mn-cs"/>
              </a:defRPr>
            </a:lvl1pPr>
            <a:lvl2pPr marL="0" indent="0" algn="just" defTabSz="914400" rtl="0" eaLnBrk="1" latinLnBrk="0" hangingPunct="1">
              <a:spcBef>
                <a:spcPts val="300"/>
              </a:spcBef>
              <a:buFont typeface="Arial" pitchFamily="34" charset="0"/>
              <a:buNone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spcBef>
                <a:spcPts val="300"/>
              </a:spcBef>
              <a:buClr>
                <a:srgbClr val="F39033"/>
              </a:buClr>
              <a:buSzPct val="120000"/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spcBef>
                <a:spcPts val="300"/>
              </a:spcBef>
              <a:buFont typeface="Arial" pitchFamily="34" charset="0"/>
              <a:buChar char="–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spcBef>
                <a:spcPts val="300"/>
              </a:spcBef>
              <a:buFont typeface="Courier New" panose="02070309020205020404" pitchFamily="49" charset="0"/>
              <a:buChar char="o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fr-FR" b="0" dirty="0">
                <a:solidFill>
                  <a:srgbClr val="234E5F"/>
                </a:solidFill>
              </a:rPr>
              <a:t>Langage de programmation de haut niveau </a:t>
            </a:r>
          </a:p>
          <a:p>
            <a:pPr fontAlgn="auto">
              <a:spcAft>
                <a:spcPts val="0"/>
              </a:spcAft>
            </a:pPr>
            <a:r>
              <a:rPr lang="fr-FR" b="0" dirty="0">
                <a:solidFill>
                  <a:srgbClr val="234E5F"/>
                </a:solidFill>
              </a:rPr>
              <a:t>Simple à apprendre et à utiliser, </a:t>
            </a:r>
          </a:p>
          <a:p>
            <a:pPr fontAlgn="auto">
              <a:spcAft>
                <a:spcPts val="0"/>
              </a:spcAft>
            </a:pPr>
            <a:r>
              <a:rPr lang="fr-FR" b="0" dirty="0">
                <a:solidFill>
                  <a:srgbClr val="234E5F"/>
                </a:solidFill>
              </a:rPr>
              <a:t>Premier langage interprété (vs compilé)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89A778-BD51-130D-136C-3DFCFF53825B}"/>
              </a:ext>
            </a:extLst>
          </p:cNvPr>
          <p:cNvSpPr/>
          <p:nvPr/>
        </p:nvSpPr>
        <p:spPr>
          <a:xfrm>
            <a:off x="5635662" y="1009677"/>
            <a:ext cx="1728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F39033"/>
                </a:solidFill>
                <a:latin typeface="+mn-lt"/>
                <a:cs typeface="+mn-cs"/>
              </a:rPr>
              <a:t>Années 1950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9FA909F-C037-72EB-B3D8-E82C80A22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042" y="1378360"/>
            <a:ext cx="3419952" cy="109552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2C2C0F4-2604-10DC-27A4-41C904EF4CC9}"/>
              </a:ext>
            </a:extLst>
          </p:cNvPr>
          <p:cNvSpPr/>
          <p:nvPr/>
        </p:nvSpPr>
        <p:spPr>
          <a:xfrm>
            <a:off x="598759" y="5229200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285A6D"/>
                </a:solidFill>
                <a:latin typeface="+mn-lt"/>
                <a:cs typeface="+mn-cs"/>
              </a:rPr>
              <a:t>SIMULA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87A900D4-F952-033C-F1CE-F07860DF0BF7}"/>
              </a:ext>
            </a:extLst>
          </p:cNvPr>
          <p:cNvSpPr txBox="1">
            <a:spLocks/>
          </p:cNvSpPr>
          <p:nvPr/>
        </p:nvSpPr>
        <p:spPr>
          <a:xfrm>
            <a:off x="666317" y="5604189"/>
            <a:ext cx="4104456" cy="8772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600"/>
              </a:spcBef>
              <a:buFontTx/>
              <a:buNone/>
              <a:defRPr sz="1300" b="1" kern="1200">
                <a:solidFill>
                  <a:srgbClr val="F39033"/>
                </a:solidFill>
                <a:latin typeface="+mn-lt"/>
                <a:ea typeface="+mn-ea"/>
                <a:cs typeface="+mn-cs"/>
              </a:defRPr>
            </a:lvl1pPr>
            <a:lvl2pPr marL="0" indent="0" algn="just" defTabSz="914400" rtl="0" eaLnBrk="1" latinLnBrk="0" hangingPunct="1">
              <a:spcBef>
                <a:spcPts val="300"/>
              </a:spcBef>
              <a:buFont typeface="Arial" pitchFamily="34" charset="0"/>
              <a:buNone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spcBef>
                <a:spcPts val="300"/>
              </a:spcBef>
              <a:buClr>
                <a:srgbClr val="F39033"/>
              </a:buClr>
              <a:buSzPct val="120000"/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spcBef>
                <a:spcPts val="300"/>
              </a:spcBef>
              <a:buFont typeface="Arial" pitchFamily="34" charset="0"/>
              <a:buChar char="–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spcBef>
                <a:spcPts val="300"/>
              </a:spcBef>
              <a:buFont typeface="Courier New" panose="02070309020205020404" pitchFamily="49" charset="0"/>
              <a:buChar char="o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fr-FR" b="0" dirty="0">
                <a:solidFill>
                  <a:srgbClr val="234E5F"/>
                </a:solidFill>
              </a:rPr>
              <a:t>Premier langage à introduire la programmation orientée objet (POO)</a:t>
            </a:r>
          </a:p>
          <a:p>
            <a:pPr fontAlgn="auto">
              <a:spcAft>
                <a:spcPts val="0"/>
              </a:spcAft>
            </a:pPr>
            <a:r>
              <a:rPr lang="fr-FR" b="0" dirty="0">
                <a:solidFill>
                  <a:srgbClr val="234E5F"/>
                </a:solidFill>
              </a:rPr>
              <a:t>Classes, les objets, l'encapsulation et l'héritage</a:t>
            </a:r>
          </a:p>
          <a:p>
            <a:pPr fontAlgn="auto">
              <a:spcAft>
                <a:spcPts val="0"/>
              </a:spcAft>
            </a:pPr>
            <a:endParaRPr lang="fr-FR" b="0" dirty="0">
              <a:solidFill>
                <a:srgbClr val="234E5F"/>
              </a:solidFill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AD6D4B37-8AA8-0C37-9B44-AB9156606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080" y="4757220"/>
            <a:ext cx="3772426" cy="172426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5140815-01C8-A59A-D32F-7CB4E9712A6F}"/>
              </a:ext>
            </a:extLst>
          </p:cNvPr>
          <p:cNvSpPr/>
          <p:nvPr/>
        </p:nvSpPr>
        <p:spPr>
          <a:xfrm>
            <a:off x="5591987" y="4387888"/>
            <a:ext cx="1728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F39033"/>
                </a:solidFill>
                <a:latin typeface="+mn-lt"/>
                <a:cs typeface="+mn-cs"/>
              </a:rPr>
              <a:t>Années 1967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D6C933-DDB5-DEE0-EF62-576FE2D4D784}"/>
              </a:ext>
            </a:extLst>
          </p:cNvPr>
          <p:cNvSpPr/>
          <p:nvPr/>
        </p:nvSpPr>
        <p:spPr>
          <a:xfrm>
            <a:off x="632401" y="2802791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285A6D"/>
                </a:solidFill>
                <a:latin typeface="+mn-lt"/>
                <a:cs typeface="+mn-cs"/>
              </a:rPr>
              <a:t>FORTRAN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D0CFC4B9-FA58-29D1-9EDC-C3C18173BBA9}"/>
              </a:ext>
            </a:extLst>
          </p:cNvPr>
          <p:cNvSpPr txBox="1">
            <a:spLocks/>
          </p:cNvSpPr>
          <p:nvPr/>
        </p:nvSpPr>
        <p:spPr>
          <a:xfrm>
            <a:off x="600686" y="3114328"/>
            <a:ext cx="4104456" cy="6027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600"/>
              </a:spcBef>
              <a:buFontTx/>
              <a:buNone/>
              <a:defRPr sz="1300" b="1" kern="1200">
                <a:solidFill>
                  <a:srgbClr val="F39033"/>
                </a:solidFill>
                <a:latin typeface="+mn-lt"/>
                <a:ea typeface="+mn-ea"/>
                <a:cs typeface="+mn-cs"/>
              </a:defRPr>
            </a:lvl1pPr>
            <a:lvl2pPr marL="0" indent="0" algn="just" defTabSz="914400" rtl="0" eaLnBrk="1" latinLnBrk="0" hangingPunct="1">
              <a:spcBef>
                <a:spcPts val="300"/>
              </a:spcBef>
              <a:buFont typeface="Arial" pitchFamily="34" charset="0"/>
              <a:buNone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spcBef>
                <a:spcPts val="300"/>
              </a:spcBef>
              <a:buClr>
                <a:srgbClr val="F39033"/>
              </a:buClr>
              <a:buSzPct val="120000"/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spcBef>
                <a:spcPts val="300"/>
              </a:spcBef>
              <a:buFont typeface="Arial" pitchFamily="34" charset="0"/>
              <a:buChar char="–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spcBef>
                <a:spcPts val="300"/>
              </a:spcBef>
              <a:buFont typeface="Courier New" panose="02070309020205020404" pitchFamily="49" charset="0"/>
              <a:buChar char="o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fr-FR" b="0" dirty="0">
                <a:solidFill>
                  <a:srgbClr val="234E5F"/>
                </a:solidFill>
              </a:rPr>
              <a:t>Premier langage à introduire l’import de sous-programmes séparés (bibliothèques)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EB4D788-9080-C409-47C5-332309F93E4C}"/>
              </a:ext>
            </a:extLst>
          </p:cNvPr>
          <p:cNvSpPr txBox="1"/>
          <p:nvPr/>
        </p:nvSpPr>
        <p:spPr>
          <a:xfrm>
            <a:off x="560512" y="1324049"/>
            <a:ext cx="4953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85A6D"/>
                </a:solidFill>
                <a:latin typeface="+mn-lt"/>
                <a:cs typeface="+mn-cs"/>
              </a:rPr>
              <a:t>ALGOL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58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3" grpId="0"/>
      <p:bldP spid="14" grpId="0"/>
      <p:bldP spid="15" grpId="0"/>
      <p:bldP spid="16" grpId="0"/>
      <p:bldP spid="21" grpId="0"/>
      <p:bldP spid="23" grpId="0"/>
      <p:bldP spid="27" grpId="0"/>
      <p:bldP spid="28" grpId="0"/>
      <p:bldP spid="29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4AC1-E83A-9EC4-AAC0-716326F5B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A531E7-089E-3094-4E80-0603F746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000" dirty="0"/>
              <a:t>PROGRAMMATION MODERNE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67B793-A632-23A4-DAF2-19F0C447DB67}"/>
              </a:ext>
            </a:extLst>
          </p:cNvPr>
          <p:cNvSpPr/>
          <p:nvPr/>
        </p:nvSpPr>
        <p:spPr>
          <a:xfrm>
            <a:off x="451757" y="908720"/>
            <a:ext cx="5005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F39033"/>
                </a:solidFill>
                <a:latin typeface="+mn-lt"/>
                <a:cs typeface="+mn-cs"/>
              </a:rPr>
              <a:t>LANGAGES AVANCES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00E03-5511-EB4E-E185-E1A79E4DB38D}"/>
              </a:ext>
            </a:extLst>
          </p:cNvPr>
          <p:cNvSpPr/>
          <p:nvPr/>
        </p:nvSpPr>
        <p:spPr>
          <a:xfrm>
            <a:off x="632520" y="1412776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285A6D"/>
                </a:solidFill>
                <a:latin typeface="+mn-lt"/>
                <a:cs typeface="+mn-cs"/>
              </a:rPr>
              <a:t>LANGAGE C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774B9ADB-8DE5-88A3-0CA1-EAC1BDDFB3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0512" y="1844824"/>
            <a:ext cx="3384376" cy="1080120"/>
          </a:xfrm>
        </p:spPr>
        <p:txBody>
          <a:bodyPr/>
          <a:lstStyle/>
          <a:p>
            <a:r>
              <a:rPr lang="fr-FR" b="0" dirty="0">
                <a:solidFill>
                  <a:srgbClr val="234E5F"/>
                </a:solidFill>
              </a:rPr>
              <a:t>Langage de programmation procédural</a:t>
            </a:r>
          </a:p>
          <a:p>
            <a:r>
              <a:rPr lang="fr-FR" b="0" dirty="0">
                <a:solidFill>
                  <a:srgbClr val="234E5F"/>
                </a:solidFill>
              </a:rPr>
              <a:t>Apparition des notations {} et []</a:t>
            </a:r>
          </a:p>
          <a:p>
            <a:r>
              <a:rPr lang="fr-FR" b="0" dirty="0">
                <a:solidFill>
                  <a:srgbClr val="234E5F"/>
                </a:solidFill>
              </a:rPr>
              <a:t>Programmeurs doivent allouer et libérer la mémoire explicitement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6721B1-3755-FD3A-C882-423A5174C5D7}"/>
              </a:ext>
            </a:extLst>
          </p:cNvPr>
          <p:cNvSpPr/>
          <p:nvPr/>
        </p:nvSpPr>
        <p:spPr>
          <a:xfrm>
            <a:off x="5414758" y="836712"/>
            <a:ext cx="1728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F39033"/>
                </a:solidFill>
                <a:latin typeface="+mn-lt"/>
                <a:cs typeface="+mn-cs"/>
              </a:rPr>
              <a:t>Année 1972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CA5D295-7EC8-4B8E-3A91-79A98AE63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035" y="1176455"/>
            <a:ext cx="2676325" cy="16057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C9E0FEB-61AA-E6C1-7563-EB1FCAC75ADF}"/>
              </a:ext>
            </a:extLst>
          </p:cNvPr>
          <p:cNvSpPr/>
          <p:nvPr/>
        </p:nvSpPr>
        <p:spPr>
          <a:xfrm>
            <a:off x="632520" y="2996952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285A6D"/>
                </a:solidFill>
                <a:latin typeface="+mn-lt"/>
                <a:cs typeface="+mn-cs"/>
              </a:rPr>
              <a:t>LANGAGE C++, JAVA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A0EAED39-C779-0C30-4043-15BFBEB14858}"/>
              </a:ext>
            </a:extLst>
          </p:cNvPr>
          <p:cNvSpPr txBox="1">
            <a:spLocks/>
          </p:cNvSpPr>
          <p:nvPr/>
        </p:nvSpPr>
        <p:spPr>
          <a:xfrm>
            <a:off x="560512" y="3356992"/>
            <a:ext cx="3384376" cy="12961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600"/>
              </a:spcBef>
              <a:buFontTx/>
              <a:buNone/>
              <a:defRPr sz="1300" b="1" kern="1200">
                <a:solidFill>
                  <a:srgbClr val="F39033"/>
                </a:solidFill>
                <a:latin typeface="+mn-lt"/>
                <a:ea typeface="+mn-ea"/>
                <a:cs typeface="+mn-cs"/>
              </a:defRPr>
            </a:lvl1pPr>
            <a:lvl2pPr marL="0" indent="0" algn="just" defTabSz="914400" rtl="0" eaLnBrk="1" latinLnBrk="0" hangingPunct="1">
              <a:spcBef>
                <a:spcPts val="300"/>
              </a:spcBef>
              <a:buFont typeface="Arial" pitchFamily="34" charset="0"/>
              <a:buNone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spcBef>
                <a:spcPts val="300"/>
              </a:spcBef>
              <a:buClr>
                <a:srgbClr val="F39033"/>
              </a:buClr>
              <a:buSzPct val="120000"/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spcBef>
                <a:spcPts val="300"/>
              </a:spcBef>
              <a:buFont typeface="Arial" pitchFamily="34" charset="0"/>
              <a:buChar char="–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spcBef>
                <a:spcPts val="300"/>
              </a:spcBef>
              <a:buFont typeface="Courier New" panose="02070309020205020404" pitchFamily="49" charset="0"/>
              <a:buChar char="o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fr-FR" b="0" dirty="0">
                <a:solidFill>
                  <a:srgbClr val="234E5F"/>
                </a:solidFill>
              </a:rPr>
              <a:t>Langage de programmation objet</a:t>
            </a:r>
          </a:p>
          <a:p>
            <a:pPr fontAlgn="auto">
              <a:spcAft>
                <a:spcPts val="0"/>
              </a:spcAft>
            </a:pPr>
            <a:r>
              <a:rPr lang="fr-FR" b="0" dirty="0">
                <a:solidFill>
                  <a:srgbClr val="234E5F"/>
                </a:solidFill>
              </a:rPr>
              <a:t>Gestion automatique de la mémoire </a:t>
            </a:r>
          </a:p>
          <a:p>
            <a:pPr fontAlgn="auto">
              <a:spcAft>
                <a:spcPts val="0"/>
              </a:spcAft>
            </a:pPr>
            <a:r>
              <a:rPr lang="fr-FR" b="0" dirty="0">
                <a:solidFill>
                  <a:srgbClr val="234E5F"/>
                </a:solidFill>
              </a:rPr>
              <a:t>Concepts de constructeurs, destructeurs </a:t>
            </a:r>
            <a:r>
              <a:rPr lang="en-US" b="0" dirty="0">
                <a:solidFill>
                  <a:srgbClr val="234E5F"/>
                </a:solidFill>
              </a:rPr>
              <a:t>(class, public, private, protected, virtual, new)</a:t>
            </a:r>
          </a:p>
          <a:p>
            <a:pPr fontAlgn="auto">
              <a:spcAft>
                <a:spcPts val="0"/>
              </a:spcAft>
            </a:pPr>
            <a:endParaRPr lang="fr-FR" b="0" dirty="0">
              <a:solidFill>
                <a:srgbClr val="234E5F"/>
              </a:solidFill>
            </a:endParaRPr>
          </a:p>
          <a:p>
            <a:pPr fontAlgn="auto">
              <a:spcAft>
                <a:spcPts val="0"/>
              </a:spcAft>
            </a:pPr>
            <a:endParaRPr lang="fr-FR" b="0" dirty="0">
              <a:solidFill>
                <a:srgbClr val="234E5F"/>
              </a:solidFill>
            </a:endParaRPr>
          </a:p>
          <a:p>
            <a:pPr fontAlgn="auto">
              <a:spcAft>
                <a:spcPts val="0"/>
              </a:spcAft>
            </a:pPr>
            <a:endParaRPr lang="fr-FR" b="0" dirty="0">
              <a:solidFill>
                <a:srgbClr val="234E5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219DBE-070F-D7BD-2B2D-A0ED1E33A61C}"/>
              </a:ext>
            </a:extLst>
          </p:cNvPr>
          <p:cNvSpPr/>
          <p:nvPr/>
        </p:nvSpPr>
        <p:spPr>
          <a:xfrm>
            <a:off x="5410611" y="2805686"/>
            <a:ext cx="1728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F39033"/>
                </a:solidFill>
                <a:latin typeface="+mn-lt"/>
                <a:cs typeface="+mn-cs"/>
              </a:rPr>
              <a:t>Années 1980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E95AE7B-E5D8-9C0D-467B-653C206F7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038" y="3186352"/>
            <a:ext cx="3158370" cy="162219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39E5BF5-D805-14F9-C972-16AC429058A0}"/>
              </a:ext>
            </a:extLst>
          </p:cNvPr>
          <p:cNvSpPr/>
          <p:nvPr/>
        </p:nvSpPr>
        <p:spPr>
          <a:xfrm>
            <a:off x="632520" y="4797152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285A6D"/>
                </a:solidFill>
                <a:latin typeface="+mn-lt"/>
                <a:cs typeface="+mn-cs"/>
              </a:rPr>
              <a:t>PYTHON </a:t>
            </a: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252E66C5-C896-58C8-0585-D09081B96789}"/>
              </a:ext>
            </a:extLst>
          </p:cNvPr>
          <p:cNvSpPr txBox="1">
            <a:spLocks/>
          </p:cNvSpPr>
          <p:nvPr/>
        </p:nvSpPr>
        <p:spPr>
          <a:xfrm>
            <a:off x="560512" y="5107813"/>
            <a:ext cx="3384376" cy="12961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600"/>
              </a:spcBef>
              <a:buFontTx/>
              <a:buNone/>
              <a:defRPr sz="1300" b="1" kern="1200">
                <a:solidFill>
                  <a:srgbClr val="F39033"/>
                </a:solidFill>
                <a:latin typeface="+mn-lt"/>
                <a:ea typeface="+mn-ea"/>
                <a:cs typeface="+mn-cs"/>
              </a:defRPr>
            </a:lvl1pPr>
            <a:lvl2pPr marL="0" indent="0" algn="just" defTabSz="914400" rtl="0" eaLnBrk="1" latinLnBrk="0" hangingPunct="1">
              <a:spcBef>
                <a:spcPts val="300"/>
              </a:spcBef>
              <a:buFont typeface="Arial" pitchFamily="34" charset="0"/>
              <a:buNone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spcBef>
                <a:spcPts val="300"/>
              </a:spcBef>
              <a:buClr>
                <a:srgbClr val="F39033"/>
              </a:buClr>
              <a:buSzPct val="120000"/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spcBef>
                <a:spcPts val="300"/>
              </a:spcBef>
              <a:buFont typeface="Arial" pitchFamily="34" charset="0"/>
              <a:buChar char="–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spcBef>
                <a:spcPts val="300"/>
              </a:spcBef>
              <a:buFont typeface="Courier New" panose="02070309020205020404" pitchFamily="49" charset="0"/>
              <a:buChar char="o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fr-FR" b="0" dirty="0">
                <a:solidFill>
                  <a:srgbClr val="234E5F"/>
                </a:solidFill>
              </a:rPr>
              <a:t>Apparition de la notion de décorateur</a:t>
            </a:r>
          </a:p>
          <a:p>
            <a:pPr fontAlgn="auto">
              <a:spcAft>
                <a:spcPts val="0"/>
              </a:spcAft>
            </a:pPr>
            <a:r>
              <a:rPr lang="fr-FR" b="0" dirty="0">
                <a:solidFill>
                  <a:srgbClr val="234E5F"/>
                </a:solidFill>
              </a:rPr>
              <a:t>Ajouter du comportement à une fonction ou à une classe sans modifier son code</a:t>
            </a:r>
          </a:p>
          <a:p>
            <a:pPr fontAlgn="auto">
              <a:spcAft>
                <a:spcPts val="0"/>
              </a:spcAft>
            </a:pPr>
            <a:r>
              <a:rPr lang="fr-FR" b="0" dirty="0">
                <a:solidFill>
                  <a:srgbClr val="234E5F"/>
                </a:solidFill>
              </a:rPr>
              <a:t>Ex : Class Porche()</a:t>
            </a:r>
          </a:p>
          <a:p>
            <a:pPr fontAlgn="auto">
              <a:spcAft>
                <a:spcPts val="0"/>
              </a:spcAft>
            </a:pPr>
            <a:endParaRPr lang="fr-FR" b="0" dirty="0">
              <a:solidFill>
                <a:srgbClr val="234E5F"/>
              </a:solidFill>
            </a:endParaRPr>
          </a:p>
          <a:p>
            <a:pPr fontAlgn="auto">
              <a:spcAft>
                <a:spcPts val="0"/>
              </a:spcAft>
            </a:pPr>
            <a:endParaRPr lang="fr-FR" b="0" dirty="0">
              <a:solidFill>
                <a:srgbClr val="234E5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043CD9-FD5A-DA80-6D8B-58618BAD156F}"/>
              </a:ext>
            </a:extLst>
          </p:cNvPr>
          <p:cNvSpPr/>
          <p:nvPr/>
        </p:nvSpPr>
        <p:spPr>
          <a:xfrm>
            <a:off x="5410610" y="4985863"/>
            <a:ext cx="1728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F39033"/>
                </a:solidFill>
                <a:latin typeface="+mn-lt"/>
                <a:cs typeface="+mn-cs"/>
              </a:rPr>
              <a:t>Années 2000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165C7C01-162F-452A-DCA7-DAFF2A779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056" y="5470889"/>
            <a:ext cx="3000794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2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 uiExpand="1" build="p"/>
      <p:bldP spid="3" grpId="0"/>
      <p:bldP spid="9" grpId="0"/>
      <p:bldP spid="12" grpId="0"/>
      <p:bldP spid="13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DCBE-6914-E27A-E827-B91864B02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9B3A5-0CDF-5A75-2562-9C058A5C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000" dirty="0"/>
              <a:t>PROGRAMMATION CONCEPTION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1F895-AAFF-A203-C305-DEC5149ABE74}"/>
              </a:ext>
            </a:extLst>
          </p:cNvPr>
          <p:cNvSpPr/>
          <p:nvPr/>
        </p:nvSpPr>
        <p:spPr>
          <a:xfrm>
            <a:off x="451757" y="908720"/>
            <a:ext cx="5005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F39033"/>
                </a:solidFill>
                <a:latin typeface="+mn-lt"/>
                <a:cs typeface="+mn-cs"/>
              </a:rPr>
              <a:t>LES LANGAGES OUTILS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5F1C578-05FE-941A-95FF-9951AF2F1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147" y="3890052"/>
            <a:ext cx="2513335" cy="2025748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3CAADACD-F838-B487-4461-0CA626471AE8}"/>
              </a:ext>
            </a:extLst>
          </p:cNvPr>
          <p:cNvSpPr txBox="1"/>
          <p:nvPr/>
        </p:nvSpPr>
        <p:spPr>
          <a:xfrm>
            <a:off x="467015" y="4021192"/>
            <a:ext cx="3528392" cy="1712064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marL="0" indent="0" defTabSz="914400" eaLnBrk="1" fontAlgn="auto" latinLnBrk="0" hangingPunct="1">
              <a:spcBef>
                <a:spcPts val="600"/>
              </a:spcBef>
              <a:spcAft>
                <a:spcPts val="0"/>
              </a:spcAft>
              <a:buFontTx/>
              <a:buNone/>
              <a:defRPr sz="1300" b="1">
                <a:solidFill>
                  <a:srgbClr val="234E5F"/>
                </a:solidFill>
                <a:latin typeface="+mn-lt"/>
                <a:cs typeface="+mn-cs"/>
              </a:defRPr>
            </a:lvl1pPr>
            <a:lvl2pPr marL="0" indent="0" algn="just" defTabSz="914400" eaLnBrk="1" latinLnBrk="0" hangingPunct="1">
              <a:spcBef>
                <a:spcPts val="300"/>
              </a:spcBef>
              <a:buFont typeface="Arial" pitchFamily="34" charset="0"/>
              <a:buNone/>
              <a:defRPr sz="1200">
                <a:solidFill>
                  <a:srgbClr val="285A6D"/>
                </a:solidFill>
                <a:latin typeface="+mn-lt"/>
                <a:cs typeface="+mn-cs"/>
              </a:defRPr>
            </a:lvl2pPr>
            <a:lvl3pPr marL="180975" indent="-180975" defTabSz="914400" eaLnBrk="1" latinLnBrk="0" hangingPunct="1">
              <a:spcBef>
                <a:spcPts val="300"/>
              </a:spcBef>
              <a:buClr>
                <a:srgbClr val="F39033"/>
              </a:buClr>
              <a:buSzPct val="120000"/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3pPr>
            <a:lvl4pPr marL="361950" indent="-180975" defTabSz="914400" eaLnBrk="1" latinLnBrk="0" hangingPunct="1">
              <a:spcBef>
                <a:spcPts val="300"/>
              </a:spcBef>
              <a:buFont typeface="Arial" pitchFamily="34" charset="0"/>
              <a:buChar char="–"/>
              <a:defRPr sz="1200">
                <a:solidFill>
                  <a:srgbClr val="285A6D"/>
                </a:solidFill>
                <a:latin typeface="+mn-lt"/>
                <a:cs typeface="+mn-cs"/>
              </a:defRPr>
            </a:lvl4pPr>
            <a:lvl5pPr marL="542925" indent="-180975" defTabSz="914400" eaLnBrk="1" latinLnBrk="0" hangingPunct="1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  <a:latin typeface="+mn-lt"/>
                <a:cs typeface="+mn-cs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9pPr>
          </a:lstStyle>
          <a:p>
            <a:r>
              <a:rPr lang="fr-FR" b="0" dirty="0" err="1"/>
              <a:t>Unified</a:t>
            </a:r>
            <a:r>
              <a:rPr lang="fr-FR" b="0" dirty="0"/>
              <a:t> Modeling Language, </a:t>
            </a:r>
          </a:p>
          <a:p>
            <a:br>
              <a:rPr lang="fr-FR" b="0" dirty="0"/>
            </a:br>
            <a:r>
              <a:rPr lang="fr-FR" b="0" dirty="0"/>
              <a:t>Langage graphique utilisé pour visualiser, concevoir et communiquer la structure et le comportement des systèmes logiciels.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8D1D8B2F-3C21-2911-E802-4F174E7D4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280" y="1278052"/>
            <a:ext cx="1858531" cy="190039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903F749D-AAC7-DC8D-54F6-2D3E2F9BD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264" y="3898875"/>
            <a:ext cx="2378819" cy="20169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7D5FA3-B500-0E28-39A5-45B230584826}"/>
              </a:ext>
            </a:extLst>
          </p:cNvPr>
          <p:cNvSpPr/>
          <p:nvPr/>
        </p:nvSpPr>
        <p:spPr>
          <a:xfrm>
            <a:off x="568251" y="3736156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285A6D"/>
                </a:solidFill>
                <a:latin typeface="+mn-lt"/>
                <a:cs typeface="+mn-cs"/>
              </a:rPr>
              <a:t>UML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85F6C7-AB0B-09F7-9041-37C440171B16}"/>
              </a:ext>
            </a:extLst>
          </p:cNvPr>
          <p:cNvSpPr/>
          <p:nvPr/>
        </p:nvSpPr>
        <p:spPr>
          <a:xfrm>
            <a:off x="4532973" y="863919"/>
            <a:ext cx="1728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F39033"/>
                </a:solidFill>
                <a:latin typeface="+mn-lt"/>
                <a:cs typeface="+mn-cs"/>
              </a:rPr>
              <a:t>Années 1970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046C9-031A-9CD7-0D52-81056CD33364}"/>
              </a:ext>
            </a:extLst>
          </p:cNvPr>
          <p:cNvSpPr txBox="1"/>
          <p:nvPr/>
        </p:nvSpPr>
        <p:spPr>
          <a:xfrm>
            <a:off x="342489" y="1729429"/>
            <a:ext cx="3528392" cy="1069722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marL="0" indent="0" defTabSz="914400" eaLnBrk="1" fontAlgn="auto" latinLnBrk="0" hangingPunct="1">
              <a:spcBef>
                <a:spcPts val="600"/>
              </a:spcBef>
              <a:spcAft>
                <a:spcPts val="0"/>
              </a:spcAft>
              <a:buFontTx/>
              <a:buNone/>
              <a:defRPr sz="1300" b="1">
                <a:solidFill>
                  <a:srgbClr val="234E5F"/>
                </a:solidFill>
                <a:latin typeface="+mn-lt"/>
                <a:cs typeface="+mn-cs"/>
              </a:defRPr>
            </a:lvl1pPr>
            <a:lvl2pPr marL="0" indent="0" algn="just" defTabSz="914400" eaLnBrk="1" latinLnBrk="0" hangingPunct="1">
              <a:spcBef>
                <a:spcPts val="300"/>
              </a:spcBef>
              <a:buFont typeface="Arial" pitchFamily="34" charset="0"/>
              <a:buNone/>
              <a:defRPr sz="1200">
                <a:solidFill>
                  <a:srgbClr val="285A6D"/>
                </a:solidFill>
                <a:latin typeface="+mn-lt"/>
                <a:cs typeface="+mn-cs"/>
              </a:defRPr>
            </a:lvl2pPr>
            <a:lvl3pPr marL="180975" indent="-180975" defTabSz="914400" eaLnBrk="1" latinLnBrk="0" hangingPunct="1">
              <a:spcBef>
                <a:spcPts val="300"/>
              </a:spcBef>
              <a:buClr>
                <a:srgbClr val="F39033"/>
              </a:buClr>
              <a:buSzPct val="120000"/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3pPr>
            <a:lvl4pPr marL="361950" indent="-180975" defTabSz="914400" eaLnBrk="1" latinLnBrk="0" hangingPunct="1">
              <a:spcBef>
                <a:spcPts val="300"/>
              </a:spcBef>
              <a:buFont typeface="Arial" pitchFamily="34" charset="0"/>
              <a:buChar char="–"/>
              <a:defRPr sz="1200">
                <a:solidFill>
                  <a:srgbClr val="285A6D"/>
                </a:solidFill>
                <a:latin typeface="+mn-lt"/>
                <a:cs typeface="+mn-cs"/>
              </a:defRPr>
            </a:lvl4pPr>
            <a:lvl5pPr marL="542925" indent="-180975" defTabSz="914400" eaLnBrk="1" latinLnBrk="0" hangingPunct="1">
              <a:spcBef>
                <a:spcPts val="300"/>
              </a:spcBef>
              <a:buFont typeface="Courier New" panose="02070309020205020404" pitchFamily="49" charset="0"/>
              <a:buChar char="o"/>
              <a:defRPr sz="1200">
                <a:solidFill>
                  <a:srgbClr val="285A6D"/>
                </a:solidFill>
                <a:latin typeface="+mn-lt"/>
                <a:cs typeface="+mn-cs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200">
                <a:solidFill>
                  <a:srgbClr val="285A6D"/>
                </a:solidFill>
                <a:latin typeface="+mn-lt"/>
                <a:cs typeface="+mn-cs"/>
              </a:defRPr>
            </a:lvl9pPr>
          </a:lstStyle>
          <a:p>
            <a:r>
              <a:rPr lang="fr-FR" b="0" dirty="0"/>
              <a:t>Méthode de conception des systèmes d'information basée sur la modélisation des données</a:t>
            </a:r>
          </a:p>
          <a:p>
            <a:r>
              <a:rPr lang="fr-FR" b="0" dirty="0"/>
              <a:t>Permet aux informaticiens de formaliser le besoin </a:t>
            </a:r>
          </a:p>
          <a:p>
            <a:r>
              <a:rPr lang="fr-FR" b="0" dirty="0"/>
              <a:t>Structure le processus de développement logiciel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6C2305-5939-BDF6-6A4E-5F3DF555BD3C}"/>
              </a:ext>
            </a:extLst>
          </p:cNvPr>
          <p:cNvSpPr/>
          <p:nvPr/>
        </p:nvSpPr>
        <p:spPr>
          <a:xfrm>
            <a:off x="443725" y="1444393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285A6D"/>
                </a:solidFill>
                <a:latin typeface="+mn-lt"/>
                <a:cs typeface="+mn-cs"/>
              </a:rPr>
              <a:t>MERISE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4F21500-6D5C-2E4B-B2EC-65B515B2A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629" y="1346272"/>
            <a:ext cx="2700853" cy="177534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E92F40-2845-D009-DA10-A45D104A09E1}"/>
              </a:ext>
            </a:extLst>
          </p:cNvPr>
          <p:cNvSpPr/>
          <p:nvPr/>
        </p:nvSpPr>
        <p:spPr>
          <a:xfrm>
            <a:off x="7769238" y="868672"/>
            <a:ext cx="1728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F39033"/>
                </a:solidFill>
                <a:latin typeface="+mn-lt"/>
                <a:cs typeface="+mn-cs"/>
              </a:rPr>
              <a:t>Années 1990</a:t>
            </a:r>
          </a:p>
        </p:txBody>
      </p:sp>
    </p:spTree>
    <p:extLst>
      <p:ext uri="{BB962C8B-B14F-4D97-AF65-F5344CB8AC3E}">
        <p14:creationId xmlns:p14="http://schemas.microsoft.com/office/powerpoint/2010/main" val="19261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  <p:bldP spid="4" grpId="0"/>
      <p:bldP spid="7" grpId="0"/>
      <p:bldP spid="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F204D-2B4C-0CEF-954A-A53296131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FB6B-4BFD-9920-50F5-5045E0EE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000" dirty="0"/>
              <a:t>PROGRAMMATION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8C4A7D-8EE4-16E5-3C6B-BF33816F5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488" y="2852936"/>
            <a:ext cx="9444038" cy="2088232"/>
          </a:xfrm>
        </p:spPr>
        <p:txBody>
          <a:bodyPr/>
          <a:lstStyle/>
          <a:p>
            <a:pPr algn="ctr"/>
            <a:r>
              <a:rPr lang="fr-FR" sz="3600" dirty="0">
                <a:solidFill>
                  <a:srgbClr val="285A6D"/>
                </a:solidFill>
              </a:rPr>
              <a:t>TRAVAUX PRATIQUES</a:t>
            </a:r>
          </a:p>
          <a:p>
            <a:pPr algn="ctr"/>
            <a:r>
              <a:rPr lang="fr-FR" sz="48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23954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4E027-9FC9-03FB-A096-115315703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40179-EB0A-D36B-54F4-88164876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000" dirty="0"/>
              <a:t>PROGRAMMATION INTERNET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4A74B5-500F-6778-D1BF-9FB11BBA3F4B}"/>
              </a:ext>
            </a:extLst>
          </p:cNvPr>
          <p:cNvSpPr/>
          <p:nvPr/>
        </p:nvSpPr>
        <p:spPr>
          <a:xfrm>
            <a:off x="451757" y="908720"/>
            <a:ext cx="5725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F39033"/>
                </a:solidFill>
                <a:latin typeface="+mn-lt"/>
                <a:cs typeface="+mn-cs"/>
              </a:rPr>
              <a:t>LES LANGAGES DE LA DONNEE ET DU WEB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0D77D0-8EF2-B074-1C12-64C3ACE17FBF}"/>
              </a:ext>
            </a:extLst>
          </p:cNvPr>
          <p:cNvSpPr/>
          <p:nvPr/>
        </p:nvSpPr>
        <p:spPr>
          <a:xfrm>
            <a:off x="488781" y="2669136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285A6D"/>
                </a:solidFill>
                <a:latin typeface="+mn-lt"/>
                <a:cs typeface="+mn-cs"/>
              </a:rPr>
              <a:t>HTML et CSS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968F89B1-10ED-09A9-9143-C182AB907A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6773" y="2957168"/>
            <a:ext cx="3384376" cy="1430868"/>
          </a:xfrm>
        </p:spPr>
        <p:txBody>
          <a:bodyPr/>
          <a:lstStyle/>
          <a:p>
            <a:r>
              <a:rPr lang="fr-FR" b="0" dirty="0">
                <a:solidFill>
                  <a:srgbClr val="234E5F"/>
                </a:solidFill>
              </a:rPr>
              <a:t>Langages de balisage utilisé pour structurer le contenu et le mettre en forme </a:t>
            </a:r>
          </a:p>
          <a:p>
            <a:r>
              <a:rPr lang="fr-FR" b="0" dirty="0">
                <a:solidFill>
                  <a:srgbClr val="234E5F"/>
                </a:solidFill>
              </a:rPr>
              <a:t>Par extension HTML deviendra XML (échange de données sur internet, stocker des configurations et des paramètres dans de nombreux logiciels, comme Word et Excel)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C844CE-00AA-B8CC-EE3C-A5152C4ABB7B}"/>
              </a:ext>
            </a:extLst>
          </p:cNvPr>
          <p:cNvSpPr/>
          <p:nvPr/>
        </p:nvSpPr>
        <p:spPr>
          <a:xfrm>
            <a:off x="4071382" y="2901472"/>
            <a:ext cx="1728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F39033"/>
                </a:solidFill>
                <a:latin typeface="+mn-lt"/>
                <a:cs typeface="+mn-cs"/>
              </a:rPr>
              <a:t>Année 1995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1056EE-F143-2A72-0C29-E5E756D7D35D}"/>
              </a:ext>
            </a:extLst>
          </p:cNvPr>
          <p:cNvSpPr/>
          <p:nvPr/>
        </p:nvSpPr>
        <p:spPr>
          <a:xfrm>
            <a:off x="488781" y="4460044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285A6D"/>
                </a:solidFill>
                <a:latin typeface="+mn-lt"/>
                <a:cs typeface="+mn-cs"/>
              </a:rPr>
              <a:t>JAVASCRIPT et JSON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C6F2C6F6-C5D4-4837-6B0C-50ED1F1A22D3}"/>
              </a:ext>
            </a:extLst>
          </p:cNvPr>
          <p:cNvSpPr txBox="1">
            <a:spLocks/>
          </p:cNvSpPr>
          <p:nvPr/>
        </p:nvSpPr>
        <p:spPr>
          <a:xfrm>
            <a:off x="416772" y="4757369"/>
            <a:ext cx="3878451" cy="14799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600"/>
              </a:spcBef>
              <a:buFontTx/>
              <a:buNone/>
              <a:defRPr sz="1300" b="1" kern="1200">
                <a:solidFill>
                  <a:srgbClr val="F39033"/>
                </a:solidFill>
                <a:latin typeface="+mn-lt"/>
                <a:ea typeface="+mn-ea"/>
                <a:cs typeface="+mn-cs"/>
              </a:defRPr>
            </a:lvl1pPr>
            <a:lvl2pPr marL="0" indent="0" algn="just" defTabSz="914400" rtl="0" eaLnBrk="1" latinLnBrk="0" hangingPunct="1">
              <a:spcBef>
                <a:spcPts val="300"/>
              </a:spcBef>
              <a:buFont typeface="Arial" pitchFamily="34" charset="0"/>
              <a:buNone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spcBef>
                <a:spcPts val="300"/>
              </a:spcBef>
              <a:buClr>
                <a:srgbClr val="F39033"/>
              </a:buClr>
              <a:buSzPct val="120000"/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spcBef>
                <a:spcPts val="300"/>
              </a:spcBef>
              <a:buFont typeface="Arial" pitchFamily="34" charset="0"/>
              <a:buChar char="–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spcBef>
                <a:spcPts val="300"/>
              </a:spcBef>
              <a:buFont typeface="Courier New" panose="02070309020205020404" pitchFamily="49" charset="0"/>
              <a:buChar char="o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fr-FR" b="0" dirty="0">
                <a:solidFill>
                  <a:srgbClr val="234E5F"/>
                </a:solidFill>
              </a:rPr>
              <a:t>Langage de programmation objet interprété dans les navigateurs (principalement pour créer des fonctionnalités interactives dans les pages web)</a:t>
            </a:r>
          </a:p>
          <a:p>
            <a:pPr fontAlgn="auto">
              <a:spcAft>
                <a:spcPts val="0"/>
              </a:spcAft>
            </a:pPr>
            <a:r>
              <a:rPr lang="fr-FR" b="0" dirty="0">
                <a:solidFill>
                  <a:srgbClr val="234E5F"/>
                </a:solidFill>
              </a:rPr>
              <a:t>Par extension il donnera naissance à JSON (échange de données léger) des bases de données non structurées, des frameworks client et serveur</a:t>
            </a:r>
          </a:p>
          <a:p>
            <a:pPr fontAlgn="auto">
              <a:spcAft>
                <a:spcPts val="0"/>
              </a:spcAft>
            </a:pPr>
            <a:endParaRPr lang="fr-FR" b="0" dirty="0">
              <a:solidFill>
                <a:srgbClr val="234E5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B535F8-815F-6B6F-8B50-4F77A58D7224}"/>
              </a:ext>
            </a:extLst>
          </p:cNvPr>
          <p:cNvSpPr/>
          <p:nvPr/>
        </p:nvSpPr>
        <p:spPr>
          <a:xfrm>
            <a:off x="488926" y="1278052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285A6D"/>
                </a:solidFill>
                <a:latin typeface="+mn-lt"/>
                <a:cs typeface="+mn-cs"/>
              </a:rPr>
              <a:t>SQL </a:t>
            </a: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06322C4B-7E4E-D2DA-6188-4048A06F1CD4}"/>
              </a:ext>
            </a:extLst>
          </p:cNvPr>
          <p:cNvSpPr txBox="1">
            <a:spLocks/>
          </p:cNvSpPr>
          <p:nvPr/>
        </p:nvSpPr>
        <p:spPr>
          <a:xfrm>
            <a:off x="416918" y="1588713"/>
            <a:ext cx="3960018" cy="10897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600"/>
              </a:spcBef>
              <a:buFontTx/>
              <a:buNone/>
              <a:defRPr sz="1300" b="1" kern="1200">
                <a:solidFill>
                  <a:srgbClr val="F39033"/>
                </a:solidFill>
                <a:latin typeface="+mn-lt"/>
                <a:ea typeface="+mn-ea"/>
                <a:cs typeface="+mn-cs"/>
              </a:defRPr>
            </a:lvl1pPr>
            <a:lvl2pPr marL="0" indent="0" algn="just" defTabSz="914400" rtl="0" eaLnBrk="1" latinLnBrk="0" hangingPunct="1">
              <a:spcBef>
                <a:spcPts val="300"/>
              </a:spcBef>
              <a:buFont typeface="Arial" pitchFamily="34" charset="0"/>
              <a:buNone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spcBef>
                <a:spcPts val="300"/>
              </a:spcBef>
              <a:buClr>
                <a:srgbClr val="F39033"/>
              </a:buClr>
              <a:buSzPct val="120000"/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spcBef>
                <a:spcPts val="300"/>
              </a:spcBef>
              <a:buFont typeface="Arial" pitchFamily="34" charset="0"/>
              <a:buChar char="–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spcBef>
                <a:spcPts val="300"/>
              </a:spcBef>
              <a:buFont typeface="Courier New" panose="02070309020205020404" pitchFamily="49" charset="0"/>
              <a:buChar char="o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285A6D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fr-FR" b="0" dirty="0">
                <a:solidFill>
                  <a:srgbClr val="234E5F"/>
                </a:solidFill>
              </a:rPr>
              <a:t>Langage utilisé pour gérer et manipuler des bases de données relationnelles</a:t>
            </a:r>
          </a:p>
          <a:p>
            <a:pPr fontAlgn="auto">
              <a:spcAft>
                <a:spcPts val="0"/>
              </a:spcAft>
            </a:pPr>
            <a:r>
              <a:rPr lang="fr-FR" b="0" dirty="0">
                <a:solidFill>
                  <a:srgbClr val="234E5F"/>
                </a:solidFill>
              </a:rPr>
              <a:t>Utilisé pour stocker des objets et les relier </a:t>
            </a:r>
          </a:p>
          <a:p>
            <a:pPr fontAlgn="auto">
              <a:spcAft>
                <a:spcPts val="0"/>
              </a:spcAft>
            </a:pPr>
            <a:r>
              <a:rPr lang="fr-FR" b="0" dirty="0">
                <a:solidFill>
                  <a:srgbClr val="234E5F"/>
                </a:solidFill>
              </a:rPr>
              <a:t>Recherche rapide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5D33A0-DD5C-9FF2-3D74-1D7196152BF1}"/>
              </a:ext>
            </a:extLst>
          </p:cNvPr>
          <p:cNvSpPr/>
          <p:nvPr/>
        </p:nvSpPr>
        <p:spPr>
          <a:xfrm>
            <a:off x="6897216" y="1345786"/>
            <a:ext cx="1728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449263" algn="l"/>
                <a:tab pos="1052513" algn="l"/>
              </a:tabLst>
            </a:pPr>
            <a:r>
              <a:rPr lang="fr-FR" b="1" dirty="0">
                <a:solidFill>
                  <a:srgbClr val="F39033"/>
                </a:solidFill>
                <a:latin typeface="+mn-lt"/>
                <a:cs typeface="+mn-cs"/>
              </a:rPr>
              <a:t>Années 1970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2675153-42C0-0AAD-50F5-0B7DFCCE3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315" y="4853480"/>
            <a:ext cx="4934639" cy="104789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1B22CED-6DD9-EE15-FBAF-E93C33DEA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31" y="3309008"/>
            <a:ext cx="3962953" cy="100026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1F14A38-0129-CC55-FAC7-D0DB3DEE8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315" y="1795665"/>
            <a:ext cx="2924583" cy="36200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E9CABC-5F71-640A-9A2F-DFB5D0DBE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315" y="2224851"/>
            <a:ext cx="4934640" cy="5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3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 build="p"/>
      <p:bldP spid="3" grpId="0"/>
      <p:bldP spid="9" grpId="0"/>
      <p:bldP spid="12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Masque Naldeo">
  <a:themeElements>
    <a:clrScheme name="Naldeo-PPT">
      <a:dk1>
        <a:sysClr val="windowText" lastClr="000000"/>
      </a:dk1>
      <a:lt1>
        <a:sysClr val="window" lastClr="FFFFFF"/>
      </a:lt1>
      <a:dk2>
        <a:srgbClr val="FFFFFF"/>
      </a:dk2>
      <a:lt2>
        <a:srgbClr val="EEECE1"/>
      </a:lt2>
      <a:accent1>
        <a:srgbClr val="285A6D"/>
      </a:accent1>
      <a:accent2>
        <a:srgbClr val="F39033"/>
      </a:accent2>
      <a:accent3>
        <a:srgbClr val="B43932"/>
      </a:accent3>
      <a:accent4>
        <a:srgbClr val="7B9DAD"/>
      </a:accent4>
      <a:accent5>
        <a:srgbClr val="1F92CB"/>
      </a:accent5>
      <a:accent6>
        <a:srgbClr val="148451"/>
      </a:accent6>
      <a:hlink>
        <a:srgbClr val="1F92CB"/>
      </a:hlink>
      <a:folHlink>
        <a:srgbClr val="285A6D"/>
      </a:folHlink>
    </a:clrScheme>
    <a:fontScheme name="Nalde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39033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39033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>
            <a:solidFill>
              <a:srgbClr val="285A6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276A2C24CD22479414CBCABFE0D471" ma:contentTypeVersion="14" ma:contentTypeDescription="Crée un document." ma:contentTypeScope="" ma:versionID="f985707b7745b0db6888bbd3c77d64cf">
  <xsd:schema xmlns:xsd="http://www.w3.org/2001/XMLSchema" xmlns:xs="http://www.w3.org/2001/XMLSchema" xmlns:p="http://schemas.microsoft.com/office/2006/metadata/properties" xmlns:ns2="73a70e85-4a74-40f3-902f-74bd642ec17d" xmlns:ns3="f7ace171-5878-421b-a3b3-11c91d6cf0d7" targetNamespace="http://schemas.microsoft.com/office/2006/metadata/properties" ma:root="true" ma:fieldsID="3ad82c69654d3e46f93e22d90c51388e" ns2:_="" ns3:_="">
    <xsd:import namespace="73a70e85-4a74-40f3-902f-74bd642ec17d"/>
    <xsd:import namespace="f7ace171-5878-421b-a3b3-11c91d6cf0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70e85-4a74-40f3-902f-74bd642ec1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ce171-5878-421b-a3b3-11c91d6cf0d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60BF6-625A-457D-9AF8-5D37A39EBA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a70e85-4a74-40f3-902f-74bd642ec17d"/>
    <ds:schemaRef ds:uri="f7ace171-5878-421b-a3b3-11c91d6cf0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8A5D35-868D-46D9-93B1-4A407B8A9C2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CC4882F-7ACF-4A72-A346-C6F8D100D7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27543</TotalTime>
  <Words>734</Words>
  <Application>Microsoft Office PowerPoint</Application>
  <PresentationFormat>Format A4 (210 x 297 mm)</PresentationFormat>
  <Paragraphs>142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Courier New</vt:lpstr>
      <vt:lpstr>Masque Naldeo</vt:lpstr>
      <vt:lpstr>CAUSERIE INFORMATIQUE</vt:lpstr>
      <vt:lpstr>Sommaire</vt:lpstr>
      <vt:lpstr>PROGRAMMATION</vt:lpstr>
      <vt:lpstr>PROGRAMMATION</vt:lpstr>
      <vt:lpstr>PROGRAMMATION</vt:lpstr>
      <vt:lpstr>PROGRAMMATION MODERNE</vt:lpstr>
      <vt:lpstr>PROGRAMMATION CONCEPTION </vt:lpstr>
      <vt:lpstr>PROGRAMMATION</vt:lpstr>
      <vt:lpstr>PROGRAMMATION INTERNET</vt:lpstr>
      <vt:lpstr>PROGRAMMATION INTERNET</vt:lpstr>
      <vt:lpstr>PROGRAMMATION INTERNET</vt:lpstr>
      <vt:lpstr>PROGRAMMATION</vt:lpstr>
      <vt:lpstr>PROGRAMMATION</vt:lpstr>
      <vt:lpstr>PROGRAMMATION</vt:lpstr>
      <vt:lpstr>Présentation PowerPoint</vt:lpstr>
    </vt:vector>
  </TitlesOfParts>
  <Company>Poyry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STARTSLIDE, BLUE + PATTERN  ARIAL BOLD 30 PT, CAPITALS</dc:title>
  <dc:creator>Jo Taylor</dc:creator>
  <cp:lastModifiedBy>Gael JAUNIN</cp:lastModifiedBy>
  <cp:revision>1035</cp:revision>
  <cp:lastPrinted>2012-12-26T12:39:41Z</cp:lastPrinted>
  <dcterms:created xsi:type="dcterms:W3CDTF">2010-09-21T07:27:15Z</dcterms:created>
  <dcterms:modified xsi:type="dcterms:W3CDTF">2024-02-16T10:08:12Z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0x010100E4276A2C24CD22479414CBCABFE0D471</vt:lpwstr>
  </property>
</Properties>
</file>