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google.com/" TargetMode="External"/><Relationship Id="rId2" Type="http://schemas.openxmlformats.org/officeDocument/2006/relationships/hyperlink" Target="http://www.xamari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2164" y="1974106"/>
            <a:ext cx="7772400" cy="1975104"/>
          </a:xfrm>
        </p:spPr>
        <p:txBody>
          <a:bodyPr/>
          <a:lstStyle/>
          <a:p>
            <a:r>
              <a:rPr lang="en-US" altLang="zh-CN" dirty="0" smtClean="0"/>
              <a:t>Xamarin Native </a:t>
            </a:r>
            <a:r>
              <a:rPr lang="en-US" altLang="zh-CN" smtClean="0"/>
              <a:t>android </a:t>
            </a:r>
            <a:r>
              <a:rPr lang="en-US" altLang="zh-CN"/>
              <a:t>Develop practice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0100" y="4429132"/>
            <a:ext cx="7772400" cy="1508760"/>
          </a:xfrm>
        </p:spPr>
        <p:txBody>
          <a:bodyPr/>
          <a:lstStyle/>
          <a:p>
            <a:r>
              <a:rPr lang="en-US" altLang="zh-CN" sz="2800" dirty="0" err="1" smtClean="0"/>
              <a:t>Xamarin</a:t>
            </a:r>
            <a:r>
              <a:rPr lang="en-US" altLang="zh-CN" sz="2800" dirty="0" smtClean="0"/>
              <a:t> native android App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develop overview</a:t>
            </a:r>
          </a:p>
          <a:p>
            <a:r>
              <a:rPr lang="en-US" altLang="zh-CN" sz="2800" dirty="0" smtClean="0"/>
              <a:t>						Michael xu</a:t>
            </a:r>
          </a:p>
          <a:p>
            <a:r>
              <a:rPr lang="en-US" altLang="zh-CN" dirty="0" smtClean="0"/>
              <a:t>						2016-01-07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UI </a:t>
            </a:r>
            <a:r>
              <a:rPr lang="en-US" altLang="zh-CN" dirty="0"/>
              <a:t>C</a:t>
            </a:r>
            <a:r>
              <a:rPr lang="en-US" dirty="0"/>
              <a:t>omponent</a:t>
            </a:r>
            <a:r>
              <a:rPr lang="en-US" altLang="zh-CN" dirty="0" smtClean="0"/>
              <a:t>(5)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SearchView</a:t>
            </a:r>
          </a:p>
          <a:p>
            <a:r>
              <a:rPr lang="en-US" altLang="zh-CN" dirty="0" smtClean="0"/>
              <a:t>TabHost</a:t>
            </a:r>
          </a:p>
          <a:p>
            <a:r>
              <a:rPr lang="en-US" altLang="zh-CN" dirty="0" smtClean="0"/>
              <a:t>ScrollView</a:t>
            </a:r>
          </a:p>
          <a:p>
            <a:r>
              <a:rPr lang="en-US" altLang="zh-CN" dirty="0" smtClean="0"/>
              <a:t>Notifiction</a:t>
            </a:r>
          </a:p>
          <a:p>
            <a:r>
              <a:rPr lang="en-US" altLang="zh-CN" dirty="0" smtClean="0"/>
              <a:t>AlertDialog</a:t>
            </a:r>
          </a:p>
          <a:p>
            <a:r>
              <a:rPr lang="en-US" altLang="zh-CN" dirty="0" smtClean="0"/>
              <a:t>PopupWindow</a:t>
            </a:r>
          </a:p>
          <a:p>
            <a:r>
              <a:rPr lang="en-US" altLang="zh-CN" dirty="0" smtClean="0"/>
              <a:t>ActionBar</a:t>
            </a:r>
          </a:p>
          <a:p>
            <a:r>
              <a:rPr lang="en-US" altLang="zh-CN" dirty="0" smtClean="0"/>
              <a:t>Fragment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UI 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4572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86182" y="2071678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86182" y="2928934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ViewGroup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14744" y="3786190"/>
            <a:ext cx="150019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LinearLayout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14744" y="4786322"/>
            <a:ext cx="150019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TableLayout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00166" y="3781636"/>
            <a:ext cx="171451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strike="dblStrike" dirty="0" smtClean="0"/>
              <a:t>AbsoluteLayout</a:t>
            </a:r>
            <a:endParaRPr lang="zh-CN" altLang="en-US" u="sng" strike="dblStrike" dirty="0"/>
          </a:p>
        </p:txBody>
      </p:sp>
      <p:sp>
        <p:nvSpPr>
          <p:cNvPr id="9" name="矩形 8"/>
          <p:cNvSpPr/>
          <p:nvPr/>
        </p:nvSpPr>
        <p:spPr>
          <a:xfrm>
            <a:off x="1500166" y="4786322"/>
            <a:ext cx="171451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FrameLayout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86446" y="4714884"/>
            <a:ext cx="171451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RelativeLayout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86446" y="3786190"/>
            <a:ext cx="157163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GridLayout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>
            <a:stCxn id="5" idx="0"/>
            <a:endCxn id="4" idx="2"/>
          </p:cNvCxnSpPr>
          <p:nvPr/>
        </p:nvCxnSpPr>
        <p:spPr>
          <a:xfrm rot="5400000" flipH="1" flipV="1">
            <a:off x="4250529" y="271462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0"/>
            <a:endCxn id="5" idx="2"/>
          </p:cNvCxnSpPr>
          <p:nvPr/>
        </p:nvCxnSpPr>
        <p:spPr>
          <a:xfrm rot="5400000" flipH="1" flipV="1">
            <a:off x="4250529" y="357187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0"/>
            <a:endCxn id="6" idx="2"/>
          </p:cNvCxnSpPr>
          <p:nvPr/>
        </p:nvCxnSpPr>
        <p:spPr>
          <a:xfrm rot="5400000" flipH="1" flipV="1">
            <a:off x="4179091" y="450057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3"/>
            <a:endCxn id="5" idx="1"/>
          </p:cNvCxnSpPr>
          <p:nvPr/>
        </p:nvCxnSpPr>
        <p:spPr>
          <a:xfrm flipV="1">
            <a:off x="3214678" y="3143248"/>
            <a:ext cx="571504" cy="852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3"/>
            <a:endCxn id="5" idx="1"/>
          </p:cNvCxnSpPr>
          <p:nvPr/>
        </p:nvCxnSpPr>
        <p:spPr>
          <a:xfrm flipV="1">
            <a:off x="3214678" y="3143248"/>
            <a:ext cx="571504" cy="1857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1"/>
            <a:endCxn id="5" idx="3"/>
          </p:cNvCxnSpPr>
          <p:nvPr/>
        </p:nvCxnSpPr>
        <p:spPr>
          <a:xfrm rot="10800000">
            <a:off x="5143504" y="3143248"/>
            <a:ext cx="642942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1"/>
            <a:endCxn id="5" idx="3"/>
          </p:cNvCxnSpPr>
          <p:nvPr/>
        </p:nvCxnSpPr>
        <p:spPr>
          <a:xfrm rot="10800000">
            <a:off x="5143504" y="3143248"/>
            <a:ext cx="642942" cy="17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Android UI </a:t>
            </a:r>
            <a:r>
              <a:rPr lang="en-US" altLang="zh-CN" sz="2800" dirty="0"/>
              <a:t>Layout(</a:t>
            </a:r>
            <a:r>
              <a:rPr lang="en-US" altLang="zh-CN" sz="2800" dirty="0" err="1"/>
              <a:t>LinnerLayout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CN" dirty="0" smtClean="0"/>
              <a:t>&lt;LinearLayout xmlns:android="http://schemas.android.com/apk/res/android"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android:orientation="vertical“   //horizontal</a:t>
            </a:r>
          </a:p>
          <a:p>
            <a:pPr>
              <a:buNone/>
            </a:pPr>
            <a:r>
              <a:rPr lang="en-US" altLang="zh-CN" dirty="0" smtClean="0"/>
              <a:t>	android:layout_width="match_parent"</a:t>
            </a:r>
          </a:p>
          <a:p>
            <a:pPr>
              <a:buNone/>
            </a:pPr>
            <a:r>
              <a:rPr lang="en-US" altLang="zh-CN" dirty="0" smtClean="0"/>
              <a:t>	android:layout_height="match_parent"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android:gravity= "right|center_vertica</a:t>
            </a:r>
            <a:r>
              <a:rPr lang="en-US" altLang="zh-CN" dirty="0" smtClean="0"/>
              <a:t>l"&gt;</a:t>
            </a:r>
          </a:p>
          <a:p>
            <a:pPr>
              <a:buNone/>
            </a:pPr>
            <a:r>
              <a:rPr lang="en-US" altLang="zh-CN" dirty="0" smtClean="0"/>
              <a:t>	&lt;Button</a:t>
            </a:r>
          </a:p>
          <a:p>
            <a:pPr>
              <a:buNone/>
            </a:pPr>
            <a:r>
              <a:rPr lang="en-US" altLang="zh-CN" dirty="0" smtClean="0"/>
              <a:t>		android:id="@+id/bn1"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android:text="@string/bn1"/&gt;</a:t>
            </a:r>
          </a:p>
          <a:p>
            <a:pPr>
              <a:buNone/>
            </a:pPr>
            <a:r>
              <a:rPr lang="en-US" altLang="zh-CN" dirty="0" smtClean="0"/>
              <a:t>	&lt;Button</a:t>
            </a:r>
          </a:p>
          <a:p>
            <a:pPr>
              <a:buNone/>
            </a:pPr>
            <a:r>
              <a:rPr lang="en-US" altLang="zh-CN" dirty="0" smtClean="0"/>
              <a:t>		android:id="@+id/bn2"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android:text="@string/bn2"/&gt;</a:t>
            </a:r>
          </a:p>
          <a:p>
            <a:pPr>
              <a:buNone/>
            </a:pPr>
            <a:r>
              <a:rPr lang="en-US" altLang="zh-CN" dirty="0" smtClean="0"/>
              <a:t>		&lt;/LinearLayout&gt;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130986"/>
          </a:xfrm>
        </p:spPr>
        <p:txBody>
          <a:bodyPr/>
          <a:lstStyle/>
          <a:p>
            <a:r>
              <a:rPr lang="en-US" altLang="zh-CN" sz="2800" dirty="0" smtClean="0"/>
              <a:t>Android UI </a:t>
            </a:r>
            <a:r>
              <a:rPr lang="en-US" altLang="zh-CN" sz="2800" dirty="0"/>
              <a:t>Layout(</a:t>
            </a:r>
            <a:r>
              <a:rPr lang="en-US" altLang="zh-CN" sz="2800" dirty="0" err="1"/>
              <a:t>LinnerLayout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202424"/>
          </a:xfrm>
        </p:spPr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TableLayout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 smtClean="0"/>
              <a:t>&lt;TableLayout android:id="@+id/TableLayout01"</a:t>
            </a:r>
          </a:p>
          <a:p>
            <a:r>
              <a:rPr lang="en-US" altLang="zh-CN" dirty="0" smtClean="0"/>
              <a:t>		android:layout_width="match_parent"</a:t>
            </a:r>
          </a:p>
          <a:p>
            <a:r>
              <a:rPr lang="en-US" altLang="zh-CN" dirty="0" smtClean="0"/>
              <a:t>		android:layout_height="wrap_content” &gt;</a:t>
            </a:r>
          </a:p>
          <a:p>
            <a:r>
              <a:rPr lang="en-US" altLang="zh-CN" dirty="0" smtClean="0"/>
              <a:t>                                                    &lt;TableRow&gt;</a:t>
            </a:r>
          </a:p>
          <a:p>
            <a:r>
              <a:rPr lang="en-US" altLang="zh-CN" dirty="0" smtClean="0"/>
              <a:t>			&lt;!-- </a:t>
            </a:r>
            <a:r>
              <a:rPr lang="zh-CN" altLang="en-US" dirty="0" smtClean="0"/>
              <a:t>为该表格行添加三个按钮 </a:t>
            </a:r>
            <a:r>
              <a:rPr lang="en-US" altLang="zh-CN" dirty="0" smtClean="0"/>
              <a:t>--&gt;</a:t>
            </a:r>
          </a:p>
          <a:p>
            <a:r>
              <a:rPr lang="en-US" altLang="zh-CN" dirty="0" smtClean="0"/>
              <a:t>			&lt;Button android:id="@+id/ok2"</a:t>
            </a:r>
          </a:p>
          <a:p>
            <a:r>
              <a:rPr lang="en-US" altLang="zh-CN" dirty="0" smtClean="0"/>
              <a:t>				android:layout_width="wrap_content"</a:t>
            </a:r>
          </a:p>
          <a:p>
            <a:r>
              <a:rPr lang="en-US" altLang="zh-CN" dirty="0" smtClean="0"/>
              <a:t>				android:layout_height="wrap_content"</a:t>
            </a:r>
          </a:p>
          <a:p>
            <a:r>
              <a:rPr lang="en-US" altLang="zh-CN" dirty="0" smtClean="0"/>
              <a:t>				android:text="</a:t>
            </a:r>
            <a:r>
              <a:rPr lang="zh-CN" altLang="en-US" dirty="0" smtClean="0"/>
              <a:t>普通按钮</a:t>
            </a:r>
            <a:r>
              <a:rPr lang="en-US" altLang="zh-CN" dirty="0" smtClean="0"/>
              <a:t>"/&gt;</a:t>
            </a:r>
          </a:p>
          <a:p>
            <a:r>
              <a:rPr lang="en-US" altLang="zh-CN" dirty="0" smtClean="0"/>
              <a:t>			&lt;Button android:id="@+id/ok3"</a:t>
            </a:r>
          </a:p>
          <a:p>
            <a:r>
              <a:rPr lang="en-US" altLang="zh-CN" dirty="0" smtClean="0"/>
              <a:t>				android:layout_width="wrap_content"</a:t>
            </a:r>
          </a:p>
          <a:p>
            <a:r>
              <a:rPr lang="en-US" altLang="zh-CN" dirty="0" smtClean="0"/>
              <a:t>				android:layout_height="wrap_content"</a:t>
            </a:r>
          </a:p>
          <a:p>
            <a:r>
              <a:rPr lang="en-US" altLang="zh-CN" dirty="0" smtClean="0"/>
              <a:t>				android:text="</a:t>
            </a:r>
            <a:r>
              <a:rPr lang="zh-CN" altLang="en-US" dirty="0" smtClean="0"/>
              <a:t>收缩的按钮</a:t>
            </a:r>
            <a:r>
              <a:rPr lang="en-US" altLang="zh-CN" dirty="0" smtClean="0"/>
              <a:t>"/&gt;</a:t>
            </a:r>
          </a:p>
          <a:p>
            <a:r>
              <a:rPr lang="en-US" altLang="zh-CN" dirty="0" smtClean="0"/>
              <a:t>			&lt;Button android:id="@+id/ok4"</a:t>
            </a:r>
          </a:p>
          <a:p>
            <a:r>
              <a:rPr lang="en-US" altLang="zh-CN" dirty="0" smtClean="0"/>
              <a:t>				android:layout_width="wrap_content"</a:t>
            </a:r>
          </a:p>
          <a:p>
            <a:r>
              <a:rPr lang="en-US" altLang="zh-CN" dirty="0" smtClean="0"/>
              <a:t>				android:layout_height="wrap_content"</a:t>
            </a:r>
          </a:p>
          <a:p>
            <a:r>
              <a:rPr lang="en-US" altLang="zh-CN" dirty="0" smtClean="0"/>
              <a:t>				android:text="</a:t>
            </a:r>
            <a:r>
              <a:rPr lang="zh-CN" altLang="en-US" dirty="0" smtClean="0"/>
              <a:t>拉伸的按钮</a:t>
            </a:r>
            <a:r>
              <a:rPr lang="en-US" altLang="zh-CN" dirty="0" smtClean="0"/>
              <a:t>"/&gt;</a:t>
            </a:r>
          </a:p>
          <a:p>
            <a:r>
              <a:rPr lang="en-US" altLang="zh-CN" dirty="0" smtClean="0"/>
              <a:t>		&lt;/TableRow&gt;</a:t>
            </a:r>
          </a:p>
          <a:p>
            <a:r>
              <a:rPr lang="en-US" altLang="zh-CN" dirty="0" smtClean="0"/>
              <a:t>	&lt;/TableLayout&gt;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TableLayout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RelativeLayout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altLang="zh-CN" dirty="0" smtClean="0"/>
              <a:t>&lt;RelativeLayout xmlns:android="http://schemas.android.com/apk/res/android"</a:t>
            </a:r>
          </a:p>
          <a:p>
            <a:pPr>
              <a:buNone/>
            </a:pPr>
            <a:r>
              <a:rPr lang="en-US" altLang="zh-CN" dirty="0" smtClean="0"/>
              <a:t>				android:layout_width="match_parent"</a:t>
            </a:r>
          </a:p>
          <a:p>
            <a:pPr>
              <a:buNone/>
            </a:pPr>
            <a:r>
              <a:rPr lang="en-US" altLang="zh-CN" dirty="0" smtClean="0"/>
              <a:t>				android:layout_height="match_parent"&gt;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定义该组件位于父容器中间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android:id="@+id/view01"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android:background="@drawable/leaf"</a:t>
            </a:r>
          </a:p>
          <a:p>
            <a:pPr>
              <a:buNone/>
            </a:pPr>
            <a:r>
              <a:rPr lang="en-US" altLang="zh-CN" dirty="0" smtClean="0"/>
              <a:t>		android:layout_centerInParent="true"/&gt;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定义该组件位于</a:t>
            </a:r>
            <a:r>
              <a:rPr lang="en-US" altLang="zh-CN" dirty="0" smtClean="0"/>
              <a:t>view01</a:t>
            </a:r>
            <a:r>
              <a:rPr lang="zh-CN" altLang="en-US" dirty="0" smtClean="0"/>
              <a:t>组件的上方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android:id="@+id/view02"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android:background="@drawable/leaf"</a:t>
            </a:r>
          </a:p>
          <a:p>
            <a:pPr>
              <a:buNone/>
            </a:pPr>
            <a:r>
              <a:rPr lang="en-US" altLang="zh-CN" dirty="0" smtClean="0"/>
              <a:t>		android:layout_above="@id/view01"</a:t>
            </a:r>
          </a:p>
          <a:p>
            <a:pPr>
              <a:buNone/>
            </a:pPr>
            <a:r>
              <a:rPr lang="en-US" altLang="zh-CN" dirty="0" smtClean="0"/>
              <a:t>		android:layout_alignLeft="@id/view01"/&gt;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定义该组件位于</a:t>
            </a:r>
            <a:r>
              <a:rPr lang="en-US" altLang="zh-CN" dirty="0" smtClean="0"/>
              <a:t>view01</a:t>
            </a:r>
            <a:r>
              <a:rPr lang="zh-CN" altLang="en-US" dirty="0" smtClean="0"/>
              <a:t>组件的下方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android:id="@+id/view03"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android:background="@drawable/leaf"</a:t>
            </a:r>
          </a:p>
          <a:p>
            <a:pPr>
              <a:buNone/>
            </a:pPr>
            <a:r>
              <a:rPr lang="en-US" altLang="zh-CN" dirty="0" smtClean="0"/>
              <a:t>		android:layout_below="@id/view01"</a:t>
            </a:r>
          </a:p>
          <a:p>
            <a:pPr>
              <a:buNone/>
            </a:pPr>
            <a:r>
              <a:rPr lang="en-US" altLang="zh-CN" dirty="0" smtClean="0"/>
              <a:t>		android:layout_alignLeft="@id/view01"/&gt;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定义该组件位于</a:t>
            </a:r>
            <a:r>
              <a:rPr lang="en-US" altLang="zh-CN" dirty="0" smtClean="0"/>
              <a:t>view01</a:t>
            </a:r>
            <a:r>
              <a:rPr lang="zh-CN" altLang="en-US" dirty="0" smtClean="0"/>
              <a:t>组件的左边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android:id="@+id/view04"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android:background="@drawable/leaf"</a:t>
            </a:r>
          </a:p>
          <a:p>
            <a:pPr>
              <a:buNone/>
            </a:pPr>
            <a:r>
              <a:rPr lang="en-US" altLang="zh-CN" dirty="0" smtClean="0"/>
              <a:t>		android:layout_toLeftOf="@id/view01"</a:t>
            </a:r>
          </a:p>
          <a:p>
            <a:pPr>
              <a:buNone/>
            </a:pPr>
            <a:r>
              <a:rPr lang="en-US" altLang="zh-CN" dirty="0" smtClean="0"/>
              <a:t>		android:layout_alignTop="@id/view01"/&gt;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定义该组件位于</a:t>
            </a:r>
            <a:r>
              <a:rPr lang="en-US" altLang="zh-CN" dirty="0" smtClean="0"/>
              <a:t>view01</a:t>
            </a:r>
            <a:r>
              <a:rPr lang="zh-CN" altLang="en-US" dirty="0" smtClean="0"/>
              <a:t>组件的右边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android:id="@+id/view05"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android:background="@drawable/leaf"</a:t>
            </a:r>
          </a:p>
          <a:p>
            <a:pPr>
              <a:buNone/>
            </a:pPr>
            <a:r>
              <a:rPr lang="en-US" altLang="zh-CN" dirty="0" smtClean="0"/>
              <a:t>		android:layout_toRightOf="@id/view01"</a:t>
            </a:r>
          </a:p>
          <a:p>
            <a:pPr>
              <a:buNone/>
            </a:pPr>
            <a:r>
              <a:rPr lang="en-US" altLang="zh-CN" dirty="0" smtClean="0"/>
              <a:t>		android:layout_alignTop="@id/view01"/&gt;</a:t>
            </a:r>
          </a:p>
          <a:p>
            <a:pPr>
              <a:buNone/>
            </a:pPr>
            <a:r>
              <a:rPr lang="en-US" altLang="zh-CN" dirty="0" smtClean="0"/>
              <a:t>&lt;/RelativeLayout&gt;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RelativeLayout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500042"/>
            <a:ext cx="7772400" cy="914400"/>
          </a:xfrm>
        </p:spPr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TableLayout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altLang="zh-CN" dirty="0" smtClean="0"/>
              <a:t>&lt;FrameLayout xmlns:android="http://schemas.android.com/apk/res/android"</a:t>
            </a:r>
          </a:p>
          <a:p>
            <a:pPr>
              <a:buNone/>
            </a:pPr>
            <a:r>
              <a:rPr lang="en-US" altLang="zh-CN" dirty="0" smtClean="0"/>
              <a:t>			 android:layout_width="match_parent"</a:t>
            </a:r>
          </a:p>
          <a:p>
            <a:pPr>
              <a:buNone/>
            </a:pPr>
            <a:r>
              <a:rPr lang="en-US" altLang="zh-CN" dirty="0" smtClean="0"/>
              <a:t>			 android:layout_height="match_parent"&gt;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依次定义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TextView</a:t>
            </a:r>
            <a:r>
              <a:rPr lang="zh-CN" altLang="en-US" dirty="0" smtClean="0"/>
              <a:t>，先定义的</a:t>
            </a:r>
            <a:r>
              <a:rPr lang="en-US" altLang="zh-CN" dirty="0" smtClean="0"/>
              <a:t>TextView</a:t>
            </a:r>
            <a:r>
              <a:rPr lang="zh-CN" altLang="en-US" dirty="0" smtClean="0"/>
              <a:t>位于底层</a:t>
            </a:r>
          </a:p>
          <a:p>
            <a:pPr>
              <a:buNone/>
            </a:pPr>
            <a:r>
              <a:rPr lang="zh-CN" altLang="en-US" dirty="0" smtClean="0"/>
              <a:t>		后定义的</a:t>
            </a:r>
            <a:r>
              <a:rPr lang="en-US" altLang="zh-CN" dirty="0" smtClean="0"/>
              <a:t>TextView</a:t>
            </a:r>
            <a:r>
              <a:rPr lang="zh-CN" altLang="en-US" dirty="0" smtClean="0"/>
              <a:t>位于上层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android:id="@+id/view01"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android:width="160pt"</a:t>
            </a:r>
          </a:p>
          <a:p>
            <a:pPr>
              <a:buNone/>
            </a:pPr>
            <a:r>
              <a:rPr lang="en-US" altLang="zh-CN" dirty="0" smtClean="0"/>
              <a:t>		android:height="160pt"</a:t>
            </a:r>
          </a:p>
          <a:p>
            <a:pPr>
              <a:buNone/>
            </a:pPr>
            <a:r>
              <a:rPr lang="en-US" altLang="zh-CN" dirty="0" smtClean="0"/>
              <a:t>		android:background="#f00"/&gt;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android:id="@+id/view02"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android:width="140pt"</a:t>
            </a:r>
          </a:p>
          <a:p>
            <a:pPr>
              <a:buNone/>
            </a:pPr>
            <a:r>
              <a:rPr lang="en-US" altLang="zh-CN" dirty="0" smtClean="0"/>
              <a:t>		android:height="140pt"</a:t>
            </a:r>
          </a:p>
          <a:p>
            <a:pPr>
              <a:buNone/>
            </a:pPr>
            <a:r>
              <a:rPr lang="en-US" altLang="zh-CN" dirty="0" smtClean="0"/>
              <a:t>		android:background="#0f0"/&gt;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android:id="@+id/view03"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android:width="120pt"</a:t>
            </a:r>
          </a:p>
          <a:p>
            <a:pPr>
              <a:buNone/>
            </a:pPr>
            <a:r>
              <a:rPr lang="en-US" altLang="zh-CN" dirty="0" smtClean="0"/>
              <a:t>		android:height="120pt"</a:t>
            </a:r>
          </a:p>
          <a:p>
            <a:pPr>
              <a:buNone/>
            </a:pPr>
            <a:r>
              <a:rPr lang="en-US" altLang="zh-CN" dirty="0" smtClean="0"/>
              <a:t>		android:background="#00f"/&gt;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android:id="@+id/view04"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android:width="100pt"</a:t>
            </a:r>
          </a:p>
          <a:p>
            <a:pPr>
              <a:buNone/>
            </a:pPr>
            <a:r>
              <a:rPr lang="en-US" altLang="zh-CN" dirty="0" smtClean="0"/>
              <a:t>		android:height="100pt"</a:t>
            </a:r>
          </a:p>
          <a:p>
            <a:pPr>
              <a:buNone/>
            </a:pPr>
            <a:r>
              <a:rPr lang="en-US" altLang="zh-CN" dirty="0" smtClean="0"/>
              <a:t>		android:background="#ff0"/&gt;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android:id="@+id/view05"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android:width="80pt"</a:t>
            </a:r>
          </a:p>
          <a:p>
            <a:pPr>
              <a:buNone/>
            </a:pPr>
            <a:r>
              <a:rPr lang="en-US" altLang="zh-CN" dirty="0" smtClean="0"/>
              <a:t>		android:height="80pt"</a:t>
            </a:r>
          </a:p>
          <a:p>
            <a:pPr>
              <a:buNone/>
            </a:pPr>
            <a:r>
              <a:rPr lang="en-US" altLang="zh-CN" dirty="0" smtClean="0"/>
              <a:t>		android:background="#f0f"/&gt;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android:id="@+id/view06"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android:width="60pt"</a:t>
            </a:r>
          </a:p>
          <a:p>
            <a:pPr>
              <a:buNone/>
            </a:pPr>
            <a:r>
              <a:rPr lang="en-US" altLang="zh-CN" dirty="0" smtClean="0"/>
              <a:t>		android:height="60pt"</a:t>
            </a:r>
          </a:p>
          <a:p>
            <a:pPr>
              <a:buNone/>
            </a:pPr>
            <a:r>
              <a:rPr lang="en-US" altLang="zh-CN" dirty="0" smtClean="0"/>
              <a:t>		android:background="#0ff"/&gt;</a:t>
            </a:r>
          </a:p>
          <a:p>
            <a:pPr>
              <a:buNone/>
            </a:pPr>
            <a:r>
              <a:rPr lang="en-US" altLang="zh-CN" dirty="0" smtClean="0"/>
              <a:t>&lt;/FrameLayout&gt;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FrameLayout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altLang="zh-CN" dirty="0" smtClean="0"/>
              <a:t>&lt;FrameLayout xmlns:android="http://schemas.android.com/apk/res/android"</a:t>
            </a:r>
          </a:p>
          <a:p>
            <a:pPr>
              <a:buNone/>
            </a:pPr>
            <a:r>
              <a:rPr lang="en-US" altLang="zh-CN" dirty="0" smtClean="0"/>
              <a:t>			 android:layout_width="match_parent"</a:t>
            </a:r>
          </a:p>
          <a:p>
            <a:pPr>
              <a:buNone/>
            </a:pPr>
            <a:r>
              <a:rPr lang="en-US" altLang="zh-CN" dirty="0" smtClean="0"/>
              <a:t>			 android:layout_height="match_parent"&gt;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依次定义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TextView</a:t>
            </a:r>
            <a:r>
              <a:rPr lang="zh-CN" altLang="en-US" dirty="0" smtClean="0"/>
              <a:t>，先定义的</a:t>
            </a:r>
            <a:r>
              <a:rPr lang="en-US" altLang="zh-CN" dirty="0" smtClean="0"/>
              <a:t>TextView</a:t>
            </a:r>
            <a:r>
              <a:rPr lang="zh-CN" altLang="en-US" dirty="0" smtClean="0"/>
              <a:t>位于底层</a:t>
            </a:r>
          </a:p>
          <a:p>
            <a:pPr>
              <a:buNone/>
            </a:pPr>
            <a:r>
              <a:rPr lang="zh-CN" altLang="en-US" dirty="0" smtClean="0"/>
              <a:t>		后定义的</a:t>
            </a:r>
            <a:r>
              <a:rPr lang="en-US" altLang="zh-CN" dirty="0" smtClean="0"/>
              <a:t>TextView</a:t>
            </a:r>
            <a:r>
              <a:rPr lang="zh-CN" altLang="en-US" dirty="0" smtClean="0"/>
              <a:t>位于上层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android:id="@+id/view01"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android:width="160pt"</a:t>
            </a:r>
          </a:p>
          <a:p>
            <a:pPr>
              <a:buNone/>
            </a:pPr>
            <a:r>
              <a:rPr lang="en-US" altLang="zh-CN" dirty="0" smtClean="0"/>
              <a:t>		android:height="160pt"</a:t>
            </a:r>
          </a:p>
          <a:p>
            <a:pPr>
              <a:buNone/>
            </a:pPr>
            <a:r>
              <a:rPr lang="en-US" altLang="zh-CN" dirty="0" smtClean="0"/>
              <a:t>		android:background="#f00"/&gt;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android:id="@+id/view02"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android:width="140pt"</a:t>
            </a:r>
          </a:p>
          <a:p>
            <a:pPr>
              <a:buNone/>
            </a:pPr>
            <a:r>
              <a:rPr lang="en-US" altLang="zh-CN" dirty="0" smtClean="0"/>
              <a:t>		android:height="140pt"</a:t>
            </a:r>
          </a:p>
          <a:p>
            <a:pPr>
              <a:buNone/>
            </a:pPr>
            <a:r>
              <a:rPr lang="en-US" altLang="zh-CN" dirty="0" smtClean="0"/>
              <a:t>		android:background="#0f0"/&gt;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android:id="@+id/view03"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android:width="120pt"</a:t>
            </a:r>
          </a:p>
          <a:p>
            <a:pPr>
              <a:buNone/>
            </a:pPr>
            <a:r>
              <a:rPr lang="en-US" altLang="zh-CN" dirty="0" smtClean="0"/>
              <a:t>		android:height="120pt"</a:t>
            </a:r>
          </a:p>
          <a:p>
            <a:pPr>
              <a:buNone/>
            </a:pPr>
            <a:r>
              <a:rPr lang="en-US" altLang="zh-CN" dirty="0" smtClean="0"/>
              <a:t>		android:background="#00f"/&gt;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android:id="@+id/view04"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android:width="100pt"</a:t>
            </a:r>
          </a:p>
          <a:p>
            <a:pPr>
              <a:buNone/>
            </a:pPr>
            <a:r>
              <a:rPr lang="en-US" altLang="zh-CN" dirty="0" smtClean="0"/>
              <a:t>		android:height="100pt"</a:t>
            </a:r>
          </a:p>
          <a:p>
            <a:pPr>
              <a:buNone/>
            </a:pPr>
            <a:r>
              <a:rPr lang="en-US" altLang="zh-CN" dirty="0" smtClean="0"/>
              <a:t>		android:background="#ff0"/&gt;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android:id="@+id/view05"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android:width="80pt"</a:t>
            </a:r>
          </a:p>
          <a:p>
            <a:pPr>
              <a:buNone/>
            </a:pPr>
            <a:r>
              <a:rPr lang="en-US" altLang="zh-CN" dirty="0" smtClean="0"/>
              <a:t>		android:height="80pt"</a:t>
            </a:r>
          </a:p>
          <a:p>
            <a:pPr>
              <a:buNone/>
            </a:pPr>
            <a:r>
              <a:rPr lang="en-US" altLang="zh-CN" dirty="0" smtClean="0"/>
              <a:t>		android:background="#f0f"/&gt;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android:id="@+id/view06"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android:width="60pt"</a:t>
            </a:r>
          </a:p>
          <a:p>
            <a:pPr>
              <a:buNone/>
            </a:pPr>
            <a:r>
              <a:rPr lang="en-US" altLang="zh-CN" dirty="0" smtClean="0"/>
              <a:t>		android:height="60pt"</a:t>
            </a:r>
          </a:p>
          <a:p>
            <a:pPr>
              <a:buNone/>
            </a:pPr>
            <a:r>
              <a:rPr lang="en-US" altLang="zh-CN" dirty="0" smtClean="0"/>
              <a:t>		android:background="#0ff"/&gt;</a:t>
            </a:r>
          </a:p>
          <a:p>
            <a:pPr>
              <a:buNone/>
            </a:pPr>
            <a:r>
              <a:rPr lang="en-US" altLang="zh-CN" dirty="0" smtClean="0"/>
              <a:t>&lt;/FrameLayout&gt;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</a:t>
            </a:r>
            <a:r>
              <a:rPr lang="en-US" dirty="0" smtClean="0"/>
              <a:t>nvironment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altLang="zh-CN" dirty="0" smtClean="0"/>
              <a:t>Android </a:t>
            </a:r>
            <a:r>
              <a:rPr lang="en-US" dirty="0"/>
              <a:t>System </a:t>
            </a:r>
            <a:r>
              <a:rPr lang="en-US" altLang="zh-CN" dirty="0" smtClean="0"/>
              <a:t>A</a:t>
            </a:r>
            <a:r>
              <a:rPr lang="en-US" dirty="0" smtClean="0"/>
              <a:t>rchitecture</a:t>
            </a:r>
            <a:endParaRPr lang="en-US" altLang="zh-CN" dirty="0" smtClean="0"/>
          </a:p>
          <a:p>
            <a:r>
              <a:rPr lang="en-US" altLang="zh-CN" dirty="0" smtClean="0"/>
              <a:t>Android </a:t>
            </a:r>
            <a:r>
              <a:rPr lang="en-US" altLang="zh-CN" dirty="0"/>
              <a:t>C</a:t>
            </a:r>
            <a:r>
              <a:rPr lang="en-US" dirty="0" smtClean="0"/>
              <a:t>omponent</a:t>
            </a:r>
            <a:endParaRPr lang="en-US" altLang="zh-CN" dirty="0" smtClean="0"/>
          </a:p>
          <a:p>
            <a:r>
              <a:rPr lang="en-US" altLang="zh-CN" dirty="0" smtClean="0"/>
              <a:t>Android UI C</a:t>
            </a:r>
            <a:r>
              <a:rPr lang="en-US" dirty="0" smtClean="0"/>
              <a:t>omponent</a:t>
            </a:r>
            <a:endParaRPr lang="en-US" altLang="zh-CN" dirty="0" smtClean="0"/>
          </a:p>
          <a:p>
            <a:r>
              <a:rPr lang="en-US" altLang="zh-CN" dirty="0" smtClean="0"/>
              <a:t>Android App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 </a:t>
            </a:r>
            <a:r>
              <a:rPr lang="en-US" altLang="zh-CN" dirty="0"/>
              <a:t>S</a:t>
            </a:r>
            <a:r>
              <a:rPr lang="en-US" dirty="0" smtClean="0"/>
              <a:t>tructure</a:t>
            </a:r>
            <a:endParaRPr lang="en-US" altLang="zh-CN" dirty="0" smtClean="0"/>
          </a:p>
          <a:p>
            <a:r>
              <a:rPr lang="en-US" altLang="zh-CN" dirty="0" smtClean="0"/>
              <a:t>Android Develop, Debug, Package</a:t>
            </a:r>
            <a:r>
              <a:rPr lang="en-US" altLang="zh-CN" dirty="0"/>
              <a:t>,</a:t>
            </a:r>
            <a:r>
              <a:rPr lang="en-US" dirty="0" smtClean="0"/>
              <a:t> Signature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Publish</a:t>
            </a:r>
          </a:p>
          <a:p>
            <a:r>
              <a:rPr lang="en-US" altLang="zh-CN" dirty="0" smtClean="0"/>
              <a:t>How To Integrate AD to your App</a:t>
            </a:r>
          </a:p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FrameLayout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500042"/>
            <a:ext cx="7772400" cy="914400"/>
          </a:xfrm>
        </p:spPr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Layout(AbsoluteLayout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altLang="zh-CN" dirty="0" smtClean="0"/>
              <a:t>&lt;AbsoluteLayout xmlns:android="http://schemas.android.com/apk/res/android"</a:t>
            </a:r>
          </a:p>
          <a:p>
            <a:pPr>
              <a:buNone/>
            </a:pPr>
            <a:r>
              <a:rPr lang="en-US" altLang="zh-CN" dirty="0" smtClean="0"/>
              <a:t>	android:layout_width="match_parent"</a:t>
            </a:r>
          </a:p>
          <a:p>
            <a:pPr>
              <a:buNone/>
            </a:pPr>
            <a:r>
              <a:rPr lang="en-US" altLang="zh-CN" dirty="0" smtClean="0"/>
              <a:t>	android:layout_height="match_parent"&gt;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定义一个文本框，使用绝对定位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android:layout_x="20dp"</a:t>
            </a:r>
          </a:p>
          <a:p>
            <a:pPr>
              <a:buNone/>
            </a:pPr>
            <a:r>
              <a:rPr lang="en-US" altLang="zh-CN" dirty="0" smtClean="0"/>
              <a:t>		android:layout_y="20dp"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android:text="</a:t>
            </a:r>
            <a:r>
              <a:rPr lang="zh-CN" altLang="en-US" dirty="0" smtClean="0"/>
              <a:t>用户名：</a:t>
            </a:r>
            <a:r>
              <a:rPr lang="en-US" altLang="zh-CN" dirty="0" smtClean="0"/>
              <a:t>"/&gt;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定义一个文本编辑框，使用绝对定位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&lt;EditText</a:t>
            </a:r>
          </a:p>
          <a:p>
            <a:pPr>
              <a:buNone/>
            </a:pPr>
            <a:r>
              <a:rPr lang="en-US" altLang="zh-CN" dirty="0" smtClean="0"/>
              <a:t>		android:layout_x="80dp"</a:t>
            </a:r>
          </a:p>
          <a:p>
            <a:pPr>
              <a:buNone/>
            </a:pPr>
            <a:r>
              <a:rPr lang="en-US" altLang="zh-CN" dirty="0" smtClean="0"/>
              <a:t>		android:layout_y="15dp"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android:width="250dp"</a:t>
            </a:r>
          </a:p>
          <a:p>
            <a:pPr>
              <a:buNone/>
            </a:pPr>
            <a:r>
              <a:rPr lang="en-US" altLang="zh-CN" dirty="0" smtClean="0"/>
              <a:t>		android:layout_height="wrap_content" 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定义一个文本框，使用绝对定位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android:layout_x="20dp"</a:t>
            </a:r>
          </a:p>
          <a:p>
            <a:pPr>
              <a:buNone/>
            </a:pPr>
            <a:r>
              <a:rPr lang="en-US" altLang="zh-CN" dirty="0" smtClean="0"/>
              <a:t>		android:layout_y="80dp"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android:text="</a:t>
            </a:r>
            <a:r>
              <a:rPr lang="zh-CN" altLang="en-US" dirty="0" smtClean="0"/>
              <a:t>密  码：</a:t>
            </a:r>
            <a:r>
              <a:rPr lang="en-US" altLang="zh-CN" dirty="0" smtClean="0"/>
              <a:t>"/&gt;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定义一个文本编辑框，使用绝对定位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&lt;EditText</a:t>
            </a:r>
          </a:p>
          <a:p>
            <a:pPr>
              <a:buNone/>
            </a:pPr>
            <a:r>
              <a:rPr lang="en-US" altLang="zh-CN" dirty="0" smtClean="0"/>
              <a:t>		android:layout_x="80dp"</a:t>
            </a:r>
          </a:p>
          <a:p>
            <a:pPr>
              <a:buNone/>
            </a:pPr>
            <a:r>
              <a:rPr lang="en-US" altLang="zh-CN" dirty="0" smtClean="0"/>
              <a:t>		android:layout_y="75dp"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android:width="250dp"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android:password="true"/&gt;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定义一个按钮，使用绝对定位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&lt;Button</a:t>
            </a:r>
          </a:p>
          <a:p>
            <a:pPr>
              <a:buNone/>
            </a:pPr>
            <a:r>
              <a:rPr lang="en-US" altLang="zh-CN" dirty="0" smtClean="0"/>
              <a:t>		android:layout_x="130dp"</a:t>
            </a:r>
          </a:p>
          <a:p>
            <a:pPr>
              <a:buNone/>
            </a:pPr>
            <a:r>
              <a:rPr lang="en-US" altLang="zh-CN" dirty="0" smtClean="0"/>
              <a:t>		android:layout_y="135dp"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android:text="</a:t>
            </a:r>
            <a:r>
              <a:rPr lang="zh-CN" altLang="en-US" dirty="0" smtClean="0"/>
              <a:t>登   录</a:t>
            </a:r>
            <a:r>
              <a:rPr lang="en-US" altLang="zh-CN" dirty="0" smtClean="0"/>
              <a:t>"/&gt;</a:t>
            </a:r>
          </a:p>
          <a:p>
            <a:pPr>
              <a:buNone/>
            </a:pPr>
            <a:r>
              <a:rPr lang="en-US" altLang="zh-CN" dirty="0" smtClean="0"/>
              <a:t>&lt;/AbsoluteLayout&gt;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Layout(AbsoluteLayout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GridLayout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altLang="zh-CN" dirty="0" smtClean="0"/>
              <a:t>&lt;GridLayout xmlns:android="http://schemas.android.com/apk/res/android"</a:t>
            </a:r>
          </a:p>
          <a:p>
            <a:pPr>
              <a:buNone/>
            </a:pPr>
            <a:r>
              <a:rPr lang="en-US" altLang="zh-CN" dirty="0" smtClean="0"/>
              <a:t>			android:layout_width="match_parent"</a:t>
            </a:r>
          </a:p>
          <a:p>
            <a:pPr>
              <a:buNone/>
            </a:pPr>
            <a:r>
              <a:rPr lang="en-US" altLang="zh-CN" dirty="0" smtClean="0"/>
              <a:t>			android:layout_height="match_parent"</a:t>
            </a:r>
          </a:p>
          <a:p>
            <a:pPr>
              <a:buNone/>
            </a:pPr>
            <a:r>
              <a:rPr lang="en-US" altLang="zh-CN" dirty="0" smtClean="0"/>
              <a:t>			android:rowCount="6"</a:t>
            </a:r>
          </a:p>
          <a:p>
            <a:pPr>
              <a:buNone/>
            </a:pPr>
            <a:r>
              <a:rPr lang="en-US" altLang="zh-CN" dirty="0" smtClean="0"/>
              <a:t>			android:columnCount="4"</a:t>
            </a:r>
          </a:p>
          <a:p>
            <a:pPr>
              <a:buNone/>
            </a:pPr>
            <a:r>
              <a:rPr lang="en-US" altLang="zh-CN" dirty="0" smtClean="0"/>
              <a:t>			android:id="@+id/root"&gt;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定义一个横跨</a:t>
            </a:r>
            <a:r>
              <a:rPr lang="en-US" altLang="zh-CN" dirty="0" smtClean="0"/>
              <a:t>4</a:t>
            </a:r>
            <a:r>
              <a:rPr lang="zh-CN" altLang="en-US" dirty="0" smtClean="0"/>
              <a:t>列的文本框，</a:t>
            </a:r>
          </a:p>
          <a:p>
            <a:pPr>
              <a:buNone/>
            </a:pPr>
            <a:r>
              <a:rPr lang="zh-CN" altLang="en-US" dirty="0" smtClean="0"/>
              <a:t>	并设置该文本框的前景色、背景色等属性 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android:layout_width="match_parent"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android:layout_columnSpan="4"</a:t>
            </a:r>
          </a:p>
          <a:p>
            <a:pPr>
              <a:buNone/>
            </a:pPr>
            <a:r>
              <a:rPr lang="en-US" altLang="zh-CN" dirty="0" smtClean="0"/>
              <a:t>		android:textSize="50sp"</a:t>
            </a:r>
          </a:p>
          <a:p>
            <a:pPr>
              <a:buNone/>
            </a:pPr>
            <a:r>
              <a:rPr lang="en-US" altLang="zh-CN" dirty="0" smtClean="0"/>
              <a:t>		android:layout_marginLeft="2pt"</a:t>
            </a:r>
          </a:p>
          <a:p>
            <a:pPr>
              <a:buNone/>
            </a:pPr>
            <a:r>
              <a:rPr lang="en-US" altLang="zh-CN" dirty="0" smtClean="0"/>
              <a:t>		android:layout_marginRight="2pt"</a:t>
            </a:r>
          </a:p>
          <a:p>
            <a:pPr>
              <a:buNone/>
            </a:pPr>
            <a:r>
              <a:rPr lang="en-US" altLang="zh-CN" dirty="0" smtClean="0"/>
              <a:t>		android:padding="3pt"</a:t>
            </a:r>
          </a:p>
          <a:p>
            <a:pPr>
              <a:buNone/>
            </a:pPr>
            <a:r>
              <a:rPr lang="en-US" altLang="zh-CN" dirty="0" smtClean="0"/>
              <a:t>		android:layout_gravity="right"</a:t>
            </a:r>
          </a:p>
          <a:p>
            <a:pPr>
              <a:buNone/>
            </a:pPr>
            <a:r>
              <a:rPr lang="en-US" altLang="zh-CN" dirty="0" smtClean="0"/>
              <a:t>		android:background="#eee"</a:t>
            </a:r>
          </a:p>
          <a:p>
            <a:pPr>
              <a:buNone/>
            </a:pPr>
            <a:r>
              <a:rPr lang="en-US" altLang="zh-CN" dirty="0" smtClean="0"/>
              <a:t>		android:textColor="#000"</a:t>
            </a:r>
          </a:p>
          <a:p>
            <a:pPr>
              <a:buNone/>
            </a:pPr>
            <a:r>
              <a:rPr lang="en-US" altLang="zh-CN" dirty="0" smtClean="0"/>
              <a:t>		android:text="0"/&gt;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定义一个横跨</a:t>
            </a:r>
            <a:r>
              <a:rPr lang="en-US" altLang="zh-CN" dirty="0" smtClean="0"/>
              <a:t>4</a:t>
            </a:r>
            <a:r>
              <a:rPr lang="zh-CN" altLang="en-US" dirty="0" smtClean="0"/>
              <a:t>列的按钮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&lt;Button</a:t>
            </a:r>
          </a:p>
          <a:p>
            <a:pPr>
              <a:buNone/>
            </a:pPr>
            <a:r>
              <a:rPr lang="en-US" altLang="zh-CN" dirty="0" smtClean="0"/>
              <a:t>		android:layout_width="match_parent"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android:layout_columnSpan="4"</a:t>
            </a:r>
          </a:p>
          <a:p>
            <a:pPr>
              <a:buNone/>
            </a:pPr>
            <a:r>
              <a:rPr lang="en-US" altLang="zh-CN" dirty="0" smtClean="0"/>
              <a:t>		android:text="</a:t>
            </a:r>
            <a:r>
              <a:rPr lang="zh-CN" altLang="en-US" dirty="0" smtClean="0"/>
              <a:t>清除</a:t>
            </a:r>
            <a:r>
              <a:rPr lang="en-US" altLang="zh-CN" dirty="0" smtClean="0"/>
              <a:t>"/&gt;</a:t>
            </a:r>
          </a:p>
          <a:p>
            <a:pPr>
              <a:buNone/>
            </a:pPr>
            <a:r>
              <a:rPr lang="en-US" altLang="zh-CN" dirty="0" smtClean="0"/>
              <a:t>&lt;/GridLayout&gt;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GridLayout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endParaRPr lang="zh-CN" altLang="en-US" dirty="0"/>
          </a:p>
        </p:txBody>
      </p:sp>
      <p:pic>
        <p:nvPicPr>
          <p:cNvPr id="4" name="内容占位符 3" descr="34762159623841994263390166716171875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1325" y="1841500"/>
            <a:ext cx="3638550" cy="445770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Android App Project </a:t>
            </a:r>
            <a:r>
              <a:rPr lang="en-US" altLang="zh-CN" sz="3600" dirty="0"/>
              <a:t>S</a:t>
            </a:r>
            <a:r>
              <a:rPr lang="en-US" sz="3600" dirty="0"/>
              <a:t>tructure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Develop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Debug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Package</a:t>
            </a:r>
            <a:r>
              <a:rPr lang="zh-CN" altLang="en-US" sz="3200" dirty="0" smtClean="0"/>
              <a:t>，</a:t>
            </a:r>
            <a:r>
              <a:rPr lang="en-US" sz="3200" dirty="0"/>
              <a:t> </a:t>
            </a:r>
            <a:r>
              <a:rPr lang="en-US" sz="3200" dirty="0" smtClean="0"/>
              <a:t>Signature </a:t>
            </a:r>
            <a:r>
              <a:rPr lang="en-US" altLang="zh-CN" sz="3200" dirty="0" smtClean="0"/>
              <a:t>and Publish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Develop</a:t>
            </a:r>
          </a:p>
          <a:p>
            <a:r>
              <a:rPr lang="en-US" altLang="zh-CN" dirty="0" smtClean="0"/>
              <a:t>Debug In Emulator</a:t>
            </a:r>
          </a:p>
          <a:p>
            <a:r>
              <a:rPr lang="en-US" altLang="zh-CN" dirty="0"/>
              <a:t>Debug In </a:t>
            </a:r>
            <a:r>
              <a:rPr lang="en-US" altLang="zh-CN" dirty="0" smtClean="0"/>
              <a:t>Device</a:t>
            </a:r>
            <a:endParaRPr lang="en-US" altLang="zh-CN" dirty="0"/>
          </a:p>
          <a:p>
            <a:r>
              <a:rPr lang="en-US" altLang="zh-CN" dirty="0" smtClean="0"/>
              <a:t>Package</a:t>
            </a:r>
          </a:p>
          <a:p>
            <a:r>
              <a:rPr lang="en-US" altLang="zh-CN" dirty="0" smtClean="0"/>
              <a:t>Signature</a:t>
            </a:r>
          </a:p>
          <a:p>
            <a:r>
              <a:rPr lang="en-US" altLang="zh-CN" dirty="0" smtClean="0"/>
              <a:t>Publish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How To Integrate AD to your App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Integrate </a:t>
            </a:r>
            <a:r>
              <a:rPr lang="en-US" altLang="zh-CN" dirty="0"/>
              <a:t>t</a:t>
            </a:r>
            <a:r>
              <a:rPr lang="en-US" dirty="0" smtClean="0"/>
              <a:t>hird </a:t>
            </a:r>
            <a:r>
              <a:rPr lang="en-US" dirty="0"/>
              <a:t>party advertising </a:t>
            </a:r>
            <a:r>
              <a:rPr lang="en-US" dirty="0" smtClean="0"/>
              <a:t>plugins</a:t>
            </a:r>
            <a:endParaRPr lang="en-US" altLang="zh-CN" dirty="0" smtClean="0"/>
          </a:p>
          <a:p>
            <a:r>
              <a:rPr lang="en-US" altLang="zh-CN" dirty="0" smtClean="0"/>
              <a:t>Publish to App store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en-US" dirty="0" smtClean="0"/>
              <a:t>eference </a:t>
            </a:r>
            <a:r>
              <a:rPr lang="en-US" altLang="zh-CN" dirty="0" smtClean="0"/>
              <a:t>resource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http://www.xamarin.org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http://developer.google.com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r>
              <a:rPr lang="en-US" dirty="0" smtClean="0"/>
              <a:t>nvironment </a:t>
            </a:r>
            <a:r>
              <a:rPr lang="en-US" altLang="zh-CN" dirty="0" smtClean="0"/>
              <a:t>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 SDK</a:t>
            </a:r>
          </a:p>
          <a:p>
            <a:r>
              <a:rPr lang="en-US" altLang="zh-CN" dirty="0" smtClean="0"/>
              <a:t>JDK</a:t>
            </a:r>
          </a:p>
          <a:p>
            <a:r>
              <a:rPr lang="en-US" altLang="zh-CN" dirty="0" smtClean="0"/>
              <a:t>Visual Studio</a:t>
            </a:r>
          </a:p>
          <a:p>
            <a:r>
              <a:rPr lang="en-US" altLang="zh-CN" dirty="0" err="1" smtClean="0"/>
              <a:t>Xamarin</a:t>
            </a:r>
            <a:r>
              <a:rPr lang="en-US" altLang="zh-CN" dirty="0" smtClean="0"/>
              <a:t> Visual Studio Plug-in</a:t>
            </a:r>
          </a:p>
          <a:p>
            <a:r>
              <a:rPr lang="en-US" altLang="zh-CN" dirty="0" err="1" smtClean="0"/>
              <a:t>Xamarin</a:t>
            </a:r>
            <a:r>
              <a:rPr lang="en-US" altLang="zh-CN" dirty="0" smtClean="0"/>
              <a:t> Studio</a:t>
            </a:r>
          </a:p>
          <a:p>
            <a:r>
              <a:rPr lang="en-US" altLang="zh-CN" dirty="0" smtClean="0"/>
              <a:t>Configuration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7200" dirty="0" smtClean="0"/>
          </a:p>
          <a:p>
            <a:pPr lvl="1">
              <a:buNone/>
            </a:pPr>
            <a:r>
              <a:rPr lang="en-US" altLang="zh-CN" sz="6800" dirty="0" smtClean="0"/>
              <a:t>			Q &amp; A</a:t>
            </a:r>
            <a:endParaRPr lang="zh-CN" altLang="en-US" sz="6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en-US" dirty="0"/>
              <a:t>System </a:t>
            </a:r>
            <a:r>
              <a:rPr lang="en-US" altLang="zh-CN" dirty="0"/>
              <a:t>A</a:t>
            </a:r>
            <a:r>
              <a:rPr lang="en-US" dirty="0"/>
              <a:t>rchitecture</a:t>
            </a:r>
            <a:endParaRPr lang="en-US" altLang="zh-CN" dirty="0"/>
          </a:p>
        </p:txBody>
      </p:sp>
      <p:pic>
        <p:nvPicPr>
          <p:cNvPr id="4" name="内容占位符 3" descr="androi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181" y="1784350"/>
            <a:ext cx="6384838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C</a:t>
            </a:r>
            <a:r>
              <a:rPr lang="en-US" dirty="0" smtClean="0"/>
              <a:t>omponent Introduce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</a:p>
          <a:p>
            <a:r>
              <a:rPr lang="en-US" altLang="zh-CN" dirty="0" smtClean="0"/>
              <a:t>Service</a:t>
            </a:r>
          </a:p>
          <a:p>
            <a:r>
              <a:rPr lang="en-US" altLang="zh-CN" dirty="0" smtClean="0"/>
              <a:t>Intent</a:t>
            </a:r>
          </a:p>
          <a:p>
            <a:r>
              <a:rPr lang="en-US" altLang="zh-CN" dirty="0" smtClean="0"/>
              <a:t>Content Provider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UI </a:t>
            </a:r>
            <a:r>
              <a:rPr lang="en-US" altLang="zh-CN" dirty="0" smtClean="0"/>
              <a:t>C</a:t>
            </a:r>
            <a:r>
              <a:rPr lang="en-US" dirty="0" smtClean="0"/>
              <a:t>omponent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View</a:t>
            </a:r>
          </a:p>
          <a:p>
            <a:r>
              <a:rPr lang="en-US" altLang="zh-CN" dirty="0" smtClean="0"/>
              <a:t>TextView</a:t>
            </a:r>
          </a:p>
          <a:p>
            <a:r>
              <a:rPr lang="en-US" altLang="zh-CN" dirty="0" smtClean="0"/>
              <a:t>EditView</a:t>
            </a:r>
          </a:p>
          <a:p>
            <a:r>
              <a:rPr lang="en-US" altLang="zh-CN" dirty="0" smtClean="0"/>
              <a:t>Button</a:t>
            </a:r>
          </a:p>
          <a:p>
            <a:r>
              <a:rPr lang="en-US" altLang="zh-CN" dirty="0" smtClean="0"/>
              <a:t>RadioButon</a:t>
            </a:r>
          </a:p>
          <a:p>
            <a:r>
              <a:rPr lang="en-US" altLang="zh-CN" dirty="0" smtClean="0"/>
              <a:t>CheckBox</a:t>
            </a:r>
          </a:p>
          <a:p>
            <a:r>
              <a:rPr lang="en-US" altLang="zh-CN" dirty="0" smtClean="0"/>
              <a:t>ToggleButton</a:t>
            </a:r>
          </a:p>
          <a:p>
            <a:r>
              <a:rPr lang="en-US" altLang="zh-CN" dirty="0" smtClean="0"/>
              <a:t>Switch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UI </a:t>
            </a:r>
            <a:r>
              <a:rPr lang="en-US" altLang="zh-CN" dirty="0" smtClean="0"/>
              <a:t>C</a:t>
            </a:r>
            <a:r>
              <a:rPr lang="en-US" dirty="0" smtClean="0"/>
              <a:t>omponent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AnalogClock</a:t>
            </a:r>
          </a:p>
          <a:p>
            <a:r>
              <a:rPr lang="en-US" altLang="zh-CN" dirty="0" smtClean="0"/>
              <a:t>TextClock</a:t>
            </a:r>
          </a:p>
          <a:p>
            <a:r>
              <a:rPr lang="en-US" altLang="zh-CN" dirty="0" smtClean="0"/>
              <a:t>ImageView</a:t>
            </a:r>
          </a:p>
          <a:p>
            <a:r>
              <a:rPr lang="en-US" altLang="zh-CN" dirty="0" smtClean="0"/>
              <a:t>ImageButton</a:t>
            </a:r>
          </a:p>
          <a:p>
            <a:r>
              <a:rPr lang="en-US" altLang="zh-CN" dirty="0" smtClean="0"/>
              <a:t>ZoomButton</a:t>
            </a:r>
          </a:p>
          <a:p>
            <a:r>
              <a:rPr lang="en-US" altLang="zh-CN" dirty="0" smtClean="0"/>
              <a:t>QuickContactBradge</a:t>
            </a:r>
          </a:p>
          <a:p>
            <a:r>
              <a:rPr lang="en-US" altLang="zh-CN" dirty="0" smtClean="0"/>
              <a:t>ProgressBar</a:t>
            </a:r>
          </a:p>
          <a:p>
            <a:r>
              <a:rPr lang="en-US" altLang="zh-CN" dirty="0" smtClean="0"/>
              <a:t>SeekBar</a:t>
            </a:r>
          </a:p>
          <a:p>
            <a:r>
              <a:rPr lang="en-US" altLang="zh-CN" dirty="0" smtClean="0"/>
              <a:t>RatingBar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en-US" altLang="zh-CN" dirty="0"/>
              <a:t>UI </a:t>
            </a:r>
            <a:r>
              <a:rPr lang="en-US" altLang="zh-CN" dirty="0" smtClean="0"/>
              <a:t>C</a:t>
            </a:r>
            <a:r>
              <a:rPr lang="en-US" dirty="0" smtClean="0"/>
              <a:t>omponent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ListView</a:t>
            </a:r>
          </a:p>
          <a:p>
            <a:r>
              <a:rPr lang="en-US" altLang="zh-CN" dirty="0" smtClean="0"/>
              <a:t>GridView</a:t>
            </a:r>
          </a:p>
          <a:p>
            <a:r>
              <a:rPr lang="en-US" altLang="zh-CN" dirty="0" smtClean="0"/>
              <a:t>ExpandableListView</a:t>
            </a:r>
          </a:p>
          <a:p>
            <a:r>
              <a:rPr lang="en-US" altLang="zh-CN" dirty="0" smtClean="0"/>
              <a:t>Spinner</a:t>
            </a:r>
          </a:p>
          <a:p>
            <a:r>
              <a:rPr lang="en-US" altLang="zh-CN" dirty="0" smtClean="0"/>
              <a:t>Gallery</a:t>
            </a:r>
          </a:p>
          <a:p>
            <a:r>
              <a:rPr lang="en-US" altLang="zh-CN" dirty="0" smtClean="0"/>
              <a:t>AutoCompleteTextView</a:t>
            </a:r>
          </a:p>
          <a:p>
            <a:r>
              <a:rPr lang="en-US" altLang="zh-CN" dirty="0" smtClean="0"/>
              <a:t>AdapterViewFlipper</a:t>
            </a:r>
          </a:p>
          <a:p>
            <a:r>
              <a:rPr lang="en-US" altLang="zh-CN" dirty="0" smtClean="0"/>
              <a:t>StackView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UI </a:t>
            </a:r>
            <a:r>
              <a:rPr lang="en-US" altLang="zh-CN" dirty="0"/>
              <a:t>C</a:t>
            </a:r>
            <a:r>
              <a:rPr lang="en-US" dirty="0"/>
              <a:t>omponent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ViewSwitch</a:t>
            </a:r>
          </a:p>
          <a:p>
            <a:r>
              <a:rPr lang="en-US" altLang="zh-CN" dirty="0" smtClean="0"/>
              <a:t>ImageSwitch</a:t>
            </a:r>
          </a:p>
          <a:p>
            <a:r>
              <a:rPr lang="en-US" altLang="zh-CN" dirty="0" smtClean="0"/>
              <a:t>TextSwitch</a:t>
            </a:r>
          </a:p>
          <a:p>
            <a:r>
              <a:rPr lang="en-US" altLang="zh-CN" dirty="0" smtClean="0"/>
              <a:t>ViewFlipper</a:t>
            </a:r>
          </a:p>
          <a:p>
            <a:r>
              <a:rPr lang="en-US" altLang="zh-CN" dirty="0" smtClean="0"/>
              <a:t>Toast</a:t>
            </a:r>
          </a:p>
          <a:p>
            <a:r>
              <a:rPr lang="en-US" altLang="zh-CN" dirty="0" smtClean="0"/>
              <a:t>CalendarView</a:t>
            </a:r>
          </a:p>
          <a:p>
            <a:r>
              <a:rPr lang="en-US" altLang="zh-CN" dirty="0" smtClean="0"/>
              <a:t>DatePicker</a:t>
            </a:r>
          </a:p>
          <a:p>
            <a:r>
              <a:rPr lang="en-US" altLang="zh-CN" dirty="0" smtClean="0"/>
              <a:t>TimPicker</a:t>
            </a:r>
          </a:p>
          <a:p>
            <a:r>
              <a:rPr lang="en-US" altLang="zh-CN" dirty="0" smtClean="0"/>
              <a:t>NumberPicker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317</TotalTime>
  <Words>273</Words>
  <Application>Microsoft Office PowerPoint</Application>
  <PresentationFormat>全屏显示(4:3)</PresentationFormat>
  <Paragraphs>372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华文楷体</vt:lpstr>
      <vt:lpstr>宋体</vt:lpstr>
      <vt:lpstr>Consolas</vt:lpstr>
      <vt:lpstr>Corbel</vt:lpstr>
      <vt:lpstr>Wingdings</vt:lpstr>
      <vt:lpstr>Wingdings 2</vt:lpstr>
      <vt:lpstr>Wingdings 3</vt:lpstr>
      <vt:lpstr>穿越</vt:lpstr>
      <vt:lpstr>Xamarin Native android Develop practice</vt:lpstr>
      <vt:lpstr>Agenda</vt:lpstr>
      <vt:lpstr>Environment Tools</vt:lpstr>
      <vt:lpstr>Android System Architecture</vt:lpstr>
      <vt:lpstr>Android Component Introduce</vt:lpstr>
      <vt:lpstr>Android UI Component(1)</vt:lpstr>
      <vt:lpstr>Android UI Component(2)</vt:lpstr>
      <vt:lpstr>Android UI Component(3)</vt:lpstr>
      <vt:lpstr>Android UI Component(4)</vt:lpstr>
      <vt:lpstr>Android UI Component(5)</vt:lpstr>
      <vt:lpstr>Android UI Layout</vt:lpstr>
      <vt:lpstr>Android UI Layout(LinnerLayout)</vt:lpstr>
      <vt:lpstr>Android UI Layout(LinnerLayout)</vt:lpstr>
      <vt:lpstr>Android UI Layout(TableLayout)</vt:lpstr>
      <vt:lpstr>Android UI Layout(TableLayout)</vt:lpstr>
      <vt:lpstr>Android UI Layout(RelativeLayout)</vt:lpstr>
      <vt:lpstr>Android UI Layout(RelativeLayout)</vt:lpstr>
      <vt:lpstr>Android UI Layout(TableLayout)</vt:lpstr>
      <vt:lpstr>Android UI Layout(FrameLayout)</vt:lpstr>
      <vt:lpstr>Android UI Layout(FrameLayout)</vt:lpstr>
      <vt:lpstr>Android UI Layout(AbsoluteLayout)</vt:lpstr>
      <vt:lpstr>Android UI Layout(AbsoluteLayout)</vt:lpstr>
      <vt:lpstr>Android UI Layout(GridLayout)</vt:lpstr>
      <vt:lpstr>Android UI Layout(GridLayout)</vt:lpstr>
      <vt:lpstr>Activity</vt:lpstr>
      <vt:lpstr>Android App Project Structure </vt:lpstr>
      <vt:lpstr>Android Develop，Debug，Package， Signature and Publish </vt:lpstr>
      <vt:lpstr>How To Integrate AD to your App</vt:lpstr>
      <vt:lpstr>Reference resource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Android </dc:title>
  <dc:creator>Michael</dc:creator>
  <cp:lastModifiedBy>Michael xu</cp:lastModifiedBy>
  <cp:revision>227</cp:revision>
  <dcterms:created xsi:type="dcterms:W3CDTF">2015-11-22T09:55:19Z</dcterms:created>
  <dcterms:modified xsi:type="dcterms:W3CDTF">2016-01-07T06:29:41Z</dcterms:modified>
</cp:coreProperties>
</file>