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google.com/" TargetMode="External"/><Relationship Id="rId2" Type="http://schemas.openxmlformats.org/officeDocument/2006/relationships/hyperlink" Target="http://www.xamari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164" y="1974106"/>
            <a:ext cx="7772400" cy="1975104"/>
          </a:xfrm>
        </p:spPr>
        <p:txBody>
          <a:bodyPr/>
          <a:lstStyle/>
          <a:p>
            <a:r>
              <a:rPr lang="en-US" altLang="zh-CN" dirty="0" smtClean="0"/>
              <a:t>Xamarin Native android </a:t>
            </a:r>
            <a:r>
              <a:rPr lang="en-US" altLang="zh-CN" dirty="0"/>
              <a:t>Develop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4429132"/>
            <a:ext cx="7772400" cy="1508760"/>
          </a:xfrm>
        </p:spPr>
        <p:txBody>
          <a:bodyPr/>
          <a:lstStyle/>
          <a:p>
            <a:r>
              <a:rPr lang="en-US" altLang="zh-CN" sz="2800" dirty="0" err="1" smtClean="0"/>
              <a:t>Xamarin</a:t>
            </a:r>
            <a:r>
              <a:rPr lang="en-US" altLang="zh-CN" sz="2800" dirty="0" smtClean="0"/>
              <a:t> native android App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 overview</a:t>
            </a:r>
          </a:p>
          <a:p>
            <a:r>
              <a:rPr lang="en-US" altLang="zh-CN" sz="2800" dirty="0" smtClean="0"/>
              <a:t>						Michael xu</a:t>
            </a:r>
          </a:p>
          <a:p>
            <a:r>
              <a:rPr lang="en-US" altLang="zh-CN" dirty="0" smtClean="0"/>
              <a:t>						</a:t>
            </a:r>
            <a:r>
              <a:rPr lang="en-US" altLang="zh-CN" dirty="0" smtClean="0"/>
              <a:t>2016-02-018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SearchView</a:t>
            </a:r>
          </a:p>
          <a:p>
            <a:r>
              <a:rPr lang="en-US" altLang="zh-CN" dirty="0" smtClean="0"/>
              <a:t>TabHost</a:t>
            </a:r>
          </a:p>
          <a:p>
            <a:r>
              <a:rPr lang="en-US" altLang="zh-CN" dirty="0" smtClean="0"/>
              <a:t>ScrollView</a:t>
            </a:r>
          </a:p>
          <a:p>
            <a:r>
              <a:rPr lang="en-US" altLang="zh-CN" dirty="0" smtClean="0"/>
              <a:t>Notifiction</a:t>
            </a:r>
          </a:p>
          <a:p>
            <a:r>
              <a:rPr lang="en-US" altLang="zh-CN" dirty="0" smtClean="0"/>
              <a:t>AlertDialog</a:t>
            </a:r>
          </a:p>
          <a:p>
            <a:r>
              <a:rPr lang="en-US" altLang="zh-CN" dirty="0" smtClean="0"/>
              <a:t>PopupWindow</a:t>
            </a:r>
          </a:p>
          <a:p>
            <a:r>
              <a:rPr lang="en-US" altLang="zh-CN" dirty="0" smtClean="0"/>
              <a:t>ActionBar</a:t>
            </a:r>
          </a:p>
          <a:p>
            <a:r>
              <a:rPr lang="en-US" altLang="zh-CN" dirty="0" smtClean="0"/>
              <a:t>Fragment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457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182" y="207167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86182" y="2928934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ViewGroup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14744" y="3786190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LinearLayout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4744" y="4786322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TableLayout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3781636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strike="dblStrike" dirty="0" smtClean="0"/>
              <a:t>AbsoluteLayout</a:t>
            </a:r>
            <a:endParaRPr lang="zh-CN" altLang="en-US" u="sng" strike="dblStrike" dirty="0"/>
          </a:p>
        </p:txBody>
      </p:sp>
      <p:sp>
        <p:nvSpPr>
          <p:cNvPr id="9" name="矩形 8"/>
          <p:cNvSpPr/>
          <p:nvPr/>
        </p:nvSpPr>
        <p:spPr>
          <a:xfrm>
            <a:off x="1500166" y="4786322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FrameLayout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86446" y="4714884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RelativeLayout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86446" y="3786190"/>
            <a:ext cx="157163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GridLayout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5" idx="0"/>
            <a:endCxn id="4" idx="2"/>
          </p:cNvCxnSpPr>
          <p:nvPr/>
        </p:nvCxnSpPr>
        <p:spPr>
          <a:xfrm rot="5400000" flipH="1" flipV="1">
            <a:off x="4250529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5" idx="2"/>
          </p:cNvCxnSpPr>
          <p:nvPr/>
        </p:nvCxnSpPr>
        <p:spPr>
          <a:xfrm rot="5400000" flipH="1" flipV="1">
            <a:off x="4250529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rot="5400000" flipH="1" flipV="1">
            <a:off x="4179091" y="45005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5" idx="1"/>
          </p:cNvCxnSpPr>
          <p:nvPr/>
        </p:nvCxnSpPr>
        <p:spPr>
          <a:xfrm flipV="1">
            <a:off x="3214678" y="3143248"/>
            <a:ext cx="571504" cy="85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5" idx="1"/>
          </p:cNvCxnSpPr>
          <p:nvPr/>
        </p:nvCxnSpPr>
        <p:spPr>
          <a:xfrm flipV="1">
            <a:off x="3214678" y="3143248"/>
            <a:ext cx="571504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5" idx="3"/>
          </p:cNvCxnSpPr>
          <p:nvPr/>
        </p:nvCxnSpPr>
        <p:spPr>
          <a:xfrm rot="10800000">
            <a:off x="5143504" y="3143248"/>
            <a:ext cx="64294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5" idx="3"/>
          </p:cNvCxnSpPr>
          <p:nvPr/>
        </p:nvCxnSpPr>
        <p:spPr>
          <a:xfrm rot="10800000">
            <a:off x="5143504" y="3143248"/>
            <a:ext cx="64294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&lt;LinearLayout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android:orientation="vertical“   //horizontal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</a:t>
            </a:r>
          </a:p>
          <a:p>
            <a:pPr>
              <a:buNone/>
            </a:pPr>
            <a:r>
              <a:rPr lang="en-US" altLang="zh-CN" dirty="0" smtClean="0"/>
              <a:t>	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android:text="@string/bn1"/&gt;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android:text="@string/bn2"/&gt;</a:t>
            </a:r>
          </a:p>
          <a:p>
            <a:pPr>
              <a:buNone/>
            </a:pPr>
            <a:r>
              <a:rPr lang="en-US" altLang="zh-CN" dirty="0" smtClean="0"/>
              <a:t>		&lt;/LinearLayout&gt;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30986"/>
          </a:xfrm>
        </p:spPr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&lt;TableLayout android:id="@+id/TableLayout01"</a:t>
            </a:r>
          </a:p>
          <a:p>
            <a:r>
              <a:rPr lang="en-US" altLang="zh-CN" dirty="0" smtClean="0"/>
              <a:t>		android:layout_width="match_parent"</a:t>
            </a:r>
          </a:p>
          <a:p>
            <a:r>
              <a:rPr lang="en-US" altLang="zh-CN" dirty="0" smtClean="0"/>
              <a:t>		android:layout_height="wrap_content” &gt;</a:t>
            </a:r>
          </a:p>
          <a:p>
            <a:r>
              <a:rPr lang="en-US" altLang="zh-CN" dirty="0" smtClean="0"/>
              <a:t>                                                    &lt;</a:t>
            </a:r>
            <a:r>
              <a:rPr lang="en-US" altLang="zh-CN" dirty="0" err="1" smtClean="0"/>
              <a:t>TableRow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		&lt;Button </a:t>
            </a:r>
            <a:r>
              <a:rPr lang="en-US" altLang="zh-CN" dirty="0" err="1" smtClean="0"/>
              <a:t>android:id</a:t>
            </a:r>
            <a:r>
              <a:rPr lang="en-US" altLang="zh-CN" dirty="0" smtClean="0"/>
              <a:t>="@+id/ok2"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普通按钮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android:id="@+id/ok3"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收缩的按钮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android:id="@+id/ok4"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拉伸的按钮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&lt;/TableRow&gt;</a:t>
            </a:r>
          </a:p>
          <a:p>
            <a:r>
              <a:rPr lang="en-US" altLang="zh-CN" dirty="0" smtClean="0"/>
              <a:t>	&lt;/TableLayout&gt;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&lt;RelativeLayout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	android:layout_width="match_parent"</a:t>
            </a:r>
          </a:p>
          <a:p>
            <a:pPr>
              <a:buNone/>
            </a:pPr>
            <a:r>
              <a:rPr lang="en-US" altLang="zh-CN" dirty="0" smtClean="0"/>
              <a:t>			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定义该组件位于父容器中间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android:layout_centerInParent="true"/&gt;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组件的上方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android:layout_above="@id/view01"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组件的下方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android:layout_below="@id/view01"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组件的左边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android:layout_toLeftOf="@id/view01"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组件的右边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android:layout_toRightOf="@id/view01"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&lt;/RelativeLayout&gt;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</a:t>
            </a:r>
            <a:r>
              <a:rPr lang="en-US" dirty="0" smtClean="0"/>
              <a:t>nvironment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altLang="zh-CN" dirty="0" smtClean="0"/>
              <a:t>Android </a:t>
            </a:r>
            <a:r>
              <a:rPr lang="en-US" dirty="0"/>
              <a:t>System </a:t>
            </a:r>
            <a:r>
              <a:rPr lang="en-US" altLang="zh-CN" dirty="0" smtClean="0"/>
              <a:t>A</a:t>
            </a:r>
            <a:r>
              <a:rPr lang="en-US" dirty="0" smtClean="0"/>
              <a:t>rchitecture</a:t>
            </a:r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en-US" altLang="zh-CN" dirty="0"/>
              <a:t>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UI 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 </a:t>
            </a:r>
            <a:r>
              <a:rPr lang="en-US" altLang="zh-CN" dirty="0"/>
              <a:t>S</a:t>
            </a:r>
            <a:r>
              <a:rPr lang="en-US" dirty="0" smtClean="0"/>
              <a:t>tructure</a:t>
            </a:r>
            <a:endParaRPr lang="en-US" altLang="zh-CN" dirty="0" smtClean="0"/>
          </a:p>
          <a:p>
            <a:r>
              <a:rPr lang="en-US" altLang="zh-CN" dirty="0" smtClean="0"/>
              <a:t>Android Develop, Debug, Package</a:t>
            </a:r>
            <a:r>
              <a:rPr lang="en-US" altLang="zh-CN" dirty="0"/>
              <a:t>,</a:t>
            </a:r>
            <a:r>
              <a:rPr lang="en-US" dirty="0" smtClean="0"/>
              <a:t> Signature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Publish</a:t>
            </a:r>
          </a:p>
          <a:p>
            <a:r>
              <a:rPr lang="en-US" altLang="zh-CN" dirty="0" smtClean="0"/>
              <a:t>How To Integrate AD to your App</a:t>
            </a:r>
          </a:p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&lt;AbsoluteLayout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android:layout_y="20dp"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用户名：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android:layout_y="15dp"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 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android:layout_y="80dp"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密  码：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android:layout_y="75dp"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android:password="true"/&gt;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定义一个按钮，使用绝对定位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android:layout_x="130dp"</a:t>
            </a:r>
          </a:p>
          <a:p>
            <a:pPr>
              <a:buNone/>
            </a:pPr>
            <a:r>
              <a:rPr lang="en-US" altLang="zh-CN" dirty="0" smtClean="0"/>
              <a:t>		android:layout_y="135dp"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登   录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&lt;/AbsoluteLayout&gt;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&lt;GridLayout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android:layout_width="match_parent"</a:t>
            </a:r>
          </a:p>
          <a:p>
            <a:pPr>
              <a:buNone/>
            </a:pPr>
            <a:r>
              <a:rPr lang="en-US" altLang="zh-CN" dirty="0" smtClean="0"/>
              <a:t>			android:layout_height="match_parent"</a:t>
            </a:r>
          </a:p>
          <a:p>
            <a:pPr>
              <a:buNone/>
            </a:pPr>
            <a:r>
              <a:rPr lang="en-US" altLang="zh-CN" dirty="0" smtClean="0"/>
              <a:t>			android:rowCount="6"</a:t>
            </a:r>
          </a:p>
          <a:p>
            <a:pPr>
              <a:buNone/>
            </a:pPr>
            <a:r>
              <a:rPr lang="en-US" altLang="zh-CN" dirty="0" smtClean="0"/>
              <a:t>			android:columnCount="4"</a:t>
            </a:r>
          </a:p>
          <a:p>
            <a:pPr>
              <a:buNone/>
            </a:pPr>
            <a:r>
              <a:rPr lang="en-US" altLang="zh-CN" dirty="0" smtClean="0"/>
              <a:t>			android:id="@+id/root"&gt;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列的文本框，</a:t>
            </a:r>
          </a:p>
          <a:p>
            <a:pPr>
              <a:buNone/>
            </a:pPr>
            <a:r>
              <a:rPr lang="zh-CN" altLang="en-US" dirty="0" smtClean="0"/>
              <a:t>	并设置该文本框的前景色、背景色等属性 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android:textSize="50sp"</a:t>
            </a:r>
          </a:p>
          <a:p>
            <a:pPr>
              <a:buNone/>
            </a:pPr>
            <a:r>
              <a:rPr lang="en-US" altLang="zh-CN" dirty="0" smtClean="0"/>
              <a:t>		android:layout_marginLeft="2pt"</a:t>
            </a:r>
          </a:p>
          <a:p>
            <a:pPr>
              <a:buNone/>
            </a:pPr>
            <a:r>
              <a:rPr lang="en-US" altLang="zh-CN" dirty="0" smtClean="0"/>
              <a:t>		android:layout_marginRight="2pt"</a:t>
            </a:r>
          </a:p>
          <a:p>
            <a:pPr>
              <a:buNone/>
            </a:pPr>
            <a:r>
              <a:rPr lang="en-US" altLang="zh-CN" dirty="0" smtClean="0"/>
              <a:t>		android:padding="3pt"</a:t>
            </a:r>
          </a:p>
          <a:p>
            <a:pPr>
              <a:buNone/>
            </a:pPr>
            <a:r>
              <a:rPr lang="en-US" altLang="zh-CN" dirty="0" smtClean="0"/>
              <a:t>		android:layout_gravity="right"</a:t>
            </a:r>
          </a:p>
          <a:p>
            <a:pPr>
              <a:buNone/>
            </a:pPr>
            <a:r>
              <a:rPr lang="en-US" altLang="zh-CN" dirty="0" smtClean="0"/>
              <a:t>		android:background="#eee"</a:t>
            </a:r>
          </a:p>
          <a:p>
            <a:pPr>
              <a:buNone/>
            </a:pPr>
            <a:r>
              <a:rPr lang="en-US" altLang="zh-CN" dirty="0" smtClean="0"/>
              <a:t>		android:textColor="#000"</a:t>
            </a:r>
          </a:p>
          <a:p>
            <a:pPr>
              <a:buNone/>
            </a:pPr>
            <a:r>
              <a:rPr lang="en-US" altLang="zh-CN" dirty="0" smtClean="0"/>
              <a:t>		android:text="0"/&gt;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列的按钮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&lt;/GridLayout&gt;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4" name="内容占位符 3" descr="3476215962384199426339016671617187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25" y="1841500"/>
            <a:ext cx="3638550" cy="44577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Android App Project </a:t>
            </a:r>
            <a:r>
              <a:rPr lang="en-US" altLang="zh-CN" sz="3600" dirty="0"/>
              <a:t>S</a:t>
            </a:r>
            <a:r>
              <a:rPr lang="en-US" sz="3600" dirty="0"/>
              <a:t>tructure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Develop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Debug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Package</a:t>
            </a:r>
            <a:r>
              <a:rPr lang="zh-CN" altLang="en-US" sz="3200" dirty="0" smtClean="0"/>
              <a:t>，</a:t>
            </a:r>
            <a:r>
              <a:rPr lang="en-US" sz="3200" dirty="0"/>
              <a:t> </a:t>
            </a:r>
            <a:r>
              <a:rPr lang="en-US" sz="3200" dirty="0" smtClean="0"/>
              <a:t>Signature </a:t>
            </a:r>
            <a:r>
              <a:rPr lang="en-US" altLang="zh-CN" sz="3200" dirty="0" smtClean="0"/>
              <a:t>and Publish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Develop</a:t>
            </a:r>
          </a:p>
          <a:p>
            <a:r>
              <a:rPr lang="en-US" altLang="zh-CN" dirty="0" smtClean="0"/>
              <a:t>Debug In Emulator</a:t>
            </a:r>
          </a:p>
          <a:p>
            <a:r>
              <a:rPr lang="en-US" altLang="zh-CN" dirty="0"/>
              <a:t>Debug In </a:t>
            </a:r>
            <a:r>
              <a:rPr lang="en-US" altLang="zh-CN" dirty="0" smtClean="0"/>
              <a:t>Device</a:t>
            </a:r>
            <a:endParaRPr lang="en-US" altLang="zh-CN" dirty="0"/>
          </a:p>
          <a:p>
            <a:r>
              <a:rPr lang="en-US" altLang="zh-CN" dirty="0" smtClean="0"/>
              <a:t>Package</a:t>
            </a:r>
          </a:p>
          <a:p>
            <a:r>
              <a:rPr lang="en-US" altLang="zh-CN" dirty="0" smtClean="0"/>
              <a:t>Signature</a:t>
            </a:r>
          </a:p>
          <a:p>
            <a:r>
              <a:rPr lang="en-US" altLang="zh-CN" dirty="0" smtClean="0"/>
              <a:t>Publish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How To Integrate AD to your App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 </a:t>
            </a:r>
            <a:r>
              <a:rPr lang="en-US" altLang="zh-CN" dirty="0"/>
              <a:t>t</a:t>
            </a:r>
            <a:r>
              <a:rPr lang="en-US" dirty="0" smtClean="0"/>
              <a:t>hird </a:t>
            </a:r>
            <a:r>
              <a:rPr lang="en-US" dirty="0"/>
              <a:t>party advertising </a:t>
            </a:r>
            <a:r>
              <a:rPr lang="en-US" dirty="0" smtClean="0"/>
              <a:t>plugins</a:t>
            </a:r>
            <a:endParaRPr lang="en-US" altLang="zh-CN" dirty="0" smtClean="0"/>
          </a:p>
          <a:p>
            <a:r>
              <a:rPr lang="en-US" altLang="zh-CN" dirty="0" smtClean="0"/>
              <a:t>Publish to App store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en-US" dirty="0" smtClean="0"/>
              <a:t>eference </a:t>
            </a:r>
            <a:r>
              <a:rPr lang="en-US" altLang="zh-CN" dirty="0" smtClean="0"/>
              <a:t>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http://www.xamarin.org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http://developer.google.com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en-US" dirty="0" smtClean="0"/>
              <a:t>nvironment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SDK</a:t>
            </a:r>
          </a:p>
          <a:p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Visual Studio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Visual Studio Plug-in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Studio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7200" dirty="0" smtClean="0"/>
          </a:p>
          <a:p>
            <a:pPr lvl="1">
              <a:buNone/>
            </a:pPr>
            <a:r>
              <a:rPr lang="en-US" altLang="zh-CN" sz="6800" dirty="0" smtClean="0"/>
              <a:t>			Q &amp; A</a:t>
            </a:r>
            <a:endParaRPr lang="zh-CN" altLang="en-US" sz="6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dirty="0"/>
              <a:t>System </a:t>
            </a:r>
            <a:r>
              <a:rPr lang="en-US" altLang="zh-CN" dirty="0"/>
              <a:t>A</a:t>
            </a:r>
            <a:r>
              <a:rPr lang="en-US" dirty="0"/>
              <a:t>rchitecture</a:t>
            </a:r>
            <a:endParaRPr lang="en-US" altLang="zh-CN" dirty="0"/>
          </a:p>
        </p:txBody>
      </p:sp>
      <p:pic>
        <p:nvPicPr>
          <p:cNvPr id="4" name="内容占位符 3" descr="androi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81" y="1784350"/>
            <a:ext cx="638483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C</a:t>
            </a:r>
            <a:r>
              <a:rPr lang="en-US" dirty="0" smtClean="0"/>
              <a:t>omponent Introduce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Intent</a:t>
            </a:r>
          </a:p>
          <a:p>
            <a:r>
              <a:rPr lang="en-US" altLang="zh-CN" dirty="0" smtClean="0"/>
              <a:t>Content Provider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</a:p>
          <a:p>
            <a:r>
              <a:rPr lang="en-US" altLang="zh-CN" dirty="0" smtClean="0"/>
              <a:t>TextView</a:t>
            </a:r>
          </a:p>
          <a:p>
            <a:r>
              <a:rPr lang="en-US" altLang="zh-CN" dirty="0" smtClean="0"/>
              <a:t>EditView</a:t>
            </a:r>
          </a:p>
          <a:p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RadioButon</a:t>
            </a:r>
          </a:p>
          <a:p>
            <a:r>
              <a:rPr lang="en-US" altLang="zh-CN" dirty="0" smtClean="0"/>
              <a:t>CheckBox</a:t>
            </a:r>
          </a:p>
          <a:p>
            <a:r>
              <a:rPr lang="en-US" altLang="zh-CN" dirty="0" smtClean="0"/>
              <a:t>ToggleButton</a:t>
            </a:r>
          </a:p>
          <a:p>
            <a:r>
              <a:rPr lang="en-US" altLang="zh-CN" dirty="0" smtClean="0"/>
              <a:t>Switch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AnalogClock</a:t>
            </a:r>
          </a:p>
          <a:p>
            <a:r>
              <a:rPr lang="en-US" altLang="zh-CN" dirty="0" smtClean="0"/>
              <a:t>TextClock</a:t>
            </a:r>
          </a:p>
          <a:p>
            <a:r>
              <a:rPr lang="en-US" altLang="zh-CN" dirty="0" smtClean="0"/>
              <a:t>ImageView</a:t>
            </a:r>
          </a:p>
          <a:p>
            <a:r>
              <a:rPr lang="en-US" altLang="zh-CN" dirty="0" smtClean="0"/>
              <a:t>ImageButton</a:t>
            </a:r>
          </a:p>
          <a:p>
            <a:r>
              <a:rPr lang="en-US" altLang="zh-CN" dirty="0" smtClean="0"/>
              <a:t>ZoomButton</a:t>
            </a:r>
          </a:p>
          <a:p>
            <a:r>
              <a:rPr lang="en-US" altLang="zh-CN" dirty="0" smtClean="0"/>
              <a:t>QuickContactBradge</a:t>
            </a:r>
          </a:p>
          <a:p>
            <a:r>
              <a:rPr lang="en-US" altLang="zh-CN" dirty="0" smtClean="0"/>
              <a:t>ProgressBar</a:t>
            </a:r>
          </a:p>
          <a:p>
            <a:r>
              <a:rPr lang="en-US" altLang="zh-CN" dirty="0" smtClean="0"/>
              <a:t>SeekBar</a:t>
            </a:r>
          </a:p>
          <a:p>
            <a:r>
              <a:rPr lang="en-US" altLang="zh-CN" dirty="0" smtClean="0"/>
              <a:t>RatingBar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ListView</a:t>
            </a:r>
          </a:p>
          <a:p>
            <a:r>
              <a:rPr lang="en-US" altLang="zh-CN" dirty="0" smtClean="0"/>
              <a:t>GridView</a:t>
            </a:r>
          </a:p>
          <a:p>
            <a:r>
              <a:rPr lang="en-US" altLang="zh-CN" dirty="0" smtClean="0"/>
              <a:t>ExpandableListView</a:t>
            </a:r>
          </a:p>
          <a:p>
            <a:r>
              <a:rPr lang="en-US" altLang="zh-CN" dirty="0" smtClean="0"/>
              <a:t>Spinner</a:t>
            </a:r>
          </a:p>
          <a:p>
            <a:r>
              <a:rPr lang="en-US" altLang="zh-CN" dirty="0" smtClean="0"/>
              <a:t>Gallery</a:t>
            </a:r>
          </a:p>
          <a:p>
            <a:r>
              <a:rPr lang="en-US" altLang="zh-CN" dirty="0" smtClean="0"/>
              <a:t>AutoCompleteTextView</a:t>
            </a:r>
          </a:p>
          <a:p>
            <a:r>
              <a:rPr lang="en-US" altLang="zh-CN" dirty="0" smtClean="0"/>
              <a:t>AdapterViewFlipper</a:t>
            </a:r>
          </a:p>
          <a:p>
            <a:r>
              <a:rPr lang="en-US" altLang="zh-CN" dirty="0" smtClean="0"/>
              <a:t>StackView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ViewSwitch</a:t>
            </a:r>
          </a:p>
          <a:p>
            <a:r>
              <a:rPr lang="en-US" altLang="zh-CN" dirty="0" smtClean="0"/>
              <a:t>ImageSwitch</a:t>
            </a:r>
          </a:p>
          <a:p>
            <a:r>
              <a:rPr lang="en-US" altLang="zh-CN" dirty="0" smtClean="0"/>
              <a:t>TextSwitch</a:t>
            </a:r>
          </a:p>
          <a:p>
            <a:r>
              <a:rPr lang="en-US" altLang="zh-CN" dirty="0" smtClean="0"/>
              <a:t>ViewFlipper</a:t>
            </a:r>
          </a:p>
          <a:p>
            <a:r>
              <a:rPr lang="en-US" altLang="zh-CN" dirty="0" smtClean="0"/>
              <a:t>Toast</a:t>
            </a:r>
          </a:p>
          <a:p>
            <a:r>
              <a:rPr lang="en-US" altLang="zh-CN" dirty="0" smtClean="0"/>
              <a:t>CalendarView</a:t>
            </a:r>
          </a:p>
          <a:p>
            <a:r>
              <a:rPr lang="en-US" altLang="zh-CN" dirty="0" smtClean="0"/>
              <a:t>DatePicker</a:t>
            </a:r>
          </a:p>
          <a:p>
            <a:r>
              <a:rPr lang="en-US" altLang="zh-CN" dirty="0" smtClean="0"/>
              <a:t>TimPicker</a:t>
            </a:r>
          </a:p>
          <a:p>
            <a:r>
              <a:rPr lang="en-US" altLang="zh-CN" dirty="0" smtClean="0"/>
              <a:t>NumberPicker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412</TotalTime>
  <Words>272</Words>
  <Application>Microsoft Office PowerPoint</Application>
  <PresentationFormat>全屏显示(4:3)</PresentationFormat>
  <Paragraphs>370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华文楷体</vt:lpstr>
      <vt:lpstr>宋体</vt:lpstr>
      <vt:lpstr>Consolas</vt:lpstr>
      <vt:lpstr>Corbel</vt:lpstr>
      <vt:lpstr>Wingdings</vt:lpstr>
      <vt:lpstr>Wingdings 2</vt:lpstr>
      <vt:lpstr>Wingdings 3</vt:lpstr>
      <vt:lpstr>穿越</vt:lpstr>
      <vt:lpstr>Xamarin Native android Develop practice</vt:lpstr>
      <vt:lpstr>Agenda</vt:lpstr>
      <vt:lpstr>Environment Tools</vt:lpstr>
      <vt:lpstr>Android System Architecture</vt:lpstr>
      <vt:lpstr>Android Component Introduce</vt:lpstr>
      <vt:lpstr>Android UI Component(1)</vt:lpstr>
      <vt:lpstr>Android UI Component(2)</vt:lpstr>
      <vt:lpstr>Android UI Component(3)</vt:lpstr>
      <vt:lpstr>Android UI Component(4)</vt:lpstr>
      <vt:lpstr>Android UI Component(5)</vt:lpstr>
      <vt:lpstr>Android UI Layout</vt:lpstr>
      <vt:lpstr>Android UI Layout(LinnerLayout)</vt:lpstr>
      <vt:lpstr>Android UI Layout(LinnerLayout)</vt:lpstr>
      <vt:lpstr>Android UI Layout(TableLayout)</vt:lpstr>
      <vt:lpstr>Android UI Layout(TableLayout)</vt:lpstr>
      <vt:lpstr>Android UI Layout(RelativeLayout)</vt:lpstr>
      <vt:lpstr>Android UI Layout(RelativeLayout)</vt:lpstr>
      <vt:lpstr>Android UI Layout(TableLayout)</vt:lpstr>
      <vt:lpstr>Android UI Layout(FrameLayout)</vt:lpstr>
      <vt:lpstr>Android UI Layout(FrameLayout)</vt:lpstr>
      <vt:lpstr>Android UI Layout(AbsoluteLayout)</vt:lpstr>
      <vt:lpstr>Android UI Layout(AbsoluteLayout)</vt:lpstr>
      <vt:lpstr>Android UI Layout(GridLayout)</vt:lpstr>
      <vt:lpstr>Android UI Layout(GridLayout)</vt:lpstr>
      <vt:lpstr>Activity</vt:lpstr>
      <vt:lpstr>Android App Project Structure </vt:lpstr>
      <vt:lpstr>Android Develop，Debug，Package， Signature and Publish </vt:lpstr>
      <vt:lpstr>How To Integrate AD to your App</vt:lpstr>
      <vt:lpstr>Reference resource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Android </dc:title>
  <dc:creator>Michael</dc:creator>
  <cp:lastModifiedBy>Michael xu</cp:lastModifiedBy>
  <cp:revision>235</cp:revision>
  <dcterms:created xsi:type="dcterms:W3CDTF">2015-11-22T09:55:19Z</dcterms:created>
  <dcterms:modified xsi:type="dcterms:W3CDTF">2016-02-18T03:30:44Z</dcterms:modified>
</cp:coreProperties>
</file>