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86" r:id="rId6"/>
    <p:sldId id="261" r:id="rId7"/>
    <p:sldId id="262" r:id="rId8"/>
    <p:sldId id="263" r:id="rId9"/>
    <p:sldId id="264" r:id="rId10"/>
    <p:sldId id="265" r:id="rId11"/>
    <p:sldId id="287" r:id="rId12"/>
    <p:sldId id="288" r:id="rId13"/>
    <p:sldId id="291" r:id="rId14"/>
    <p:sldId id="292" r:id="rId15"/>
    <p:sldId id="293" r:id="rId16"/>
    <p:sldId id="289" r:id="rId17"/>
    <p:sldId id="294" r:id="rId18"/>
    <p:sldId id="295" r:id="rId19"/>
    <p:sldId id="290" r:id="rId20"/>
    <p:sldId id="284" r:id="rId21"/>
    <p:sldId id="28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ikexueyuan.com/project/material-design/" TargetMode="External"/><Relationship Id="rId2" Type="http://schemas.openxmlformats.org/officeDocument/2006/relationships/hyperlink" Target="https://material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1sters/material_design_zh_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sabeef/awesome-android-ui" TargetMode="External"/><Relationship Id="rId2" Type="http://schemas.openxmlformats.org/officeDocument/2006/relationships/hyperlink" Target="https://github.com/google/material-design-ic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googl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164" y="1974106"/>
            <a:ext cx="7772400" cy="1975104"/>
          </a:xfrm>
        </p:spPr>
        <p:txBody>
          <a:bodyPr/>
          <a:lstStyle/>
          <a:p>
            <a:r>
              <a:rPr lang="en-US" altLang="zh-CN" dirty="0"/>
              <a:t>android Development practice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100" y="4429132"/>
            <a:ext cx="7772400" cy="1508760"/>
          </a:xfrm>
        </p:spPr>
        <p:txBody>
          <a:bodyPr/>
          <a:lstStyle/>
          <a:p>
            <a:r>
              <a:rPr lang="en-US" altLang="zh-CN" sz="2800" dirty="0"/>
              <a:t>android app</a:t>
            </a:r>
            <a:r>
              <a:rPr lang="zh-CN" altLang="en-US" sz="2800" dirty="0"/>
              <a:t> 开发之 </a:t>
            </a:r>
            <a:r>
              <a:rPr lang="en-US" altLang="zh-CN" sz="2800" dirty="0"/>
              <a:t>Adapter</a:t>
            </a:r>
          </a:p>
          <a:p>
            <a:r>
              <a:rPr lang="en-US" altLang="zh-CN" sz="2800" dirty="0"/>
              <a:t>						Michael xu</a:t>
            </a:r>
          </a:p>
          <a:p>
            <a:r>
              <a:rPr lang="en-US" altLang="zh-CN" dirty="0"/>
              <a:t>						2016-09-08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UI C</a:t>
            </a:r>
            <a:r>
              <a:rPr lang="en-US" dirty="0"/>
              <a:t>omponent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SearchView</a:t>
            </a:r>
          </a:p>
          <a:p>
            <a:r>
              <a:rPr lang="en-US" altLang="zh-CN" dirty="0"/>
              <a:t>TabHost</a:t>
            </a:r>
          </a:p>
          <a:p>
            <a:r>
              <a:rPr lang="en-US" altLang="zh-CN" dirty="0"/>
              <a:t>ScrollView</a:t>
            </a:r>
          </a:p>
          <a:p>
            <a:r>
              <a:rPr lang="en-US" altLang="zh-CN" dirty="0"/>
              <a:t>Notifiction</a:t>
            </a:r>
          </a:p>
          <a:p>
            <a:r>
              <a:rPr lang="en-US" altLang="zh-CN" dirty="0"/>
              <a:t>AlertDialog</a:t>
            </a:r>
          </a:p>
          <a:p>
            <a:r>
              <a:rPr lang="en-US" altLang="zh-CN" dirty="0"/>
              <a:t>PopupWindow</a:t>
            </a:r>
          </a:p>
          <a:p>
            <a:r>
              <a:rPr lang="en-US" altLang="zh-CN" dirty="0"/>
              <a:t>ActionBar</a:t>
            </a:r>
          </a:p>
          <a:p>
            <a:r>
              <a:rPr lang="en-US" altLang="zh-CN" dirty="0"/>
              <a:t>Fragment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 </a:t>
            </a:r>
            <a:r>
              <a:rPr lang="zh-CN" altLang="en-US" dirty="0"/>
              <a:t>项目组织结构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951" y="1784350"/>
            <a:ext cx="257929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0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Studio </a:t>
            </a:r>
            <a:r>
              <a:rPr lang="zh-CN" altLang="en-US" dirty="0"/>
              <a:t>文件组织结构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505" y="2113207"/>
            <a:ext cx="4476190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2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zh-CN" altLang="en-US" dirty="0"/>
              <a:t>向前兼容插件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Support  V4     --1.6+</a:t>
            </a:r>
          </a:p>
          <a:p>
            <a:r>
              <a:rPr lang="en-US" dirty="0"/>
              <a:t>Android Support  V7      --2.1+</a:t>
            </a:r>
          </a:p>
          <a:p>
            <a:r>
              <a:rPr lang="en-US" dirty="0"/>
              <a:t>Android Support  V13    --3.2+</a:t>
            </a:r>
          </a:p>
        </p:txBody>
      </p:sp>
    </p:spTree>
    <p:extLst>
      <p:ext uri="{BB962C8B-B14F-4D97-AF65-F5344CB8AC3E}">
        <p14:creationId xmlns:p14="http://schemas.microsoft.com/office/powerpoint/2010/main" val="4770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Design </a:t>
            </a:r>
            <a:r>
              <a:rPr lang="zh-CN" altLang="en-US" dirty="0"/>
              <a:t>兼容包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Android Design Support Library</a:t>
            </a:r>
          </a:p>
          <a:p>
            <a:pPr lvl="1"/>
            <a:r>
              <a:rPr lang="zh-CN" altLang="en-US" dirty="0"/>
              <a:t>兼容到</a:t>
            </a:r>
            <a:r>
              <a:rPr lang="en-US" altLang="zh-CN" dirty="0"/>
              <a:t>android 2.2</a:t>
            </a:r>
          </a:p>
          <a:p>
            <a:r>
              <a:rPr lang="en-GB" dirty="0" err="1"/>
              <a:t>官方英文文档</a:t>
            </a:r>
            <a:r>
              <a:rPr lang="en-GB" dirty="0"/>
              <a:t>：</a:t>
            </a:r>
            <a:br>
              <a:rPr lang="en-GB" dirty="0"/>
            </a:br>
            <a:r>
              <a:rPr lang="en-GB" dirty="0">
                <a:hlinkClick r:id="rId2"/>
              </a:rPr>
              <a:t>https://material.google.com/</a:t>
            </a:r>
            <a:endParaRPr lang="en-GB" dirty="0"/>
          </a:p>
          <a:p>
            <a:r>
              <a:rPr lang="en-GB" dirty="0" err="1"/>
              <a:t>中文版网站</a:t>
            </a:r>
            <a:r>
              <a:rPr lang="en-GB" dirty="0"/>
              <a:t>：</a:t>
            </a:r>
            <a:br>
              <a:rPr lang="en-GB" dirty="0"/>
            </a:br>
            <a:r>
              <a:rPr lang="en-GB" dirty="0">
                <a:hlinkClick r:id="rId3"/>
              </a:rPr>
              <a:t>http://wiki.jikexueyuan.com/project/material-design/</a:t>
            </a:r>
            <a:endParaRPr lang="en-GB" dirty="0"/>
          </a:p>
          <a:p>
            <a:r>
              <a:rPr lang="en-GB" dirty="0" err="1"/>
              <a:t>中文版</a:t>
            </a:r>
            <a:r>
              <a:rPr lang="en-GB" dirty="0"/>
              <a:t> GitHub </a:t>
            </a:r>
            <a:r>
              <a:rPr lang="en-GB" dirty="0" err="1"/>
              <a:t>仓库</a:t>
            </a:r>
            <a:r>
              <a:rPr lang="en-GB" dirty="0"/>
              <a:t>：</a:t>
            </a:r>
            <a:br>
              <a:rPr lang="en-GB" dirty="0"/>
            </a:br>
            <a:r>
              <a:rPr lang="en-GB" dirty="0">
                <a:hlinkClick r:id="rId4"/>
              </a:rPr>
              <a:t>https://github.com/1sters/material_design_zh_2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31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Design</a:t>
            </a:r>
            <a:r>
              <a:rPr lang="zh-CN" altLang="en-US" dirty="0"/>
              <a:t>设计素材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Design </a:t>
            </a:r>
            <a:r>
              <a:rPr lang="en-US" altLang="zh-CN" dirty="0"/>
              <a:t>Icons</a:t>
            </a:r>
            <a:endParaRPr lang="en-US" dirty="0"/>
          </a:p>
          <a:p>
            <a:pPr lvl="1"/>
            <a:r>
              <a:rPr lang="en-US" altLang="zh-CN" dirty="0">
                <a:hlinkClick r:id="rId2"/>
              </a:rPr>
              <a:t>h</a:t>
            </a:r>
            <a:r>
              <a:rPr lang="en-US" dirty="0">
                <a:hlinkClick r:id="rId2"/>
              </a:rPr>
              <a:t>ttps://github.com/google/material-design-icons</a:t>
            </a:r>
            <a:endParaRPr lang="en-US" dirty="0"/>
          </a:p>
          <a:p>
            <a:pPr lvl="1"/>
            <a:endParaRPr lang="en-US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altLang="zh-CN" sz="3000" dirty="0"/>
              <a:t>Awesome Android UI</a:t>
            </a:r>
          </a:p>
          <a:p>
            <a:pPr lvl="1"/>
            <a:r>
              <a:rPr lang="en-US" dirty="0">
                <a:hlinkClick r:id="rId3"/>
              </a:rPr>
              <a:t>https://github.com/wasabeef/awesome-android-ui</a:t>
            </a:r>
            <a:endParaRPr lang="en-US" dirty="0"/>
          </a:p>
          <a:p>
            <a:pPr marL="324612" lvl="2" indent="0">
              <a:spcBef>
                <a:spcPts val="700"/>
              </a:spcBef>
              <a:buClr>
                <a:schemeClr val="tx2"/>
              </a:buClr>
              <a:buSzPct val="95000"/>
              <a:buNone/>
            </a:pPr>
            <a:endParaRPr lang="en-US" dirty="0"/>
          </a:p>
          <a:p>
            <a:pPr marL="45491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3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复杂组件*</a:t>
            </a:r>
            <a:r>
              <a:rPr lang="en-US" altLang="zh-CN" dirty="0"/>
              <a:t>Adapter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ListView</a:t>
            </a:r>
            <a:endParaRPr lang="en-US" altLang="zh-CN" dirty="0"/>
          </a:p>
          <a:p>
            <a:r>
              <a:rPr lang="en-US" altLang="zh-CN" dirty="0" err="1"/>
              <a:t>GridView</a:t>
            </a:r>
            <a:endParaRPr lang="en-US" altLang="zh-CN" dirty="0"/>
          </a:p>
          <a:p>
            <a:r>
              <a:rPr lang="en-US" altLang="zh-CN" dirty="0" err="1"/>
              <a:t>ExpandableListView</a:t>
            </a:r>
            <a:endParaRPr lang="en-US" altLang="zh-CN" dirty="0"/>
          </a:p>
          <a:p>
            <a:r>
              <a:rPr lang="en-US" altLang="zh-CN" dirty="0"/>
              <a:t>Spinner</a:t>
            </a:r>
          </a:p>
          <a:p>
            <a:r>
              <a:rPr lang="en-US" altLang="zh-CN" dirty="0" err="1"/>
              <a:t>AutoCompleteTextView</a:t>
            </a:r>
            <a:endParaRPr lang="en-US" altLang="zh-CN" dirty="0"/>
          </a:p>
          <a:p>
            <a:r>
              <a:rPr lang="en-US" altLang="zh-CN" dirty="0" err="1"/>
              <a:t>AdapterViewFlipper</a:t>
            </a:r>
            <a:endParaRPr lang="en-US" altLang="zh-CN" dirty="0"/>
          </a:p>
          <a:p>
            <a:r>
              <a:rPr lang="en-US" altLang="zh-CN" dirty="0" err="1"/>
              <a:t>StackView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84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Adapter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40767"/>
            <a:ext cx="7772400" cy="44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4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Adapter </a:t>
            </a:r>
            <a:r>
              <a:rPr lang="zh-CN" altLang="en-US" dirty="0"/>
              <a:t>组件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提供了各种各样的适配器</a:t>
            </a:r>
            <a:endParaRPr lang="en-US" altLang="zh-CN" dirty="0"/>
          </a:p>
          <a:p>
            <a:r>
              <a:rPr lang="en-US" altLang="zh-CN" dirty="0" err="1"/>
              <a:t>BaseAdapter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77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5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</a:t>
            </a:r>
            <a:r>
              <a:rPr lang="en-US" dirty="0"/>
              <a:t>nvironment </a:t>
            </a:r>
          </a:p>
          <a:p>
            <a:r>
              <a:rPr lang="en-US" altLang="zh-CN" dirty="0"/>
              <a:t>Android </a:t>
            </a:r>
            <a:r>
              <a:rPr lang="en-US" dirty="0"/>
              <a:t>System </a:t>
            </a:r>
            <a:r>
              <a:rPr lang="en-US" altLang="zh-CN" dirty="0"/>
              <a:t>A</a:t>
            </a:r>
            <a:r>
              <a:rPr lang="en-US" dirty="0"/>
              <a:t>rchitecture</a:t>
            </a:r>
            <a:endParaRPr lang="en-US" altLang="zh-CN" dirty="0"/>
          </a:p>
          <a:p>
            <a:r>
              <a:rPr lang="en-US" altLang="zh-CN" dirty="0"/>
              <a:t>Android App</a:t>
            </a:r>
            <a:r>
              <a:rPr lang="zh-CN" altLang="en-US" dirty="0"/>
              <a:t> </a:t>
            </a:r>
            <a:r>
              <a:rPr lang="en-US" altLang="zh-CN" dirty="0"/>
              <a:t>Project S</a:t>
            </a:r>
            <a:r>
              <a:rPr lang="en-US" dirty="0"/>
              <a:t>tructure</a:t>
            </a:r>
          </a:p>
          <a:p>
            <a:r>
              <a:rPr lang="en-US" altLang="zh-CN" dirty="0"/>
              <a:t>Android </a:t>
            </a:r>
            <a:r>
              <a:rPr lang="zh-CN" altLang="en-US" dirty="0"/>
              <a:t>新特性如何兼容老版本？</a:t>
            </a:r>
            <a:endParaRPr lang="en-US" dirty="0"/>
          </a:p>
          <a:p>
            <a:r>
              <a:rPr lang="en-US" altLang="zh-CN" dirty="0"/>
              <a:t>Android </a:t>
            </a:r>
            <a:r>
              <a:rPr lang="en-US" dirty="0"/>
              <a:t>Components </a:t>
            </a:r>
            <a:r>
              <a:rPr lang="en-US" altLang="zh-CN" dirty="0"/>
              <a:t>-- Adapter</a:t>
            </a:r>
          </a:p>
          <a:p>
            <a:r>
              <a:rPr lang="en-US" altLang="zh-CN" dirty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eference </a:t>
            </a:r>
            <a:r>
              <a:rPr lang="en-US" altLang="zh-CN" dirty="0"/>
              <a:t>resource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http://developer.google.com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7200" dirty="0"/>
          </a:p>
          <a:p>
            <a:pPr lvl="1">
              <a:buNone/>
            </a:pPr>
            <a:r>
              <a:rPr lang="en-US" altLang="zh-CN" sz="6800" dirty="0"/>
              <a:t>			Q &amp; A</a:t>
            </a:r>
            <a:endParaRPr lang="zh-CN" altLang="en-US" sz="6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dirty="0"/>
              <a:t>nvironment </a:t>
            </a:r>
            <a:r>
              <a:rPr lang="en-US" altLang="zh-CN" dirty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 SDK</a:t>
            </a:r>
          </a:p>
          <a:p>
            <a:r>
              <a:rPr lang="en-US" altLang="zh-CN" dirty="0"/>
              <a:t>JDK</a:t>
            </a:r>
          </a:p>
          <a:p>
            <a:r>
              <a:rPr lang="en-US" altLang="zh-CN" dirty="0"/>
              <a:t>Android Studio</a:t>
            </a:r>
          </a:p>
          <a:p>
            <a:r>
              <a:rPr lang="en-US" altLang="zh-CN" dirty="0"/>
              <a:t>Eclipse</a:t>
            </a:r>
          </a:p>
          <a:p>
            <a:pPr marL="6858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en-US" dirty="0"/>
              <a:t>System </a:t>
            </a:r>
            <a:r>
              <a:rPr lang="en-US" altLang="zh-CN" dirty="0"/>
              <a:t>A</a:t>
            </a:r>
            <a:r>
              <a:rPr lang="en-US" dirty="0"/>
              <a:t>rchitecture</a:t>
            </a:r>
            <a:endParaRPr lang="en-US" altLang="zh-CN" dirty="0"/>
          </a:p>
        </p:txBody>
      </p:sp>
      <p:pic>
        <p:nvPicPr>
          <p:cNvPr id="4" name="内容占位符 3" descr="androi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181" y="1784350"/>
            <a:ext cx="6384838" cy="4572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</a:t>
            </a:r>
            <a:r>
              <a:rPr lang="zh-CN" altLang="en-US" dirty="0"/>
              <a:t>开发的范围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028" y="3522731"/>
            <a:ext cx="7057143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1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UI C</a:t>
            </a:r>
            <a:r>
              <a:rPr lang="en-US" dirty="0"/>
              <a:t>omponent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</a:p>
          <a:p>
            <a:r>
              <a:rPr lang="en-US" altLang="zh-CN" dirty="0"/>
              <a:t>TextView</a:t>
            </a:r>
          </a:p>
          <a:p>
            <a:r>
              <a:rPr lang="en-US" altLang="zh-CN" dirty="0"/>
              <a:t>EditView</a:t>
            </a:r>
          </a:p>
          <a:p>
            <a:r>
              <a:rPr lang="en-US" altLang="zh-CN" dirty="0"/>
              <a:t>Button</a:t>
            </a:r>
          </a:p>
          <a:p>
            <a:r>
              <a:rPr lang="en-US" altLang="zh-CN" dirty="0"/>
              <a:t>RadioButon</a:t>
            </a:r>
          </a:p>
          <a:p>
            <a:r>
              <a:rPr lang="en-US" altLang="zh-CN" dirty="0"/>
              <a:t>CheckBox</a:t>
            </a:r>
          </a:p>
          <a:p>
            <a:r>
              <a:rPr lang="en-US" altLang="zh-CN" dirty="0"/>
              <a:t>ToggleButton</a:t>
            </a:r>
          </a:p>
          <a:p>
            <a:r>
              <a:rPr lang="en-US" altLang="zh-CN" dirty="0"/>
              <a:t>Switch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UI C</a:t>
            </a:r>
            <a:r>
              <a:rPr lang="en-US" dirty="0"/>
              <a:t>omponent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AnalogClock</a:t>
            </a:r>
          </a:p>
          <a:p>
            <a:r>
              <a:rPr lang="en-US" altLang="zh-CN" dirty="0"/>
              <a:t>TextClock</a:t>
            </a:r>
          </a:p>
          <a:p>
            <a:r>
              <a:rPr lang="en-US" altLang="zh-CN" dirty="0"/>
              <a:t>ImageView</a:t>
            </a:r>
          </a:p>
          <a:p>
            <a:r>
              <a:rPr lang="en-US" altLang="zh-CN" dirty="0"/>
              <a:t>ImageButton</a:t>
            </a:r>
          </a:p>
          <a:p>
            <a:r>
              <a:rPr lang="en-US" altLang="zh-CN" dirty="0"/>
              <a:t>ZoomButton</a:t>
            </a:r>
          </a:p>
          <a:p>
            <a:r>
              <a:rPr lang="en-US" altLang="zh-CN" dirty="0"/>
              <a:t>QuickContactBradge</a:t>
            </a:r>
          </a:p>
          <a:p>
            <a:r>
              <a:rPr lang="en-US" altLang="zh-CN" dirty="0"/>
              <a:t>ProgressBar</a:t>
            </a:r>
          </a:p>
          <a:p>
            <a:r>
              <a:rPr lang="en-US" altLang="zh-CN" dirty="0"/>
              <a:t>SeekBar</a:t>
            </a:r>
          </a:p>
          <a:p>
            <a:r>
              <a:rPr lang="en-US" altLang="zh-CN" dirty="0"/>
              <a:t>RatingBar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UI C</a:t>
            </a:r>
            <a:r>
              <a:rPr lang="en-US" dirty="0"/>
              <a:t>omponent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ListView</a:t>
            </a:r>
          </a:p>
          <a:p>
            <a:r>
              <a:rPr lang="en-US" altLang="zh-CN" dirty="0"/>
              <a:t>GridView</a:t>
            </a:r>
          </a:p>
          <a:p>
            <a:r>
              <a:rPr lang="en-US" altLang="zh-CN" dirty="0"/>
              <a:t>ExpandableListView</a:t>
            </a:r>
          </a:p>
          <a:p>
            <a:r>
              <a:rPr lang="en-US" altLang="zh-CN" dirty="0"/>
              <a:t>Spinner</a:t>
            </a:r>
          </a:p>
          <a:p>
            <a:r>
              <a:rPr lang="en-US" altLang="zh-CN" dirty="0"/>
              <a:t>Gallery</a:t>
            </a:r>
          </a:p>
          <a:p>
            <a:r>
              <a:rPr lang="en-US" altLang="zh-CN" dirty="0"/>
              <a:t>AutoCompleteTextView</a:t>
            </a:r>
          </a:p>
          <a:p>
            <a:r>
              <a:rPr lang="en-US" altLang="zh-CN" dirty="0"/>
              <a:t>AdapterViewFlipper</a:t>
            </a:r>
          </a:p>
          <a:p>
            <a:r>
              <a:rPr lang="en-US" altLang="zh-CN" dirty="0"/>
              <a:t>StackView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UI C</a:t>
            </a:r>
            <a:r>
              <a:rPr lang="en-US" dirty="0"/>
              <a:t>omponent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ViewSwitch</a:t>
            </a:r>
          </a:p>
          <a:p>
            <a:r>
              <a:rPr lang="en-US" altLang="zh-CN" dirty="0"/>
              <a:t>ImageSwitch</a:t>
            </a:r>
          </a:p>
          <a:p>
            <a:r>
              <a:rPr lang="en-US" altLang="zh-CN" dirty="0"/>
              <a:t>TextSwitch</a:t>
            </a:r>
          </a:p>
          <a:p>
            <a:r>
              <a:rPr lang="en-US" altLang="zh-CN" dirty="0"/>
              <a:t>ViewFlipper</a:t>
            </a:r>
          </a:p>
          <a:p>
            <a:r>
              <a:rPr lang="en-US" altLang="zh-CN" dirty="0"/>
              <a:t>Toast</a:t>
            </a:r>
          </a:p>
          <a:p>
            <a:r>
              <a:rPr lang="en-US" altLang="zh-CN" dirty="0"/>
              <a:t>CalendarView</a:t>
            </a:r>
          </a:p>
          <a:p>
            <a:r>
              <a:rPr lang="en-US" altLang="zh-CN" dirty="0"/>
              <a:t>DatePicker</a:t>
            </a:r>
          </a:p>
          <a:p>
            <a:r>
              <a:rPr lang="en-US" altLang="zh-CN" dirty="0"/>
              <a:t>TimPicker</a:t>
            </a:r>
          </a:p>
          <a:p>
            <a:r>
              <a:rPr lang="en-US" altLang="zh-CN" dirty="0"/>
              <a:t>NumberPicker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1004</TotalTime>
  <Words>175</Words>
  <Application>Microsoft Office PowerPoint</Application>
  <PresentationFormat>全屏显示(4:3)</PresentationFormat>
  <Paragraphs>100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华文楷体</vt:lpstr>
      <vt:lpstr>Consolas</vt:lpstr>
      <vt:lpstr>Corbel</vt:lpstr>
      <vt:lpstr>Wingdings</vt:lpstr>
      <vt:lpstr>Wingdings 2</vt:lpstr>
      <vt:lpstr>Wingdings 3</vt:lpstr>
      <vt:lpstr>穿越</vt:lpstr>
      <vt:lpstr>android Development practice</vt:lpstr>
      <vt:lpstr>Agenda</vt:lpstr>
      <vt:lpstr>Environment Tools</vt:lpstr>
      <vt:lpstr>Android System Architecture</vt:lpstr>
      <vt:lpstr>App 开发的范围</vt:lpstr>
      <vt:lpstr>Android UI Component(1)</vt:lpstr>
      <vt:lpstr>Android UI Component(2)</vt:lpstr>
      <vt:lpstr>Android UI Component(3)</vt:lpstr>
      <vt:lpstr>Android UI Component(4)</vt:lpstr>
      <vt:lpstr>Android UI Component(5)</vt:lpstr>
      <vt:lpstr>Eclipse 项目组织结构</vt:lpstr>
      <vt:lpstr>Android Studio 文件组织结构</vt:lpstr>
      <vt:lpstr>Android 向前兼容插件</vt:lpstr>
      <vt:lpstr>Material Design 兼容包</vt:lpstr>
      <vt:lpstr>Material Design设计素材</vt:lpstr>
      <vt:lpstr>复杂组件*Adapter</vt:lpstr>
      <vt:lpstr>Adapter</vt:lpstr>
      <vt:lpstr>Android Adapter 组件</vt:lpstr>
      <vt:lpstr>PowerPoint 演示文稿</vt:lpstr>
      <vt:lpstr>Reference resource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Android </dc:title>
  <dc:creator>Michael</dc:creator>
  <cp:lastModifiedBy>michael</cp:lastModifiedBy>
  <cp:revision>300</cp:revision>
  <dcterms:created xsi:type="dcterms:W3CDTF">2015-11-22T09:55:19Z</dcterms:created>
  <dcterms:modified xsi:type="dcterms:W3CDTF">2016-09-08T09:53:09Z</dcterms:modified>
</cp:coreProperties>
</file>