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7" autoAdjust="0"/>
    <p:restoredTop sz="93874" autoAdjust="0"/>
  </p:normalViewPr>
  <p:slideViewPr>
    <p:cSldViewPr snapToGrid="0">
      <p:cViewPr varScale="1">
        <p:scale>
          <a:sx n="112" d="100"/>
          <a:sy n="112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2C64-F839-4832-B2EE-1D0DA5274C8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85BC3-8928-4E54-8A6A-2F6A1C461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1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85BC3-8928-4E54-8A6A-2F6A1C4618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85BC3-8928-4E54-8A6A-2F6A1C4618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6C314-33E5-E22E-4F77-B6BCF575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99D76-C8D9-F25C-6544-B2E14F04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C3EBA-B137-8712-4456-DB5DD8F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3D158-3878-235D-455E-44CC4509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A7357-4C9C-6091-9ACD-241A486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A008-897B-240C-568C-D2C6DDBA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E1AA9-7A1A-4E1E-CCCF-E4ED3CFB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FC49-5BE9-229D-1001-752B76F7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264B2-5205-231B-4911-B3346CE2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38D85-463F-E3EA-FA76-BE422D4A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FA1448-C303-7374-7A8C-18C7196A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38EC8-F08D-EA15-E286-33001116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6F1C3-B8CF-88C5-6AE5-32456271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BC217-BB5A-84F1-6E30-C27E32EE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11FED-F4C4-4930-74BB-D82B54E7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19FFE-77C8-BC4C-39D6-F9F9BFAE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09C8F-B390-3A6C-62A2-192B13BD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E9652-6CAB-3B30-870F-1DE4DEE5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B8A27-3990-B488-6CDD-54A59EC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D25F9-6BC6-FFCF-CE8B-A69C3A0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67A1-F97C-1789-308F-4E7DC6C4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F7EEF-8160-3355-85E3-563D64A5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AF90B-D35F-EB1A-A94D-9ABC4449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AF4F-3CD3-29AE-72D4-5CC534AC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437AF-82E2-E266-A27D-873FEDC5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63CC-6AD6-92F5-5D0F-048D2FA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45906-0B00-AAFF-0470-07BA7879B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B19A8-C0DA-6D52-C30A-480875E0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A1621-B376-9770-E4E5-FB8EBAB2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9EA8E-85BB-03F4-4A20-4C0862E7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4618D-0D51-14B4-4D97-46771E64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0B58-A3C4-0690-2723-420108B2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AEAD9-3814-29A6-E27F-A4B1CEBA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0150E-09E4-AC93-16DC-681BDDD2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5984D-4E02-7163-62DE-298BBBBB1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246B0-AFF4-BBAF-92DC-67D65D96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EB152-AE9C-0F16-6EBB-3C9FF9E3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B63CA-0175-3D46-DA4A-5FF5F1D8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9F1554-CC7B-3FFE-106B-360988E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2C687-2A5E-0CC4-650B-450F4A0C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9FBF87-603F-8E32-A9B6-BCAEE2F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48223C-7AE6-472E-196B-7525FE3D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9A859-2A3C-B4ED-3A28-C81A6210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FD4E1-E8E3-A5D9-4B7D-D67E21EF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CE7E7-DB64-C60D-DB56-074A4D1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287B4-D64C-EBF8-C688-41A7ED6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98E1B-27DE-AEF0-49BD-AB846DD0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C20A3-C56D-4935-B020-D61104CD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28626-593E-2307-1C4C-474B343B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4305B-E534-4085-7557-55534F64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8A2D5-F385-03DB-DAB6-7FD15F3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D6BCD-CBB9-9526-39D1-F76DA7E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3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4EED-965B-E9AE-385B-32B8C9AB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72E598-95D0-23FB-9C6E-6E33A4CA0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38607-BA92-9C6C-5E2A-D0545209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99E48-2531-D311-CBE9-4CD27D8F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63E46-C55E-4383-0966-A077814C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11382-D038-D151-D322-DDCFBD3F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8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F995DB-1B1E-C3C3-FC9E-05B10206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841E5-A254-CCE7-F0FF-1E10136A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2221-A95D-5BB7-F19A-73838539E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0590-415A-4D11-96C9-4DE12351709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26764-942E-602A-D3B3-BD531487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F0A07-EDDA-26D9-F266-9159C128C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979E-B2C2-4D3C-8EFD-B153D2CE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7A472-8930-9DF0-EBF0-B0544C8E52C0}"/>
              </a:ext>
            </a:extLst>
          </p:cNvPr>
          <p:cNvSpPr/>
          <p:nvPr/>
        </p:nvSpPr>
        <p:spPr>
          <a:xfrm>
            <a:off x="2704289" y="2658894"/>
            <a:ext cx="5958128" cy="53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8FC74-D5B8-2D8C-BC2F-2708D8A52AA1}"/>
              </a:ext>
            </a:extLst>
          </p:cNvPr>
          <p:cNvCxnSpPr/>
          <p:nvPr/>
        </p:nvCxnSpPr>
        <p:spPr>
          <a:xfrm>
            <a:off x="3015574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6FC6585-C9B4-DA02-9592-609BA605B511}"/>
              </a:ext>
            </a:extLst>
          </p:cNvPr>
          <p:cNvCxnSpPr/>
          <p:nvPr/>
        </p:nvCxnSpPr>
        <p:spPr>
          <a:xfrm>
            <a:off x="4131012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5113B7-B233-AF22-4BFA-FE8B97A9C9BF}"/>
              </a:ext>
            </a:extLst>
          </p:cNvPr>
          <p:cNvCxnSpPr/>
          <p:nvPr/>
        </p:nvCxnSpPr>
        <p:spPr>
          <a:xfrm>
            <a:off x="3573293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2BF552-A914-3A41-BAC5-3F24D785F87E}"/>
              </a:ext>
            </a:extLst>
          </p:cNvPr>
          <p:cNvCxnSpPr/>
          <p:nvPr/>
        </p:nvCxnSpPr>
        <p:spPr>
          <a:xfrm>
            <a:off x="4656305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7C72AE3-1E35-404F-4F33-003AE2E0EDCC}"/>
              </a:ext>
            </a:extLst>
          </p:cNvPr>
          <p:cNvCxnSpPr/>
          <p:nvPr/>
        </p:nvCxnSpPr>
        <p:spPr>
          <a:xfrm>
            <a:off x="5175114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4ABDC-2B17-6269-F092-6C1675B59E45}"/>
              </a:ext>
            </a:extLst>
          </p:cNvPr>
          <p:cNvCxnSpPr/>
          <p:nvPr/>
        </p:nvCxnSpPr>
        <p:spPr>
          <a:xfrm>
            <a:off x="5713378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194337-99D1-82ED-CBDB-7BCF3952ED38}"/>
              </a:ext>
            </a:extLst>
          </p:cNvPr>
          <p:cNvCxnSpPr/>
          <p:nvPr/>
        </p:nvCxnSpPr>
        <p:spPr>
          <a:xfrm>
            <a:off x="6251642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67DB570-6128-532C-94D1-F12C39836A72}"/>
              </a:ext>
            </a:extLst>
          </p:cNvPr>
          <p:cNvCxnSpPr/>
          <p:nvPr/>
        </p:nvCxnSpPr>
        <p:spPr>
          <a:xfrm>
            <a:off x="6783420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9641AE4-BD7F-93C0-2499-CF0B1F985B35}"/>
              </a:ext>
            </a:extLst>
          </p:cNvPr>
          <p:cNvCxnSpPr/>
          <p:nvPr/>
        </p:nvCxnSpPr>
        <p:spPr>
          <a:xfrm>
            <a:off x="7347625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2B8FC6-6BB9-EFA7-8BCF-DEFC16F614A8}"/>
              </a:ext>
            </a:extLst>
          </p:cNvPr>
          <p:cNvCxnSpPr/>
          <p:nvPr/>
        </p:nvCxnSpPr>
        <p:spPr>
          <a:xfrm>
            <a:off x="7898859" y="2658894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96C6139-28AB-5AF8-E070-427FD313F1B3}"/>
              </a:ext>
            </a:extLst>
          </p:cNvPr>
          <p:cNvSpPr txBox="1"/>
          <p:nvPr/>
        </p:nvSpPr>
        <p:spPr>
          <a:xfrm>
            <a:off x="3429317" y="23511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EB9986-4D16-618F-00F4-45A9DD37AB78}"/>
              </a:ext>
            </a:extLst>
          </p:cNvPr>
          <p:cNvSpPr txBox="1"/>
          <p:nvPr/>
        </p:nvSpPr>
        <p:spPr>
          <a:xfrm>
            <a:off x="2878084" y="23511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917C69-0DDA-885C-B4AD-ABF070014DA9}"/>
              </a:ext>
            </a:extLst>
          </p:cNvPr>
          <p:cNvSpPr txBox="1"/>
          <p:nvPr/>
        </p:nvSpPr>
        <p:spPr>
          <a:xfrm>
            <a:off x="3987035" y="23511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6F77CA-7D94-A2F4-7FA4-C3CD58082134}"/>
              </a:ext>
            </a:extLst>
          </p:cNvPr>
          <p:cNvSpPr txBox="1"/>
          <p:nvPr/>
        </p:nvSpPr>
        <p:spPr>
          <a:xfrm>
            <a:off x="4518812" y="23546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F7F28C-8BB2-91F9-D870-6CD871D867AA}"/>
              </a:ext>
            </a:extLst>
          </p:cNvPr>
          <p:cNvSpPr txBox="1"/>
          <p:nvPr/>
        </p:nvSpPr>
        <p:spPr>
          <a:xfrm>
            <a:off x="5029837" y="23511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7BA19F-C712-F7A1-1183-BAD7D99FB670}"/>
              </a:ext>
            </a:extLst>
          </p:cNvPr>
          <p:cNvSpPr txBox="1"/>
          <p:nvPr/>
        </p:nvSpPr>
        <p:spPr>
          <a:xfrm>
            <a:off x="5574582" y="23511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21E651-F2CB-5589-C3DC-F31E59925B54}"/>
              </a:ext>
            </a:extLst>
          </p:cNvPr>
          <p:cNvSpPr txBox="1"/>
          <p:nvPr/>
        </p:nvSpPr>
        <p:spPr>
          <a:xfrm>
            <a:off x="6112866" y="23611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530829-E63F-6640-9A5E-2844DF5F1127}"/>
              </a:ext>
            </a:extLst>
          </p:cNvPr>
          <p:cNvSpPr txBox="1"/>
          <p:nvPr/>
        </p:nvSpPr>
        <p:spPr>
          <a:xfrm>
            <a:off x="6635537" y="23611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F86FA9-B57A-B7C9-357A-2E94468D5423}"/>
              </a:ext>
            </a:extLst>
          </p:cNvPr>
          <p:cNvSpPr txBox="1"/>
          <p:nvPr/>
        </p:nvSpPr>
        <p:spPr>
          <a:xfrm>
            <a:off x="7205599" y="23481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E864DF-6F08-8555-AE90-32181A97CDA8}"/>
              </a:ext>
            </a:extLst>
          </p:cNvPr>
          <p:cNvSpPr txBox="1"/>
          <p:nvPr/>
        </p:nvSpPr>
        <p:spPr>
          <a:xfrm>
            <a:off x="7756833" y="23481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9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B6C8EF-55D8-BB20-F3CC-BF3D285E480D}"/>
              </a:ext>
            </a:extLst>
          </p:cNvPr>
          <p:cNvSpPr txBox="1"/>
          <p:nvPr/>
        </p:nvSpPr>
        <p:spPr>
          <a:xfrm rot="19157817">
            <a:off x="3169419" y="3198803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10-28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F2075E-F991-E52C-4E6A-FB5278EB7988}"/>
              </a:ext>
            </a:extLst>
          </p:cNvPr>
          <p:cNvSpPr txBox="1"/>
          <p:nvPr/>
        </p:nvSpPr>
        <p:spPr>
          <a:xfrm rot="19157817">
            <a:off x="2620764" y="3224554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10-04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6376B9-3885-F05C-1408-6EE3DC176575}"/>
              </a:ext>
            </a:extLst>
          </p:cNvPr>
          <p:cNvSpPr txBox="1"/>
          <p:nvPr/>
        </p:nvSpPr>
        <p:spPr>
          <a:xfrm rot="19157817">
            <a:off x="3739248" y="3224745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11-21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A4232F-E48E-CA93-54ED-4F39A1D750A1}"/>
              </a:ext>
            </a:extLst>
          </p:cNvPr>
          <p:cNvSpPr txBox="1"/>
          <p:nvPr/>
        </p:nvSpPr>
        <p:spPr>
          <a:xfrm rot="19157817">
            <a:off x="4252725" y="3198805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12-15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30ED0A-A771-84E8-78D8-DA65BDA1721B}"/>
              </a:ext>
            </a:extLst>
          </p:cNvPr>
          <p:cNvSpPr txBox="1"/>
          <p:nvPr/>
        </p:nvSpPr>
        <p:spPr>
          <a:xfrm rot="19157817">
            <a:off x="4764755" y="3198804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01-08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4B267BD-9BAE-513D-C55D-C8EE203A7A64}"/>
              </a:ext>
            </a:extLst>
          </p:cNvPr>
          <p:cNvSpPr txBox="1"/>
          <p:nvPr/>
        </p:nvSpPr>
        <p:spPr>
          <a:xfrm rot="19157817">
            <a:off x="5315988" y="3230322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02-01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01EC70-9340-98C0-A15A-0ABC5925BC8F}"/>
              </a:ext>
            </a:extLst>
          </p:cNvPr>
          <p:cNvSpPr txBox="1"/>
          <p:nvPr/>
        </p:nvSpPr>
        <p:spPr>
          <a:xfrm rot="19157817">
            <a:off x="5873117" y="3227534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02-25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C99856-22F1-9958-FDE3-BD4313F7E882}"/>
              </a:ext>
            </a:extLst>
          </p:cNvPr>
          <p:cNvSpPr txBox="1"/>
          <p:nvPr/>
        </p:nvSpPr>
        <p:spPr>
          <a:xfrm rot="19157817">
            <a:off x="6417598" y="3227535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03-21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EAD746-564C-DBD8-7E09-88CE7D5F52DA}"/>
              </a:ext>
            </a:extLst>
          </p:cNvPr>
          <p:cNvSpPr txBox="1"/>
          <p:nvPr/>
        </p:nvSpPr>
        <p:spPr>
          <a:xfrm rot="19157817">
            <a:off x="6968831" y="3224553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04-14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B9D4074-9105-4B0E-54B9-2080C836BBA5}"/>
              </a:ext>
            </a:extLst>
          </p:cNvPr>
          <p:cNvSpPr txBox="1"/>
          <p:nvPr/>
        </p:nvSpPr>
        <p:spPr>
          <a:xfrm rot="19157817">
            <a:off x="7519133" y="3230321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05-08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E7C1C5C3-E680-943B-F252-E2208680C8AE}"/>
              </a:ext>
            </a:extLst>
          </p:cNvPr>
          <p:cNvSpPr/>
          <p:nvPr/>
        </p:nvSpPr>
        <p:spPr>
          <a:xfrm>
            <a:off x="3151300" y="2900500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49861E36-314A-97EB-93AD-B65374D2D2FD}"/>
              </a:ext>
            </a:extLst>
          </p:cNvPr>
          <p:cNvSpPr/>
          <p:nvPr/>
        </p:nvSpPr>
        <p:spPr>
          <a:xfrm>
            <a:off x="3266767" y="2898906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>
            <a:extLst>
              <a:ext uri="{FF2B5EF4-FFF2-40B4-BE49-F238E27FC236}">
                <a16:creationId xmlns:a16="http://schemas.microsoft.com/office/drawing/2014/main" id="{419BEEFB-1920-D816-F730-6C4586C4B364}"/>
              </a:ext>
            </a:extLst>
          </p:cNvPr>
          <p:cNvSpPr/>
          <p:nvPr/>
        </p:nvSpPr>
        <p:spPr>
          <a:xfrm>
            <a:off x="3383035" y="289556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F12744B-5A03-1C62-5196-CB6AFF209774}"/>
              </a:ext>
            </a:extLst>
          </p:cNvPr>
          <p:cNvCxnSpPr/>
          <p:nvPr/>
        </p:nvCxnSpPr>
        <p:spPr>
          <a:xfrm>
            <a:off x="8392635" y="2652919"/>
            <a:ext cx="0" cy="5382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6C956E5-E631-BE67-EBA8-EB4A5CC210E6}"/>
              </a:ext>
            </a:extLst>
          </p:cNvPr>
          <p:cNvSpPr txBox="1"/>
          <p:nvPr/>
        </p:nvSpPr>
        <p:spPr>
          <a:xfrm rot="19157817">
            <a:off x="8039153" y="3221430"/>
            <a:ext cx="67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06-01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025FF14C-1A53-C96B-BCDE-03B49D0AA395}"/>
              </a:ext>
            </a:extLst>
          </p:cNvPr>
          <p:cNvSpPr/>
          <p:nvPr/>
        </p:nvSpPr>
        <p:spPr>
          <a:xfrm>
            <a:off x="3635091" y="2898911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>
            <a:extLst>
              <a:ext uri="{FF2B5EF4-FFF2-40B4-BE49-F238E27FC236}">
                <a16:creationId xmlns:a16="http://schemas.microsoft.com/office/drawing/2014/main" id="{50C22500-268F-F31D-6463-13B28016E632}"/>
              </a:ext>
            </a:extLst>
          </p:cNvPr>
          <p:cNvSpPr/>
          <p:nvPr/>
        </p:nvSpPr>
        <p:spPr>
          <a:xfrm>
            <a:off x="3908935" y="2898969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46E045F6-DDC7-69EF-BA1B-5382ACAF09FA}"/>
              </a:ext>
            </a:extLst>
          </p:cNvPr>
          <p:cNvSpPr/>
          <p:nvPr/>
        </p:nvSpPr>
        <p:spPr>
          <a:xfrm>
            <a:off x="4251233" y="290018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5E183126-E63C-F9DA-580C-5D35FE8E6F18}"/>
              </a:ext>
            </a:extLst>
          </p:cNvPr>
          <p:cNvSpPr/>
          <p:nvPr/>
        </p:nvSpPr>
        <p:spPr>
          <a:xfrm>
            <a:off x="4335064" y="2898916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F16FC2E9-FD30-705A-5970-A4A0D109EFB9}"/>
              </a:ext>
            </a:extLst>
          </p:cNvPr>
          <p:cNvSpPr/>
          <p:nvPr/>
        </p:nvSpPr>
        <p:spPr>
          <a:xfrm>
            <a:off x="4426518" y="2898915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741BAABD-452F-3D6D-E009-F85093CE0DAD}"/>
              </a:ext>
            </a:extLst>
          </p:cNvPr>
          <p:cNvSpPr/>
          <p:nvPr/>
        </p:nvSpPr>
        <p:spPr>
          <a:xfrm>
            <a:off x="4515520" y="2898914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A8F7EDF0-2F5C-7224-8E5C-7BB739940613}"/>
              </a:ext>
            </a:extLst>
          </p:cNvPr>
          <p:cNvSpPr/>
          <p:nvPr/>
        </p:nvSpPr>
        <p:spPr>
          <a:xfrm>
            <a:off x="4743199" y="2898909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2E284B6E-CCCC-696C-0D8E-686F68FC5F18}"/>
              </a:ext>
            </a:extLst>
          </p:cNvPr>
          <p:cNvSpPr/>
          <p:nvPr/>
        </p:nvSpPr>
        <p:spPr>
          <a:xfrm>
            <a:off x="4945161" y="2898910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467F5E55-8F8E-4215-53DE-DF33E22D69F7}"/>
              </a:ext>
            </a:extLst>
          </p:cNvPr>
          <p:cNvSpPr/>
          <p:nvPr/>
        </p:nvSpPr>
        <p:spPr>
          <a:xfrm>
            <a:off x="5248402" y="2898912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>
            <a:extLst>
              <a:ext uri="{FF2B5EF4-FFF2-40B4-BE49-F238E27FC236}">
                <a16:creationId xmlns:a16="http://schemas.microsoft.com/office/drawing/2014/main" id="{277BF88B-237F-BF5E-A92B-ADA2CBB73199}"/>
              </a:ext>
            </a:extLst>
          </p:cNvPr>
          <p:cNvSpPr/>
          <p:nvPr/>
        </p:nvSpPr>
        <p:spPr>
          <a:xfrm>
            <a:off x="5339214" y="2900588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49D31FB9-4775-8FC2-9BE5-A2B61784FFEF}"/>
              </a:ext>
            </a:extLst>
          </p:cNvPr>
          <p:cNvSpPr/>
          <p:nvPr/>
        </p:nvSpPr>
        <p:spPr>
          <a:xfrm>
            <a:off x="5410267" y="290058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DECE36B3-DCC6-13D1-D4F9-C612ACBEF236}"/>
              </a:ext>
            </a:extLst>
          </p:cNvPr>
          <p:cNvSpPr/>
          <p:nvPr/>
        </p:nvSpPr>
        <p:spPr>
          <a:xfrm>
            <a:off x="5498697" y="2898913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5742F188-3D1D-2491-6080-AD74055A32DD}"/>
              </a:ext>
            </a:extLst>
          </p:cNvPr>
          <p:cNvSpPr/>
          <p:nvPr/>
        </p:nvSpPr>
        <p:spPr>
          <a:xfrm>
            <a:off x="5758032" y="2898913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43E616BD-573B-3AE3-D385-2D9805EAE288}"/>
              </a:ext>
            </a:extLst>
          </p:cNvPr>
          <p:cNvSpPr/>
          <p:nvPr/>
        </p:nvSpPr>
        <p:spPr>
          <a:xfrm>
            <a:off x="5920443" y="2899278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菱形 64">
            <a:extLst>
              <a:ext uri="{FF2B5EF4-FFF2-40B4-BE49-F238E27FC236}">
                <a16:creationId xmlns:a16="http://schemas.microsoft.com/office/drawing/2014/main" id="{9477C900-C887-3660-8554-53E0F3E307B5}"/>
              </a:ext>
            </a:extLst>
          </p:cNvPr>
          <p:cNvSpPr/>
          <p:nvPr/>
        </p:nvSpPr>
        <p:spPr>
          <a:xfrm>
            <a:off x="6402169" y="2898908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0E02E025-1530-1E33-057A-4BEE21106CE8}"/>
              </a:ext>
            </a:extLst>
          </p:cNvPr>
          <p:cNvSpPr/>
          <p:nvPr/>
        </p:nvSpPr>
        <p:spPr>
          <a:xfrm>
            <a:off x="6544458" y="289556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19B2BF05-F694-15A7-2909-9E6EDCFB0A0D}"/>
              </a:ext>
            </a:extLst>
          </p:cNvPr>
          <p:cNvSpPr/>
          <p:nvPr/>
        </p:nvSpPr>
        <p:spPr>
          <a:xfrm>
            <a:off x="6940986" y="2898913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菱形 67">
            <a:extLst>
              <a:ext uri="{FF2B5EF4-FFF2-40B4-BE49-F238E27FC236}">
                <a16:creationId xmlns:a16="http://schemas.microsoft.com/office/drawing/2014/main" id="{0448FBB1-B1C1-A1FD-A5D1-4E05FB0E9116}"/>
              </a:ext>
            </a:extLst>
          </p:cNvPr>
          <p:cNvSpPr/>
          <p:nvPr/>
        </p:nvSpPr>
        <p:spPr>
          <a:xfrm>
            <a:off x="7085527" y="2898913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02B2E72F-2FCF-0522-F013-2BEFBA1DC344}"/>
              </a:ext>
            </a:extLst>
          </p:cNvPr>
          <p:cNvSpPr/>
          <p:nvPr/>
        </p:nvSpPr>
        <p:spPr>
          <a:xfrm>
            <a:off x="7489651" y="2900393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80607E95-DD82-E94D-5956-DF36862FD15D}"/>
              </a:ext>
            </a:extLst>
          </p:cNvPr>
          <p:cNvSpPr/>
          <p:nvPr/>
        </p:nvSpPr>
        <p:spPr>
          <a:xfrm>
            <a:off x="7565748" y="2898912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菱形 70">
            <a:extLst>
              <a:ext uri="{FF2B5EF4-FFF2-40B4-BE49-F238E27FC236}">
                <a16:creationId xmlns:a16="http://schemas.microsoft.com/office/drawing/2014/main" id="{D5EB59CF-986F-4A3B-53F1-003F6879EEEC}"/>
              </a:ext>
            </a:extLst>
          </p:cNvPr>
          <p:cNvSpPr/>
          <p:nvPr/>
        </p:nvSpPr>
        <p:spPr>
          <a:xfrm>
            <a:off x="7648323" y="2898912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菱形 71">
            <a:extLst>
              <a:ext uri="{FF2B5EF4-FFF2-40B4-BE49-F238E27FC236}">
                <a16:creationId xmlns:a16="http://schemas.microsoft.com/office/drawing/2014/main" id="{F060579B-A24A-123B-178E-EBF90C4346E6}"/>
              </a:ext>
            </a:extLst>
          </p:cNvPr>
          <p:cNvSpPr/>
          <p:nvPr/>
        </p:nvSpPr>
        <p:spPr>
          <a:xfrm>
            <a:off x="7937277" y="2900392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菱形 72">
            <a:extLst>
              <a:ext uri="{FF2B5EF4-FFF2-40B4-BE49-F238E27FC236}">
                <a16:creationId xmlns:a16="http://schemas.microsoft.com/office/drawing/2014/main" id="{89C35A42-03DA-9A76-BCE5-3F59516F35B2}"/>
              </a:ext>
            </a:extLst>
          </p:cNvPr>
          <p:cNvSpPr/>
          <p:nvPr/>
        </p:nvSpPr>
        <p:spPr>
          <a:xfrm>
            <a:off x="8029371" y="290018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菱形 74">
            <a:extLst>
              <a:ext uri="{FF2B5EF4-FFF2-40B4-BE49-F238E27FC236}">
                <a16:creationId xmlns:a16="http://schemas.microsoft.com/office/drawing/2014/main" id="{7DC3E210-B222-0E70-2F84-5323F682F3FA}"/>
              </a:ext>
            </a:extLst>
          </p:cNvPr>
          <p:cNvSpPr/>
          <p:nvPr/>
        </p:nvSpPr>
        <p:spPr>
          <a:xfrm>
            <a:off x="8143240" y="2898907"/>
            <a:ext cx="86223" cy="5979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0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8D9E6F-1EDD-11B8-80D7-B3D14DD75782}"/>
              </a:ext>
            </a:extLst>
          </p:cNvPr>
          <p:cNvSpPr/>
          <p:nvPr/>
        </p:nvSpPr>
        <p:spPr>
          <a:xfrm>
            <a:off x="2139039" y="1625600"/>
            <a:ext cx="258079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E091E1-A82C-9A8D-7AFD-04C2D75FFC6F}"/>
              </a:ext>
            </a:extLst>
          </p:cNvPr>
          <p:cNvSpPr txBox="1"/>
          <p:nvPr/>
        </p:nvSpPr>
        <p:spPr>
          <a:xfrm>
            <a:off x="2090754" y="1419870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1920AD-5914-57E5-E7C4-A0E72AC0C8AB}"/>
              </a:ext>
            </a:extLst>
          </p:cNvPr>
          <p:cNvSpPr/>
          <p:nvPr/>
        </p:nvSpPr>
        <p:spPr>
          <a:xfrm>
            <a:off x="2142467" y="3311747"/>
            <a:ext cx="258079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EDD509-59A5-C179-C4AB-2AC75E7E8620}"/>
              </a:ext>
            </a:extLst>
          </p:cNvPr>
          <p:cNvSpPr txBox="1"/>
          <p:nvPr/>
        </p:nvSpPr>
        <p:spPr>
          <a:xfrm>
            <a:off x="1861119" y="2723341"/>
            <a:ext cx="346249" cy="3616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(2y)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EFC5C90-1B6B-748B-791F-89DF7CEE8408}"/>
              </a:ext>
            </a:extLst>
          </p:cNvPr>
          <p:cNvSpPr/>
          <p:nvPr/>
        </p:nvSpPr>
        <p:spPr>
          <a:xfrm rot="5400000">
            <a:off x="2208998" y="3177333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BAE738A-68F8-681F-67A8-14F06033C38F}"/>
              </a:ext>
            </a:extLst>
          </p:cNvPr>
          <p:cNvSpPr/>
          <p:nvPr/>
        </p:nvSpPr>
        <p:spPr>
          <a:xfrm>
            <a:off x="2488716" y="38163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97F61F-E464-0FBA-BD6D-35299E35B517}"/>
              </a:ext>
            </a:extLst>
          </p:cNvPr>
          <p:cNvSpPr txBox="1"/>
          <p:nvPr/>
        </p:nvSpPr>
        <p:spPr>
          <a:xfrm>
            <a:off x="2727556" y="3108960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FFDF71-951D-B04C-C76D-7AB0640976B2}"/>
              </a:ext>
            </a:extLst>
          </p:cNvPr>
          <p:cNvSpPr/>
          <p:nvPr/>
        </p:nvSpPr>
        <p:spPr>
          <a:xfrm>
            <a:off x="3473771" y="3308926"/>
            <a:ext cx="520621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3955533-4010-D348-AF08-8BEF0CE2DD98}"/>
              </a:ext>
            </a:extLst>
          </p:cNvPr>
          <p:cNvSpPr/>
          <p:nvPr/>
        </p:nvSpPr>
        <p:spPr>
          <a:xfrm>
            <a:off x="3274180" y="3811304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D73AAD-634A-E7EC-8147-2433A7411836}"/>
              </a:ext>
            </a:extLst>
          </p:cNvPr>
          <p:cNvSpPr txBox="1"/>
          <p:nvPr/>
        </p:nvSpPr>
        <p:spPr>
          <a:xfrm>
            <a:off x="3554118" y="310613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DC211C-7E16-0818-7FA9-9249AFE60E81}"/>
              </a:ext>
            </a:extLst>
          </p:cNvPr>
          <p:cNvSpPr txBox="1"/>
          <p:nvPr/>
        </p:nvSpPr>
        <p:spPr>
          <a:xfrm>
            <a:off x="1877917" y="4181599"/>
            <a:ext cx="346249" cy="2045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1D89FA-12FF-F192-2F8E-E938104525AD}"/>
              </a:ext>
            </a:extLst>
          </p:cNvPr>
          <p:cNvSpPr/>
          <p:nvPr/>
        </p:nvSpPr>
        <p:spPr>
          <a:xfrm>
            <a:off x="5991093" y="2934531"/>
            <a:ext cx="72000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DF18D0-A668-CAC6-E303-A508D014964D}"/>
              </a:ext>
            </a:extLst>
          </p:cNvPr>
          <p:cNvSpPr/>
          <p:nvPr/>
        </p:nvSpPr>
        <p:spPr>
          <a:xfrm>
            <a:off x="2658007" y="3311747"/>
            <a:ext cx="520621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9CFD71D-7677-71F0-60AC-7E1FDE7D3287}"/>
              </a:ext>
            </a:extLst>
          </p:cNvPr>
          <p:cNvSpPr/>
          <p:nvPr/>
        </p:nvSpPr>
        <p:spPr>
          <a:xfrm>
            <a:off x="4058640" y="381961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A1E71FB-486F-ED11-1B3A-D4F20CCDE1EF}"/>
              </a:ext>
            </a:extLst>
          </p:cNvPr>
          <p:cNvCxnSpPr>
            <a:cxnSpLocks/>
            <a:endCxn id="67" idx="4"/>
          </p:cNvCxnSpPr>
          <p:nvPr/>
        </p:nvCxnSpPr>
        <p:spPr>
          <a:xfrm>
            <a:off x="2532530" y="3877320"/>
            <a:ext cx="1770553" cy="48634"/>
          </a:xfrm>
          <a:prstGeom prst="bentConnector4">
            <a:avLst>
              <a:gd name="adj1" fmla="val 537"/>
              <a:gd name="adj2" fmla="val 12385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D6E1E0-E4AB-E6E5-5C27-FC45D3D5B990}"/>
              </a:ext>
            </a:extLst>
          </p:cNvPr>
          <p:cNvSpPr txBox="1"/>
          <p:nvPr/>
        </p:nvSpPr>
        <p:spPr>
          <a:xfrm>
            <a:off x="2790244" y="4456310"/>
            <a:ext cx="116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Res-connect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03EE58-62E2-770C-D104-0BC2B316E87D}"/>
              </a:ext>
            </a:extLst>
          </p:cNvPr>
          <p:cNvSpPr/>
          <p:nvPr/>
        </p:nvSpPr>
        <p:spPr>
          <a:xfrm>
            <a:off x="6116095" y="2932253"/>
            <a:ext cx="72000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53BD6D-C781-C272-2FDE-7F70DEC38049}"/>
              </a:ext>
            </a:extLst>
          </p:cNvPr>
          <p:cNvSpPr/>
          <p:nvPr/>
        </p:nvSpPr>
        <p:spPr>
          <a:xfrm>
            <a:off x="6241097" y="2932253"/>
            <a:ext cx="72000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087B63C-AD0C-463D-74F8-94E8E8EA0021}"/>
              </a:ext>
            </a:extLst>
          </p:cNvPr>
          <p:cNvSpPr/>
          <p:nvPr/>
        </p:nvSpPr>
        <p:spPr>
          <a:xfrm>
            <a:off x="6640179" y="2932253"/>
            <a:ext cx="72000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A8ACEA-5E79-A3B9-39B1-F13BC4099499}"/>
              </a:ext>
            </a:extLst>
          </p:cNvPr>
          <p:cNvSpPr txBox="1"/>
          <p:nvPr/>
        </p:nvSpPr>
        <p:spPr>
          <a:xfrm>
            <a:off x="6298589" y="3285220"/>
            <a:ext cx="3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6798A3-6E4C-9977-8EAE-145FCBB254EC}"/>
              </a:ext>
            </a:extLst>
          </p:cNvPr>
          <p:cNvSpPr txBox="1"/>
          <p:nvPr/>
        </p:nvSpPr>
        <p:spPr>
          <a:xfrm>
            <a:off x="5896941" y="3949981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1AB63DC-7C53-46C5-76DF-F364F117C7AC}"/>
              </a:ext>
            </a:extLst>
          </p:cNvPr>
          <p:cNvSpPr txBox="1"/>
          <p:nvPr/>
        </p:nvSpPr>
        <p:spPr>
          <a:xfrm>
            <a:off x="6012473" y="394941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B5AFB1-E338-A0C5-555D-226E7428F82E}"/>
              </a:ext>
            </a:extLst>
          </p:cNvPr>
          <p:cNvSpPr txBox="1"/>
          <p:nvPr/>
        </p:nvSpPr>
        <p:spPr>
          <a:xfrm>
            <a:off x="6136901" y="394941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9BC876-7B0F-6EFA-52F5-2D9D043BFD96}"/>
              </a:ext>
            </a:extLst>
          </p:cNvPr>
          <p:cNvSpPr txBox="1"/>
          <p:nvPr/>
        </p:nvSpPr>
        <p:spPr>
          <a:xfrm>
            <a:off x="6536557" y="396160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1FCE913E-6825-2C30-4E96-23BC9F49BECA}"/>
              </a:ext>
            </a:extLst>
          </p:cNvPr>
          <p:cNvSpPr/>
          <p:nvPr/>
        </p:nvSpPr>
        <p:spPr>
          <a:xfrm rot="16200000">
            <a:off x="6236221" y="2287279"/>
            <a:ext cx="230832" cy="721088"/>
          </a:xfrm>
          <a:prstGeom prst="rightBrace">
            <a:avLst>
              <a:gd name="adj1" fmla="val 373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4E62518-86EE-841C-8D98-A2C0B86A6301}"/>
              </a:ext>
            </a:extLst>
          </p:cNvPr>
          <p:cNvSpPr txBox="1"/>
          <p:nvPr/>
        </p:nvSpPr>
        <p:spPr>
          <a:xfrm>
            <a:off x="6214420" y="23084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19A6F4-C587-D27F-4690-76BB7D64977A}"/>
              </a:ext>
            </a:extLst>
          </p:cNvPr>
          <p:cNvSpPr txBox="1"/>
          <p:nvPr/>
        </p:nvSpPr>
        <p:spPr>
          <a:xfrm>
            <a:off x="5831663" y="2721481"/>
            <a:ext cx="39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x/10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58D62D-40EB-42DB-0DEC-D66F0345F862}"/>
              </a:ext>
            </a:extLst>
          </p:cNvPr>
          <p:cNvSpPr/>
          <p:nvPr/>
        </p:nvSpPr>
        <p:spPr>
          <a:xfrm>
            <a:off x="7313609" y="2932253"/>
            <a:ext cx="164078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BA1004-9DF1-FBDC-A92A-9DA77C140C71}"/>
              </a:ext>
            </a:extLst>
          </p:cNvPr>
          <p:cNvSpPr txBox="1"/>
          <p:nvPr/>
        </p:nvSpPr>
        <p:spPr>
          <a:xfrm>
            <a:off x="8055678" y="3287498"/>
            <a:ext cx="3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3AE48B2-96D8-A6FA-DB86-A512DEA8A183}"/>
              </a:ext>
            </a:extLst>
          </p:cNvPr>
          <p:cNvSpPr txBox="1"/>
          <p:nvPr/>
        </p:nvSpPr>
        <p:spPr>
          <a:xfrm>
            <a:off x="7269325" y="3952259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AEE1B53-9665-344C-014B-89DC39A5983A}"/>
              </a:ext>
            </a:extLst>
          </p:cNvPr>
          <p:cNvSpPr txBox="1"/>
          <p:nvPr/>
        </p:nvSpPr>
        <p:spPr>
          <a:xfrm>
            <a:off x="8362294" y="396160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BE4F83F1-2322-FDB2-8C42-E834AE208B42}"/>
              </a:ext>
            </a:extLst>
          </p:cNvPr>
          <p:cNvSpPr/>
          <p:nvPr/>
        </p:nvSpPr>
        <p:spPr>
          <a:xfrm rot="16200000">
            <a:off x="7836346" y="2011948"/>
            <a:ext cx="228554" cy="1274028"/>
          </a:xfrm>
          <a:prstGeom prst="rightBrace">
            <a:avLst>
              <a:gd name="adj1" fmla="val 373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BE1C80-B142-DBF9-3420-A83949105885}"/>
              </a:ext>
            </a:extLst>
          </p:cNvPr>
          <p:cNvSpPr txBox="1"/>
          <p:nvPr/>
        </p:nvSpPr>
        <p:spPr>
          <a:xfrm>
            <a:off x="7774019" y="23038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B8B803-DFBB-739E-DB77-FD808497BB5F}"/>
              </a:ext>
            </a:extLst>
          </p:cNvPr>
          <p:cNvSpPr txBox="1"/>
          <p:nvPr/>
        </p:nvSpPr>
        <p:spPr>
          <a:xfrm>
            <a:off x="7201735" y="2721481"/>
            <a:ext cx="412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x/5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197970-FF58-ED14-193B-0ADFE442E984}"/>
              </a:ext>
            </a:extLst>
          </p:cNvPr>
          <p:cNvSpPr/>
          <p:nvPr/>
        </p:nvSpPr>
        <p:spPr>
          <a:xfrm>
            <a:off x="7582217" y="2927690"/>
            <a:ext cx="164078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B797C1B-D417-277F-8036-C30EAC35FB33}"/>
              </a:ext>
            </a:extLst>
          </p:cNvPr>
          <p:cNvSpPr txBox="1"/>
          <p:nvPr/>
        </p:nvSpPr>
        <p:spPr>
          <a:xfrm>
            <a:off x="7537933" y="3947696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BCBC2F4-58AA-5E76-E50E-9B5BA5B1990E}"/>
              </a:ext>
            </a:extLst>
          </p:cNvPr>
          <p:cNvSpPr/>
          <p:nvPr/>
        </p:nvSpPr>
        <p:spPr>
          <a:xfrm>
            <a:off x="7864608" y="2926489"/>
            <a:ext cx="164078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CAC881-7A8D-E23E-C0AB-9E65C6F6CD90}"/>
              </a:ext>
            </a:extLst>
          </p:cNvPr>
          <p:cNvSpPr txBox="1"/>
          <p:nvPr/>
        </p:nvSpPr>
        <p:spPr>
          <a:xfrm>
            <a:off x="7849651" y="3942119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79D0E85-1375-642E-F180-24121A8F44FD}"/>
              </a:ext>
            </a:extLst>
          </p:cNvPr>
          <p:cNvSpPr/>
          <p:nvPr/>
        </p:nvSpPr>
        <p:spPr>
          <a:xfrm>
            <a:off x="8423559" y="2926489"/>
            <a:ext cx="164078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27EB766D-1409-0F91-8BBC-D61A46F4B6E0}"/>
              </a:ext>
            </a:extLst>
          </p:cNvPr>
          <p:cNvSpPr/>
          <p:nvPr/>
        </p:nvSpPr>
        <p:spPr>
          <a:xfrm>
            <a:off x="6962183" y="3439144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47300C9-3D53-3485-C088-026C78147128}"/>
              </a:ext>
            </a:extLst>
          </p:cNvPr>
          <p:cNvSpPr txBox="1"/>
          <p:nvPr/>
        </p:nvSpPr>
        <p:spPr>
          <a:xfrm>
            <a:off x="6456624" y="4192790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Convolution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5473433-5CDA-6697-4AF1-475C94B9D7FB}"/>
              </a:ext>
            </a:extLst>
          </p:cNvPr>
          <p:cNvSpPr/>
          <p:nvPr/>
        </p:nvSpPr>
        <p:spPr>
          <a:xfrm>
            <a:off x="4227931" y="3775650"/>
            <a:ext cx="150304" cy="150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DD233CD-8263-BDAC-D899-980B4539F3F1}"/>
              </a:ext>
            </a:extLst>
          </p:cNvPr>
          <p:cNvCxnSpPr>
            <a:cxnSpLocks/>
            <a:stCxn id="67" idx="2"/>
            <a:endCxn id="67" idx="6"/>
          </p:cNvCxnSpPr>
          <p:nvPr/>
        </p:nvCxnSpPr>
        <p:spPr>
          <a:xfrm>
            <a:off x="4227931" y="3850802"/>
            <a:ext cx="1503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07218A-5E00-29C1-1D58-79C4B444A071}"/>
              </a:ext>
            </a:extLst>
          </p:cNvPr>
          <p:cNvCxnSpPr>
            <a:stCxn id="67" idx="0"/>
            <a:endCxn id="67" idx="4"/>
          </p:cNvCxnSpPr>
          <p:nvPr/>
        </p:nvCxnSpPr>
        <p:spPr>
          <a:xfrm>
            <a:off x="4303083" y="3775650"/>
            <a:ext cx="0" cy="150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50C7150-55CD-5F96-39A3-F8E9AAAFE513}"/>
              </a:ext>
            </a:extLst>
          </p:cNvPr>
          <p:cNvSpPr txBox="1"/>
          <p:nvPr/>
        </p:nvSpPr>
        <p:spPr>
          <a:xfrm>
            <a:off x="3155144" y="1669465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convolution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res-connect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 2×2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5364C0-121A-2E15-C97B-5B732B38A646}"/>
              </a:ext>
            </a:extLst>
          </p:cNvPr>
          <p:cNvGrpSpPr/>
          <p:nvPr/>
        </p:nvGrpSpPr>
        <p:grpSpPr>
          <a:xfrm>
            <a:off x="3042726" y="1788637"/>
            <a:ext cx="122554" cy="458292"/>
            <a:chOff x="8699923" y="4198310"/>
            <a:chExt cx="122554" cy="458292"/>
          </a:xfrm>
        </p:grpSpPr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A80FC7AC-2E4A-DB42-5A78-AC1D881D5F01}"/>
                </a:ext>
              </a:extLst>
            </p:cNvPr>
            <p:cNvSpPr/>
            <p:nvPr/>
          </p:nvSpPr>
          <p:spPr>
            <a:xfrm>
              <a:off x="8699923" y="4198310"/>
              <a:ext cx="122554" cy="6604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DFBC14ED-ABF5-593C-7062-36016C900301}"/>
                </a:ext>
              </a:extLst>
            </p:cNvPr>
            <p:cNvSpPr/>
            <p:nvPr/>
          </p:nvSpPr>
          <p:spPr>
            <a:xfrm rot="5400000">
              <a:off x="8688499" y="4562305"/>
              <a:ext cx="122554" cy="66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47514607-A6A8-9AFB-2EE3-304C3697C072}"/>
                </a:ext>
              </a:extLst>
            </p:cNvPr>
            <p:cNvSpPr/>
            <p:nvPr/>
          </p:nvSpPr>
          <p:spPr>
            <a:xfrm rot="16367161">
              <a:off x="8688499" y="4386673"/>
              <a:ext cx="122554" cy="66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74448D49-D80C-6B85-1F35-571A437972BB}"/>
              </a:ext>
            </a:extLst>
          </p:cNvPr>
          <p:cNvSpPr/>
          <p:nvPr/>
        </p:nvSpPr>
        <p:spPr>
          <a:xfrm>
            <a:off x="1877917" y="1419870"/>
            <a:ext cx="2828011" cy="342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71FC2D1-3180-4C73-7721-8ED25D96BA9B}"/>
              </a:ext>
            </a:extLst>
          </p:cNvPr>
          <p:cNvSpPr txBox="1"/>
          <p:nvPr/>
        </p:nvSpPr>
        <p:spPr>
          <a:xfrm>
            <a:off x="2894214" y="1423284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Sample Module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3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85BEE4-C762-8548-5BFF-EE2850F28FE9}"/>
              </a:ext>
            </a:extLst>
          </p:cNvPr>
          <p:cNvSpPr/>
          <p:nvPr/>
        </p:nvSpPr>
        <p:spPr>
          <a:xfrm>
            <a:off x="5775134" y="3664664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312E655-4A06-7C5D-D441-D108B69E946B}"/>
              </a:ext>
            </a:extLst>
          </p:cNvPr>
          <p:cNvSpPr/>
          <p:nvPr/>
        </p:nvSpPr>
        <p:spPr>
          <a:xfrm>
            <a:off x="5588134" y="3916746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FFB3-8D30-78BA-7631-DB0931E14535}"/>
              </a:ext>
            </a:extLst>
          </p:cNvPr>
          <p:cNvSpPr/>
          <p:nvPr/>
        </p:nvSpPr>
        <p:spPr>
          <a:xfrm rot="16200000">
            <a:off x="5831252" y="3504115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E5AD8-1386-EAD2-B05A-F791792A8DF0}"/>
              </a:ext>
            </a:extLst>
          </p:cNvPr>
          <p:cNvSpPr/>
          <p:nvPr/>
        </p:nvSpPr>
        <p:spPr>
          <a:xfrm>
            <a:off x="5902621" y="2353734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58A06-66A5-53E1-DF42-289E4D40F9EE}"/>
              </a:ext>
            </a:extLst>
          </p:cNvPr>
          <p:cNvSpPr/>
          <p:nvPr/>
        </p:nvSpPr>
        <p:spPr>
          <a:xfrm>
            <a:off x="5777840" y="2353734"/>
            <a:ext cx="122553" cy="10752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88B5A2-912D-FB11-3FE5-FFF2C1E84C8B}"/>
              </a:ext>
            </a:extLst>
          </p:cNvPr>
          <p:cNvSpPr/>
          <p:nvPr/>
        </p:nvSpPr>
        <p:spPr>
          <a:xfrm>
            <a:off x="6278750" y="2346510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BA6B4F6-939E-B00F-8E31-27292C34AC06}"/>
              </a:ext>
            </a:extLst>
          </p:cNvPr>
          <p:cNvSpPr/>
          <p:nvPr/>
        </p:nvSpPr>
        <p:spPr>
          <a:xfrm>
            <a:off x="6102374" y="2851123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477904-88D9-17DE-F436-19AC7C09BDEF}"/>
              </a:ext>
            </a:extLst>
          </p:cNvPr>
          <p:cNvSpPr txBox="1"/>
          <p:nvPr/>
        </p:nvSpPr>
        <p:spPr>
          <a:xfrm>
            <a:off x="6155380" y="2130455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EC34DF-E16A-91AD-5BC0-F80F7E5967C8}"/>
              </a:ext>
            </a:extLst>
          </p:cNvPr>
          <p:cNvSpPr/>
          <p:nvPr/>
        </p:nvSpPr>
        <p:spPr>
          <a:xfrm>
            <a:off x="6640074" y="2341242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A552405-818C-8E23-B57A-40669E884614}"/>
              </a:ext>
            </a:extLst>
          </p:cNvPr>
          <p:cNvSpPr/>
          <p:nvPr/>
        </p:nvSpPr>
        <p:spPr>
          <a:xfrm>
            <a:off x="6463698" y="2845855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595591-0290-86E2-4C60-7D7B8F67B5FD}"/>
              </a:ext>
            </a:extLst>
          </p:cNvPr>
          <p:cNvSpPr txBox="1"/>
          <p:nvPr/>
        </p:nvSpPr>
        <p:spPr>
          <a:xfrm>
            <a:off x="5678585" y="2144661"/>
            <a:ext cx="300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12609B-5797-9C64-0AD9-78F7385D15BA}"/>
              </a:ext>
            </a:extLst>
          </p:cNvPr>
          <p:cNvSpPr txBox="1"/>
          <p:nvPr/>
        </p:nvSpPr>
        <p:spPr>
          <a:xfrm>
            <a:off x="6368309" y="2993813"/>
            <a:ext cx="346249" cy="4524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(2y)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0446CFE-C1F9-BBE3-0DB5-840B08606DA7}"/>
              </a:ext>
            </a:extLst>
          </p:cNvPr>
          <p:cNvSpPr/>
          <p:nvPr/>
        </p:nvSpPr>
        <p:spPr>
          <a:xfrm>
            <a:off x="5583763" y="2834917"/>
            <a:ext cx="122554" cy="4793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75CD49-5EEE-75BF-C469-37F4A1B4017D}"/>
              </a:ext>
            </a:extLst>
          </p:cNvPr>
          <p:cNvSpPr txBox="1"/>
          <p:nvPr/>
        </p:nvSpPr>
        <p:spPr>
          <a:xfrm>
            <a:off x="5828331" y="2142175"/>
            <a:ext cx="300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F4FB60-EC7E-B8EA-028F-784B9C86D676}"/>
              </a:ext>
            </a:extLst>
          </p:cNvPr>
          <p:cNvSpPr txBox="1"/>
          <p:nvPr/>
        </p:nvSpPr>
        <p:spPr>
          <a:xfrm>
            <a:off x="5709172" y="4211378"/>
            <a:ext cx="300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933B78-E73E-CA63-152C-996ABD023F4B}"/>
              </a:ext>
            </a:extLst>
          </p:cNvPr>
          <p:cNvSpPr txBox="1"/>
          <p:nvPr/>
        </p:nvSpPr>
        <p:spPr>
          <a:xfrm>
            <a:off x="5989211" y="2981432"/>
            <a:ext cx="346249" cy="4524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(2y)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9845132-775A-4FDF-E334-7386005E3FE5}"/>
              </a:ext>
            </a:extLst>
          </p:cNvPr>
          <p:cNvSpPr/>
          <p:nvPr/>
        </p:nvSpPr>
        <p:spPr>
          <a:xfrm>
            <a:off x="2488716" y="38163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F155E9-5F7D-C137-2310-BDAFB34C7CCD}"/>
              </a:ext>
            </a:extLst>
          </p:cNvPr>
          <p:cNvSpPr txBox="1"/>
          <p:nvPr/>
        </p:nvSpPr>
        <p:spPr>
          <a:xfrm>
            <a:off x="2727556" y="3108960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F183EC-C32A-947C-8803-FCA1DE93792A}"/>
              </a:ext>
            </a:extLst>
          </p:cNvPr>
          <p:cNvSpPr/>
          <p:nvPr/>
        </p:nvSpPr>
        <p:spPr>
          <a:xfrm>
            <a:off x="3473771" y="3308926"/>
            <a:ext cx="520621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FF86C4B-D8B0-59BA-187F-B5FCFC2D43CE}"/>
              </a:ext>
            </a:extLst>
          </p:cNvPr>
          <p:cNvSpPr/>
          <p:nvPr/>
        </p:nvSpPr>
        <p:spPr>
          <a:xfrm>
            <a:off x="3274180" y="3811304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997DC4-0133-772B-1E40-42B6A4B11CD3}"/>
              </a:ext>
            </a:extLst>
          </p:cNvPr>
          <p:cNvSpPr txBox="1"/>
          <p:nvPr/>
        </p:nvSpPr>
        <p:spPr>
          <a:xfrm>
            <a:off x="3554118" y="310613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519900-42FA-2A14-8C1B-32ADD5411F3E}"/>
              </a:ext>
            </a:extLst>
          </p:cNvPr>
          <p:cNvSpPr/>
          <p:nvPr/>
        </p:nvSpPr>
        <p:spPr>
          <a:xfrm>
            <a:off x="2658007" y="3311747"/>
            <a:ext cx="520621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A976672-1769-18A3-C911-50902B48B232}"/>
              </a:ext>
            </a:extLst>
          </p:cNvPr>
          <p:cNvSpPr/>
          <p:nvPr/>
        </p:nvSpPr>
        <p:spPr>
          <a:xfrm>
            <a:off x="4058640" y="381961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318D460-2874-2124-7905-140D54739AA5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6164815" y="2807700"/>
            <a:ext cx="881468" cy="43424"/>
          </a:xfrm>
          <a:prstGeom prst="bentConnector4">
            <a:avLst>
              <a:gd name="adj1" fmla="val 401"/>
              <a:gd name="adj2" fmla="val 16715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1974D84-6176-B844-43C9-727C285F8E17}"/>
              </a:ext>
            </a:extLst>
          </p:cNvPr>
          <p:cNvSpPr txBox="1"/>
          <p:nvPr/>
        </p:nvSpPr>
        <p:spPr>
          <a:xfrm>
            <a:off x="2790244" y="4456310"/>
            <a:ext cx="116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Res-connect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C874F20-4CD8-509E-2E1C-86C25AD0FCBC}"/>
              </a:ext>
            </a:extLst>
          </p:cNvPr>
          <p:cNvSpPr/>
          <p:nvPr/>
        </p:nvSpPr>
        <p:spPr>
          <a:xfrm>
            <a:off x="4227931" y="3775650"/>
            <a:ext cx="150304" cy="150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0961960-A17D-D1FD-4A5A-510C0C945AAB}"/>
              </a:ext>
            </a:extLst>
          </p:cNvPr>
          <p:cNvCxnSpPr>
            <a:cxnSpLocks/>
            <a:stCxn id="31" idx="2"/>
            <a:endCxn id="31" idx="6"/>
          </p:cNvCxnSpPr>
          <p:nvPr/>
        </p:nvCxnSpPr>
        <p:spPr>
          <a:xfrm>
            <a:off x="4227931" y="3850802"/>
            <a:ext cx="1503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8A6B46-5E87-A271-40B9-B72088DB7EEF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303083" y="3775650"/>
            <a:ext cx="0" cy="150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2FD14E4-1126-961C-DB7A-BED6B8F21405}"/>
              </a:ext>
            </a:extLst>
          </p:cNvPr>
          <p:cNvSpPr/>
          <p:nvPr/>
        </p:nvSpPr>
        <p:spPr>
          <a:xfrm>
            <a:off x="6801840" y="285166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88CF7E1-D4AA-5FCF-EA87-C4DDA8D4FBE8}"/>
              </a:ext>
            </a:extLst>
          </p:cNvPr>
          <p:cNvSpPr/>
          <p:nvPr/>
        </p:nvSpPr>
        <p:spPr>
          <a:xfrm>
            <a:off x="6971131" y="2807700"/>
            <a:ext cx="150304" cy="150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30C4B8A-CD0E-BFDE-0C1C-39A5DBEBAF8B}"/>
              </a:ext>
            </a:extLst>
          </p:cNvPr>
          <p:cNvCxnSpPr>
            <a:cxnSpLocks/>
            <a:stCxn id="36" idx="2"/>
            <a:endCxn id="36" idx="6"/>
          </p:cNvCxnSpPr>
          <p:nvPr/>
        </p:nvCxnSpPr>
        <p:spPr>
          <a:xfrm>
            <a:off x="6971131" y="2882852"/>
            <a:ext cx="1503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9FA727-F6E4-2BBD-3965-EEA9644A4022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7046283" y="2807700"/>
            <a:ext cx="0" cy="150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2907131-D467-4E4A-E7BE-AB20F9C3AF98}"/>
              </a:ext>
            </a:extLst>
          </p:cNvPr>
          <p:cNvSpPr txBox="1"/>
          <p:nvPr/>
        </p:nvSpPr>
        <p:spPr>
          <a:xfrm>
            <a:off x="6522589" y="2130455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BC2D9CF-9F2C-3CB7-CA88-6736456178AE}"/>
              </a:ext>
            </a:extLst>
          </p:cNvPr>
          <p:cNvSpPr txBox="1"/>
          <p:nvPr/>
        </p:nvSpPr>
        <p:spPr>
          <a:xfrm>
            <a:off x="7245384" y="3567287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convolution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res-connect</a:t>
            </a: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transposed conv 3×3</a:t>
            </a:r>
          </a:p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79DCD6-8213-BABD-F501-EBAE3368E8A9}"/>
              </a:ext>
            </a:extLst>
          </p:cNvPr>
          <p:cNvGrpSpPr/>
          <p:nvPr/>
        </p:nvGrpSpPr>
        <p:grpSpPr>
          <a:xfrm>
            <a:off x="7132966" y="3686459"/>
            <a:ext cx="122554" cy="458292"/>
            <a:chOff x="8699923" y="4198310"/>
            <a:chExt cx="122554" cy="458292"/>
          </a:xfrm>
        </p:grpSpPr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4013270A-D72A-78A0-DF1C-7E47AB6FF587}"/>
                </a:ext>
              </a:extLst>
            </p:cNvPr>
            <p:cNvSpPr/>
            <p:nvPr/>
          </p:nvSpPr>
          <p:spPr>
            <a:xfrm>
              <a:off x="8699923" y="4198310"/>
              <a:ext cx="122554" cy="6604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F9C1230C-1D58-C0F1-918F-7487D4F987E3}"/>
                </a:ext>
              </a:extLst>
            </p:cNvPr>
            <p:cNvSpPr/>
            <p:nvPr/>
          </p:nvSpPr>
          <p:spPr>
            <a:xfrm rot="16200000">
              <a:off x="8688499" y="4562305"/>
              <a:ext cx="122554" cy="660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5A7356B4-2C06-B886-11B1-0651C0B070DB}"/>
                </a:ext>
              </a:extLst>
            </p:cNvPr>
            <p:cNvSpPr/>
            <p:nvPr/>
          </p:nvSpPr>
          <p:spPr>
            <a:xfrm rot="5400000">
              <a:off x="8688499" y="4386673"/>
              <a:ext cx="122554" cy="66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7628708-C9FA-3031-33CC-5A2E057659E5}"/>
              </a:ext>
            </a:extLst>
          </p:cNvPr>
          <p:cNvSpPr/>
          <p:nvPr/>
        </p:nvSpPr>
        <p:spPr>
          <a:xfrm>
            <a:off x="7132966" y="4240315"/>
            <a:ext cx="122554" cy="6604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5A6CF3-4D5F-BA14-BABF-7398D63C0393}"/>
              </a:ext>
            </a:extLst>
          </p:cNvPr>
          <p:cNvSpPr/>
          <p:nvPr/>
        </p:nvSpPr>
        <p:spPr>
          <a:xfrm>
            <a:off x="5463120" y="1701801"/>
            <a:ext cx="3198279" cy="274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B71111B-ECCC-ADE6-D7E3-0FD75CC28E57}"/>
              </a:ext>
            </a:extLst>
          </p:cNvPr>
          <p:cNvSpPr txBox="1"/>
          <p:nvPr/>
        </p:nvSpPr>
        <p:spPr>
          <a:xfrm>
            <a:off x="7046283" y="1737395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Sample Module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2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DAB9951A-CFFE-C9AB-8F56-94DD29904878}"/>
              </a:ext>
            </a:extLst>
          </p:cNvPr>
          <p:cNvSpPr/>
          <p:nvPr/>
        </p:nvSpPr>
        <p:spPr>
          <a:xfrm rot="20786980">
            <a:off x="1440150" y="1075297"/>
            <a:ext cx="1071072" cy="9951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1B260E1-CD38-34BD-8981-10AB14608AD3}"/>
              </a:ext>
            </a:extLst>
          </p:cNvPr>
          <p:cNvSpPr/>
          <p:nvPr/>
        </p:nvSpPr>
        <p:spPr>
          <a:xfrm rot="20786980">
            <a:off x="1577861" y="1156505"/>
            <a:ext cx="1071072" cy="995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AB94E92E-D01C-E838-B8D1-828F3A3FBE01}"/>
              </a:ext>
            </a:extLst>
          </p:cNvPr>
          <p:cNvSpPr/>
          <p:nvPr/>
        </p:nvSpPr>
        <p:spPr>
          <a:xfrm rot="20786980">
            <a:off x="1577862" y="1156506"/>
            <a:ext cx="1071072" cy="995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E6EF28E-9A5A-F052-C604-91C13628F93B}"/>
              </a:ext>
            </a:extLst>
          </p:cNvPr>
          <p:cNvSpPr/>
          <p:nvPr/>
        </p:nvSpPr>
        <p:spPr>
          <a:xfrm rot="20786980">
            <a:off x="1699782" y="1229660"/>
            <a:ext cx="1071072" cy="99515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51C1A427-ADD6-58C3-3D83-A45370E8AF17}"/>
              </a:ext>
            </a:extLst>
          </p:cNvPr>
          <p:cNvSpPr/>
          <p:nvPr/>
        </p:nvSpPr>
        <p:spPr>
          <a:xfrm rot="20786980">
            <a:off x="1851222" y="1318920"/>
            <a:ext cx="1071072" cy="995152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61B366EB-A99E-3C95-3B55-748EF5102408}"/>
              </a:ext>
            </a:extLst>
          </p:cNvPr>
          <p:cNvSpPr/>
          <p:nvPr/>
        </p:nvSpPr>
        <p:spPr>
          <a:xfrm rot="20786980">
            <a:off x="3081608" y="2050080"/>
            <a:ext cx="1071072" cy="995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4BC2B003-9BED-F385-14C9-747FE46AD893}"/>
              </a:ext>
            </a:extLst>
          </p:cNvPr>
          <p:cNvSpPr/>
          <p:nvPr/>
        </p:nvSpPr>
        <p:spPr>
          <a:xfrm rot="20786980">
            <a:off x="3081609" y="2050081"/>
            <a:ext cx="1071072" cy="99515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995B3943-EE17-7C64-9CAC-B3D1ABBA61EA}"/>
              </a:ext>
            </a:extLst>
          </p:cNvPr>
          <p:cNvSpPr/>
          <p:nvPr/>
        </p:nvSpPr>
        <p:spPr>
          <a:xfrm rot="20786980">
            <a:off x="3203529" y="2123235"/>
            <a:ext cx="1071072" cy="99515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7092336E-F3EA-EA54-FA96-39AFCEA25AED}"/>
              </a:ext>
            </a:extLst>
          </p:cNvPr>
          <p:cNvSpPr/>
          <p:nvPr/>
        </p:nvSpPr>
        <p:spPr>
          <a:xfrm rot="20786980">
            <a:off x="3354969" y="2212495"/>
            <a:ext cx="1071072" cy="9951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5F703C30-A9E0-ED04-166B-A468C68F92EE}"/>
              </a:ext>
            </a:extLst>
          </p:cNvPr>
          <p:cNvSpPr/>
          <p:nvPr/>
        </p:nvSpPr>
        <p:spPr>
          <a:xfrm rot="20786980">
            <a:off x="4715642" y="3014374"/>
            <a:ext cx="1071072" cy="995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9F0536AB-C0A8-457D-2CF3-A1B1711AC183}"/>
              </a:ext>
            </a:extLst>
          </p:cNvPr>
          <p:cNvSpPr/>
          <p:nvPr/>
        </p:nvSpPr>
        <p:spPr>
          <a:xfrm rot="20786980">
            <a:off x="4715643" y="3014375"/>
            <a:ext cx="1071072" cy="995152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3E838917-6059-8C34-443D-67A908F716FA}"/>
              </a:ext>
            </a:extLst>
          </p:cNvPr>
          <p:cNvSpPr/>
          <p:nvPr/>
        </p:nvSpPr>
        <p:spPr>
          <a:xfrm rot="20786980">
            <a:off x="4837563" y="3087529"/>
            <a:ext cx="1071072" cy="99515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4F6ED6C9-761C-221F-16DD-85A46CC0CE5B}"/>
              </a:ext>
            </a:extLst>
          </p:cNvPr>
          <p:cNvSpPr/>
          <p:nvPr/>
        </p:nvSpPr>
        <p:spPr>
          <a:xfrm rot="20786980">
            <a:off x="4989003" y="3176789"/>
            <a:ext cx="1071072" cy="995152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E8F9E4F7-4F89-9A1A-4098-799A9738ED9B}"/>
              </a:ext>
            </a:extLst>
          </p:cNvPr>
          <p:cNvSpPr/>
          <p:nvPr/>
        </p:nvSpPr>
        <p:spPr>
          <a:xfrm rot="20786980">
            <a:off x="6235577" y="3930608"/>
            <a:ext cx="1071072" cy="995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43A5D098-91F2-0A95-6D3B-37ED95F3E771}"/>
              </a:ext>
            </a:extLst>
          </p:cNvPr>
          <p:cNvSpPr/>
          <p:nvPr/>
        </p:nvSpPr>
        <p:spPr>
          <a:xfrm rot="20786980">
            <a:off x="6235578" y="3930609"/>
            <a:ext cx="1071072" cy="995152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7955EB28-1A63-713F-E863-7BAB15C01698}"/>
              </a:ext>
            </a:extLst>
          </p:cNvPr>
          <p:cNvSpPr/>
          <p:nvPr/>
        </p:nvSpPr>
        <p:spPr>
          <a:xfrm rot="20786980">
            <a:off x="6357498" y="4003763"/>
            <a:ext cx="1071072" cy="995152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858C2DE2-9DEF-AF43-C68C-63DB7472F4AD}"/>
              </a:ext>
            </a:extLst>
          </p:cNvPr>
          <p:cNvSpPr/>
          <p:nvPr/>
        </p:nvSpPr>
        <p:spPr>
          <a:xfrm rot="20786980">
            <a:off x="6508938" y="4093023"/>
            <a:ext cx="1071072" cy="99515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5448862-A2A8-30B8-2636-F7FB019F05D6}"/>
              </a:ext>
            </a:extLst>
          </p:cNvPr>
          <p:cNvCxnSpPr>
            <a:cxnSpLocks/>
          </p:cNvCxnSpPr>
          <p:nvPr/>
        </p:nvCxnSpPr>
        <p:spPr>
          <a:xfrm>
            <a:off x="2382520" y="1816496"/>
            <a:ext cx="819188" cy="49449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0EBA5DA-E1DF-0A66-F76A-F0B1619D45DB}"/>
              </a:ext>
            </a:extLst>
          </p:cNvPr>
          <p:cNvSpPr/>
          <p:nvPr/>
        </p:nvSpPr>
        <p:spPr>
          <a:xfrm>
            <a:off x="2377440" y="1804416"/>
            <a:ext cx="2481072" cy="1522677"/>
          </a:xfrm>
          <a:custGeom>
            <a:avLst/>
            <a:gdLst>
              <a:gd name="connsiteX0" fmla="*/ 0 w 2481072"/>
              <a:gd name="connsiteY0" fmla="*/ 0 h 1522677"/>
              <a:gd name="connsiteX1" fmla="*/ 627888 w 2481072"/>
              <a:gd name="connsiteY1" fmla="*/ 1316736 h 1522677"/>
              <a:gd name="connsiteX2" fmla="*/ 2481072 w 2481072"/>
              <a:gd name="connsiteY2" fmla="*/ 1499616 h 152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1072" h="1522677">
                <a:moveTo>
                  <a:pt x="0" y="0"/>
                </a:moveTo>
                <a:cubicBezTo>
                  <a:pt x="107188" y="533400"/>
                  <a:pt x="214376" y="1066800"/>
                  <a:pt x="627888" y="1316736"/>
                </a:cubicBezTo>
                <a:cubicBezTo>
                  <a:pt x="1041400" y="1566672"/>
                  <a:pt x="1761236" y="1533144"/>
                  <a:pt x="2481072" y="149961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7834BDD-D3A9-15B6-161B-C665B385C9CA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941135" y="2743577"/>
            <a:ext cx="917377" cy="5604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DE111F4-9B1A-0ABE-B431-D13FC5B60626}"/>
              </a:ext>
            </a:extLst>
          </p:cNvPr>
          <p:cNvCxnSpPr>
            <a:cxnSpLocks/>
          </p:cNvCxnSpPr>
          <p:nvPr/>
        </p:nvCxnSpPr>
        <p:spPr>
          <a:xfrm>
            <a:off x="5525001" y="3684342"/>
            <a:ext cx="819188" cy="49449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8FF445A8-9E4E-5062-C688-C3E49390F6EA}"/>
              </a:ext>
            </a:extLst>
          </p:cNvPr>
          <p:cNvSpPr/>
          <p:nvPr/>
        </p:nvSpPr>
        <p:spPr>
          <a:xfrm>
            <a:off x="3946781" y="2754500"/>
            <a:ext cx="2397408" cy="1439808"/>
          </a:xfrm>
          <a:custGeom>
            <a:avLst/>
            <a:gdLst>
              <a:gd name="connsiteX0" fmla="*/ 0 w 2481072"/>
              <a:gd name="connsiteY0" fmla="*/ 0 h 1522677"/>
              <a:gd name="connsiteX1" fmla="*/ 627888 w 2481072"/>
              <a:gd name="connsiteY1" fmla="*/ 1316736 h 1522677"/>
              <a:gd name="connsiteX2" fmla="*/ 2481072 w 2481072"/>
              <a:gd name="connsiteY2" fmla="*/ 1499616 h 152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1072" h="1522677">
                <a:moveTo>
                  <a:pt x="0" y="0"/>
                </a:moveTo>
                <a:cubicBezTo>
                  <a:pt x="107188" y="533400"/>
                  <a:pt x="214376" y="1066800"/>
                  <a:pt x="627888" y="1316736"/>
                </a:cubicBezTo>
                <a:cubicBezTo>
                  <a:pt x="1041400" y="1566672"/>
                  <a:pt x="1761236" y="1533144"/>
                  <a:pt x="2481072" y="149961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EA671DD-0D2D-2A27-A456-F3F06377D454}"/>
              </a:ext>
            </a:extLst>
          </p:cNvPr>
          <p:cNvSpPr/>
          <p:nvPr/>
        </p:nvSpPr>
        <p:spPr>
          <a:xfrm>
            <a:off x="2249044" y="1816608"/>
            <a:ext cx="4035932" cy="2434901"/>
          </a:xfrm>
          <a:custGeom>
            <a:avLst/>
            <a:gdLst>
              <a:gd name="connsiteX0" fmla="*/ 128396 w 4035932"/>
              <a:gd name="connsiteY0" fmla="*/ 0 h 2434901"/>
              <a:gd name="connsiteX1" fmla="*/ 481964 w 4035932"/>
              <a:gd name="connsiteY1" fmla="*/ 2164080 h 2434901"/>
              <a:gd name="connsiteX2" fmla="*/ 4035932 w 4035932"/>
              <a:gd name="connsiteY2" fmla="*/ 2377440 h 243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5932" h="2434901">
                <a:moveTo>
                  <a:pt x="128396" y="0"/>
                </a:moveTo>
                <a:cubicBezTo>
                  <a:pt x="-20448" y="883920"/>
                  <a:pt x="-169292" y="1767840"/>
                  <a:pt x="481964" y="2164080"/>
                </a:cubicBezTo>
                <a:cubicBezTo>
                  <a:pt x="1133220" y="2560320"/>
                  <a:pt x="3431412" y="2416048"/>
                  <a:pt x="4035932" y="237744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22FB206-839B-C8EB-C3B7-2643DA0B7642}"/>
              </a:ext>
            </a:extLst>
          </p:cNvPr>
          <p:cNvSpPr txBox="1"/>
          <p:nvPr/>
        </p:nvSpPr>
        <p:spPr>
          <a:xfrm>
            <a:off x="2235318" y="6389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F903C2-0E09-2BA5-B45B-7C05E009EC0D}"/>
              </a:ext>
            </a:extLst>
          </p:cNvPr>
          <p:cNvSpPr txBox="1"/>
          <p:nvPr/>
        </p:nvSpPr>
        <p:spPr>
          <a:xfrm>
            <a:off x="3890153" y="16429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3D74A48-1DC8-AA68-99E5-E60C2B17002A}"/>
              </a:ext>
            </a:extLst>
          </p:cNvPr>
          <p:cNvSpPr txBox="1"/>
          <p:nvPr/>
        </p:nvSpPr>
        <p:spPr>
          <a:xfrm>
            <a:off x="5610438" y="26234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B583605-48BC-30DE-BF68-FE7725B22F5E}"/>
              </a:ext>
            </a:extLst>
          </p:cNvPr>
          <p:cNvSpPr txBox="1"/>
          <p:nvPr/>
        </p:nvSpPr>
        <p:spPr>
          <a:xfrm>
            <a:off x="7133296" y="35843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C9B249A-256E-C327-1920-7B0EC1DD9F48}"/>
              </a:ext>
            </a:extLst>
          </p:cNvPr>
          <p:cNvGrpSpPr/>
          <p:nvPr/>
        </p:nvGrpSpPr>
        <p:grpSpPr>
          <a:xfrm>
            <a:off x="8957868" y="3990427"/>
            <a:ext cx="1613352" cy="1200329"/>
            <a:chOff x="8688499" y="4079138"/>
            <a:chExt cx="1613352" cy="1200329"/>
          </a:xfrm>
        </p:grpSpPr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241A8C1B-CB1D-D03A-F15A-E7609410192A}"/>
                </a:ext>
              </a:extLst>
            </p:cNvPr>
            <p:cNvSpPr/>
            <p:nvPr/>
          </p:nvSpPr>
          <p:spPr>
            <a:xfrm>
              <a:off x="8699923" y="4198310"/>
              <a:ext cx="122554" cy="6604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F396DB02-5A3D-65F4-2841-71697ADADAC0}"/>
                </a:ext>
              </a:extLst>
            </p:cNvPr>
            <p:cNvSpPr/>
            <p:nvPr/>
          </p:nvSpPr>
          <p:spPr>
            <a:xfrm rot="5400000">
              <a:off x="8688499" y="4562305"/>
              <a:ext cx="122554" cy="66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04C147F2-0F5C-1DC5-08B5-53881270B7AE}"/>
                </a:ext>
              </a:extLst>
            </p:cNvPr>
            <p:cNvSpPr/>
            <p:nvPr/>
          </p:nvSpPr>
          <p:spPr>
            <a:xfrm>
              <a:off x="8688499" y="4386673"/>
              <a:ext cx="122554" cy="6604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DC653874-3BD0-C407-FABE-D39614E3615C}"/>
                </a:ext>
              </a:extLst>
            </p:cNvPr>
            <p:cNvSpPr/>
            <p:nvPr/>
          </p:nvSpPr>
          <p:spPr>
            <a:xfrm rot="16200000">
              <a:off x="8697581" y="4768768"/>
              <a:ext cx="122554" cy="660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9C18A463-C129-EF81-9BB5-EDFA7BF83D0B}"/>
                </a:ext>
              </a:extLst>
            </p:cNvPr>
            <p:cNvSpPr/>
            <p:nvPr/>
          </p:nvSpPr>
          <p:spPr>
            <a:xfrm>
              <a:off x="8717205" y="4933428"/>
              <a:ext cx="122554" cy="6604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F93B671E-4139-B1CB-0AC6-5703B94E3874}"/>
                </a:ext>
              </a:extLst>
            </p:cNvPr>
            <p:cNvSpPr/>
            <p:nvPr/>
          </p:nvSpPr>
          <p:spPr>
            <a:xfrm>
              <a:off x="8702217" y="4933428"/>
              <a:ext cx="122554" cy="6604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C27B859-639E-A920-8815-77638C51DFCC}"/>
                </a:ext>
              </a:extLst>
            </p:cNvPr>
            <p:cNvSpPr txBox="1"/>
            <p:nvPr/>
          </p:nvSpPr>
          <p:spPr>
            <a:xfrm>
              <a:off x="8812341" y="4079138"/>
              <a:ext cx="1489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 convolution</a:t>
              </a:r>
            </a:p>
            <a:p>
              <a:r>
                <a:rPr lang="en-US" altLang="zh-CN" sz="12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 2×2</a:t>
              </a:r>
            </a:p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transposed-conv 3×3</a:t>
              </a:r>
            </a:p>
            <a:p>
              <a:r>
                <a:rPr lang="en-US" altLang="zh-CN" sz="1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1×1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res-connect</a:t>
              </a: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9820A1E-651B-E7BD-4667-2A5FEF5F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22" y="4987298"/>
            <a:ext cx="103641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4A527B7-21A2-F1A4-1E94-9A72B4469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4988" y="1804586"/>
            <a:ext cx="891693" cy="361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893F3BB-30EA-02CC-2537-42751A128A4E}"/>
              </a:ext>
            </a:extLst>
          </p:cNvPr>
          <p:cNvSpPr/>
          <p:nvPr/>
        </p:nvSpPr>
        <p:spPr>
          <a:xfrm>
            <a:off x="1481454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C63ECA-21A5-0494-1505-C58D26861D3B}"/>
              </a:ext>
            </a:extLst>
          </p:cNvPr>
          <p:cNvSpPr/>
          <p:nvPr/>
        </p:nvSpPr>
        <p:spPr>
          <a:xfrm>
            <a:off x="1227454" y="785707"/>
            <a:ext cx="45719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2DC34-7052-2EE4-B5D6-A74F29E31A5E}"/>
              </a:ext>
            </a:extLst>
          </p:cNvPr>
          <p:cNvSpPr/>
          <p:nvPr/>
        </p:nvSpPr>
        <p:spPr>
          <a:xfrm>
            <a:off x="1330960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27BBE-705F-CAC9-5BF8-34C20B623F13}"/>
              </a:ext>
            </a:extLst>
          </p:cNvPr>
          <p:cNvSpPr/>
          <p:nvPr/>
        </p:nvSpPr>
        <p:spPr>
          <a:xfrm>
            <a:off x="1772921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0FA9143-A170-75E6-B7D5-56AA74F3D13E}"/>
              </a:ext>
            </a:extLst>
          </p:cNvPr>
          <p:cNvSpPr/>
          <p:nvPr/>
        </p:nvSpPr>
        <p:spPr>
          <a:xfrm>
            <a:off x="1622427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05DAF4-DADC-6439-9B89-0FEEDAADBF6A}"/>
              </a:ext>
            </a:extLst>
          </p:cNvPr>
          <p:cNvSpPr txBox="1"/>
          <p:nvPr/>
        </p:nvSpPr>
        <p:spPr>
          <a:xfrm>
            <a:off x="1069019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148F5D-11B7-C8A6-D20F-5B3EFA899350}"/>
              </a:ext>
            </a:extLst>
          </p:cNvPr>
          <p:cNvSpPr txBox="1"/>
          <p:nvPr/>
        </p:nvSpPr>
        <p:spPr>
          <a:xfrm>
            <a:off x="1345723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68C1AC-0CF4-23D0-DF59-4FBB89B75262}"/>
              </a:ext>
            </a:extLst>
          </p:cNvPr>
          <p:cNvSpPr txBox="1"/>
          <p:nvPr/>
        </p:nvSpPr>
        <p:spPr>
          <a:xfrm>
            <a:off x="1637190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5102DC-3FCA-BE99-A6F8-B127A097FD26}"/>
              </a:ext>
            </a:extLst>
          </p:cNvPr>
          <p:cNvSpPr/>
          <p:nvPr/>
        </p:nvSpPr>
        <p:spPr>
          <a:xfrm>
            <a:off x="1772921" y="2528147"/>
            <a:ext cx="83186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C008AB-B301-DBC6-7360-A7EFDA83465F}"/>
              </a:ext>
            </a:extLst>
          </p:cNvPr>
          <p:cNvSpPr txBox="1"/>
          <p:nvPr/>
        </p:nvSpPr>
        <p:spPr>
          <a:xfrm>
            <a:off x="944662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C66D7A-3975-5DE1-5869-E4F295B3C8EA}"/>
              </a:ext>
            </a:extLst>
          </p:cNvPr>
          <p:cNvSpPr txBox="1"/>
          <p:nvPr/>
        </p:nvSpPr>
        <p:spPr>
          <a:xfrm>
            <a:off x="1216271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2313C6-B015-92A2-03BF-8B09AD1BB26E}"/>
              </a:ext>
            </a:extLst>
          </p:cNvPr>
          <p:cNvSpPr txBox="1"/>
          <p:nvPr/>
        </p:nvSpPr>
        <p:spPr>
          <a:xfrm>
            <a:off x="1509858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4F74B6E-FB14-4E10-3DE2-E7BA80362687}"/>
              </a:ext>
            </a:extLst>
          </p:cNvPr>
          <p:cNvSpPr/>
          <p:nvPr/>
        </p:nvSpPr>
        <p:spPr>
          <a:xfrm rot="5400000">
            <a:off x="1753237" y="2374736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D6AB90-6A48-99E2-813F-162BF1D63688}"/>
              </a:ext>
            </a:extLst>
          </p:cNvPr>
          <p:cNvSpPr/>
          <p:nvPr/>
        </p:nvSpPr>
        <p:spPr>
          <a:xfrm>
            <a:off x="2086306" y="2528147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15725AD-D478-F04B-51CB-9813AA32A2AA}"/>
              </a:ext>
            </a:extLst>
          </p:cNvPr>
          <p:cNvSpPr/>
          <p:nvPr/>
        </p:nvSpPr>
        <p:spPr>
          <a:xfrm>
            <a:off x="1909930" y="30327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46EEF3-86D6-37CD-67A3-E9040B71480A}"/>
              </a:ext>
            </a:extLst>
          </p:cNvPr>
          <p:cNvSpPr txBox="1"/>
          <p:nvPr/>
        </p:nvSpPr>
        <p:spPr>
          <a:xfrm>
            <a:off x="1970258" y="234647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382685-4362-36F5-7684-DE9D3B79E4C1}"/>
              </a:ext>
            </a:extLst>
          </p:cNvPr>
          <p:cNvSpPr/>
          <p:nvPr/>
        </p:nvSpPr>
        <p:spPr>
          <a:xfrm>
            <a:off x="2432552" y="2528147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AEE66-8032-135D-8481-CA1108BE4D1E}"/>
              </a:ext>
            </a:extLst>
          </p:cNvPr>
          <p:cNvSpPr/>
          <p:nvPr/>
        </p:nvSpPr>
        <p:spPr>
          <a:xfrm>
            <a:off x="2256176" y="30327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21031F-6398-C3E3-BF27-040548C95214}"/>
              </a:ext>
            </a:extLst>
          </p:cNvPr>
          <p:cNvSpPr txBox="1"/>
          <p:nvPr/>
        </p:nvSpPr>
        <p:spPr>
          <a:xfrm>
            <a:off x="2316504" y="234647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996599-C85A-5394-DB96-16A9D495F12B}"/>
              </a:ext>
            </a:extLst>
          </p:cNvPr>
          <p:cNvSpPr txBox="1"/>
          <p:nvPr/>
        </p:nvSpPr>
        <p:spPr>
          <a:xfrm>
            <a:off x="1516364" y="3264731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3183AD-28E1-A3FE-DBEA-7E2538C0F4FB}"/>
              </a:ext>
            </a:extLst>
          </p:cNvPr>
          <p:cNvSpPr txBox="1"/>
          <p:nvPr/>
        </p:nvSpPr>
        <p:spPr>
          <a:xfrm>
            <a:off x="1820372" y="3259402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1277B7-5DA3-A1E2-72CF-FE902A6D7D73}"/>
              </a:ext>
            </a:extLst>
          </p:cNvPr>
          <p:cNvSpPr txBox="1"/>
          <p:nvPr/>
        </p:nvSpPr>
        <p:spPr>
          <a:xfrm>
            <a:off x="2168844" y="326662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40F04F0-DB23-3329-982A-71C38BD2F142}"/>
              </a:ext>
            </a:extLst>
          </p:cNvPr>
          <p:cNvSpPr/>
          <p:nvPr/>
        </p:nvSpPr>
        <p:spPr>
          <a:xfrm rot="5400000">
            <a:off x="2430492" y="3688074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7DC905-0F3A-894A-E24D-E278A1469203}"/>
              </a:ext>
            </a:extLst>
          </p:cNvPr>
          <p:cNvSpPr/>
          <p:nvPr/>
        </p:nvSpPr>
        <p:spPr>
          <a:xfrm>
            <a:off x="2763561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489F46-B476-7D53-D435-1331A0DFA98D}"/>
              </a:ext>
            </a:extLst>
          </p:cNvPr>
          <p:cNvSpPr txBox="1"/>
          <p:nvPr/>
        </p:nvSpPr>
        <p:spPr>
          <a:xfrm>
            <a:off x="2647513" y="3659817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5B4AE6-2FAD-C8FC-8412-5CC365C6C639}"/>
              </a:ext>
            </a:extLst>
          </p:cNvPr>
          <p:cNvSpPr/>
          <p:nvPr/>
        </p:nvSpPr>
        <p:spPr>
          <a:xfrm>
            <a:off x="3224920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2355F4D-19A2-7A97-196B-8A456C29D233}"/>
              </a:ext>
            </a:extLst>
          </p:cNvPr>
          <p:cNvSpPr/>
          <p:nvPr/>
        </p:nvSpPr>
        <p:spPr>
          <a:xfrm>
            <a:off x="3051890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073BEF-78F5-8282-82F8-244A4BC59F5A}"/>
              </a:ext>
            </a:extLst>
          </p:cNvPr>
          <p:cNvSpPr txBox="1"/>
          <p:nvPr/>
        </p:nvSpPr>
        <p:spPr>
          <a:xfrm>
            <a:off x="3108872" y="3659817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92D9DA-F5F9-206C-54DA-97A45C2BACD6}"/>
              </a:ext>
            </a:extLst>
          </p:cNvPr>
          <p:cNvSpPr txBox="1"/>
          <p:nvPr/>
        </p:nvSpPr>
        <p:spPr>
          <a:xfrm>
            <a:off x="2190367" y="415679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4781CB-889B-B326-F473-35AEA84F54B7}"/>
              </a:ext>
            </a:extLst>
          </p:cNvPr>
          <p:cNvSpPr/>
          <p:nvPr/>
        </p:nvSpPr>
        <p:spPr>
          <a:xfrm>
            <a:off x="2440025" y="3836367"/>
            <a:ext cx="122553" cy="55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EA9AC9-C413-A6E2-8CCA-CB9FDD7262F4}"/>
              </a:ext>
            </a:extLst>
          </p:cNvPr>
          <p:cNvSpPr txBox="1"/>
          <p:nvPr/>
        </p:nvSpPr>
        <p:spPr>
          <a:xfrm>
            <a:off x="2515093" y="4161571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02E48A-46F6-3D9F-7FCC-740097EB8F93}"/>
              </a:ext>
            </a:extLst>
          </p:cNvPr>
          <p:cNvSpPr txBox="1"/>
          <p:nvPr/>
        </p:nvSpPr>
        <p:spPr>
          <a:xfrm>
            <a:off x="2955507" y="415679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9A65BCA-136E-D60A-AD21-8312153629A5}"/>
              </a:ext>
            </a:extLst>
          </p:cNvPr>
          <p:cNvSpPr/>
          <p:nvPr/>
        </p:nvSpPr>
        <p:spPr>
          <a:xfrm rot="5400000">
            <a:off x="3291304" y="4481137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1E2CA3-D93E-448B-4BB2-884C33E52F5E}"/>
              </a:ext>
            </a:extLst>
          </p:cNvPr>
          <p:cNvSpPr/>
          <p:nvPr/>
        </p:nvSpPr>
        <p:spPr>
          <a:xfrm>
            <a:off x="3632693" y="4638793"/>
            <a:ext cx="449628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D50F78F-6631-E3FA-945F-2041BD9E03C5}"/>
              </a:ext>
            </a:extLst>
          </p:cNvPr>
          <p:cNvSpPr/>
          <p:nvPr/>
        </p:nvSpPr>
        <p:spPr>
          <a:xfrm>
            <a:off x="3482123" y="4761931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282B6F-E4A9-5C01-704F-101BA5AA1FF5}"/>
              </a:ext>
            </a:extLst>
          </p:cNvPr>
          <p:cNvSpPr txBox="1"/>
          <p:nvPr/>
        </p:nvSpPr>
        <p:spPr>
          <a:xfrm>
            <a:off x="3620027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34A8C9B-0164-0821-F64A-A9E5ABA0656B}"/>
              </a:ext>
            </a:extLst>
          </p:cNvPr>
          <p:cNvSpPr/>
          <p:nvPr/>
        </p:nvSpPr>
        <p:spPr>
          <a:xfrm>
            <a:off x="4120467" y="4761931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03A7D6-1F05-34F6-9047-BFEFB0CB9AAC}"/>
              </a:ext>
            </a:extLst>
          </p:cNvPr>
          <p:cNvSpPr txBox="1"/>
          <p:nvPr/>
        </p:nvSpPr>
        <p:spPr>
          <a:xfrm>
            <a:off x="4271422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A90911-9B52-7C94-7BDC-9237EBF45D1C}"/>
              </a:ext>
            </a:extLst>
          </p:cNvPr>
          <p:cNvSpPr txBox="1"/>
          <p:nvPr/>
        </p:nvSpPr>
        <p:spPr>
          <a:xfrm>
            <a:off x="2972549" y="4774916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5D7A4F-0F4B-1946-606A-6FC5F8C0E4CE}"/>
              </a:ext>
            </a:extLst>
          </p:cNvPr>
          <p:cNvSpPr/>
          <p:nvPr/>
        </p:nvSpPr>
        <p:spPr>
          <a:xfrm>
            <a:off x="3225435" y="4634549"/>
            <a:ext cx="230198" cy="315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F5F8DC-443A-8AC7-6108-C31205B3050B}"/>
              </a:ext>
            </a:extLst>
          </p:cNvPr>
          <p:cNvSpPr/>
          <p:nvPr/>
        </p:nvSpPr>
        <p:spPr>
          <a:xfrm>
            <a:off x="4271422" y="4648766"/>
            <a:ext cx="449628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E5A3A1-EC28-4672-5CB8-EB1294344498}"/>
              </a:ext>
            </a:extLst>
          </p:cNvPr>
          <p:cNvSpPr txBox="1"/>
          <p:nvPr/>
        </p:nvSpPr>
        <p:spPr>
          <a:xfrm>
            <a:off x="3385601" y="4779218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CEE6EA-C826-E5F1-5B3A-DD4120219E40}"/>
              </a:ext>
            </a:extLst>
          </p:cNvPr>
          <p:cNvSpPr txBox="1"/>
          <p:nvPr/>
        </p:nvSpPr>
        <p:spPr>
          <a:xfrm>
            <a:off x="4011310" y="479220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1961B0-D2D9-73E3-236C-933BCF670B2C}"/>
              </a:ext>
            </a:extLst>
          </p:cNvPr>
          <p:cNvSpPr/>
          <p:nvPr/>
        </p:nvSpPr>
        <p:spPr>
          <a:xfrm>
            <a:off x="4271422" y="5155716"/>
            <a:ext cx="449628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1598A8C-7AE8-8C1B-05B9-5BAEBF40B6E7}"/>
              </a:ext>
            </a:extLst>
          </p:cNvPr>
          <p:cNvSpPr/>
          <p:nvPr/>
        </p:nvSpPr>
        <p:spPr>
          <a:xfrm rot="5400000">
            <a:off x="4434959" y="5024753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0DE4A86-BB9A-6DB8-7D72-87C52EE50E49}"/>
              </a:ext>
            </a:extLst>
          </p:cNvPr>
          <p:cNvSpPr txBox="1"/>
          <p:nvPr/>
        </p:nvSpPr>
        <p:spPr>
          <a:xfrm>
            <a:off x="4011310" y="5080038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12E7DF8-0F1F-A840-BECB-FAA716281B1C}"/>
              </a:ext>
            </a:extLst>
          </p:cNvPr>
          <p:cNvSpPr/>
          <p:nvPr/>
        </p:nvSpPr>
        <p:spPr>
          <a:xfrm>
            <a:off x="4958972" y="5155716"/>
            <a:ext cx="668634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DB70E4B-5B52-14A9-EF67-07A03ED74D14}"/>
              </a:ext>
            </a:extLst>
          </p:cNvPr>
          <p:cNvSpPr/>
          <p:nvPr/>
        </p:nvSpPr>
        <p:spPr>
          <a:xfrm>
            <a:off x="4777859" y="5183973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2D2B8C7-60A2-9AD2-6025-27BE8C9628A7}"/>
              </a:ext>
            </a:extLst>
          </p:cNvPr>
          <p:cNvSpPr/>
          <p:nvPr/>
        </p:nvSpPr>
        <p:spPr>
          <a:xfrm>
            <a:off x="5878586" y="5155716"/>
            <a:ext cx="720884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89D1DE37-9DC6-B708-5F2D-CEC7805C3FA0}"/>
              </a:ext>
            </a:extLst>
          </p:cNvPr>
          <p:cNvSpPr/>
          <p:nvPr/>
        </p:nvSpPr>
        <p:spPr>
          <a:xfrm>
            <a:off x="5713704" y="5181615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BBD89B-CB4C-4B30-C690-C368E026FBF0}"/>
              </a:ext>
            </a:extLst>
          </p:cNvPr>
          <p:cNvSpPr txBox="1"/>
          <p:nvPr/>
        </p:nvSpPr>
        <p:spPr>
          <a:xfrm>
            <a:off x="5059655" y="495983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B3F256BE-8FA8-1A9E-31C0-66F4C314CD5F}"/>
              </a:ext>
            </a:extLst>
          </p:cNvPr>
          <p:cNvSpPr/>
          <p:nvPr/>
        </p:nvSpPr>
        <p:spPr>
          <a:xfrm rot="16200000">
            <a:off x="6177751" y="5022566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FE5C691-FE8B-3FB0-E8BD-EF0D359F97CC}"/>
              </a:ext>
            </a:extLst>
          </p:cNvPr>
          <p:cNvSpPr/>
          <p:nvPr/>
        </p:nvSpPr>
        <p:spPr>
          <a:xfrm>
            <a:off x="6240783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076D9F4-749E-D56D-114A-9FE2725401CF}"/>
              </a:ext>
            </a:extLst>
          </p:cNvPr>
          <p:cNvSpPr/>
          <p:nvPr/>
        </p:nvSpPr>
        <p:spPr>
          <a:xfrm>
            <a:off x="5982949" y="4648766"/>
            <a:ext cx="257834" cy="311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408E547-E18C-B2BB-0954-44A1BF44F9AF}"/>
              </a:ext>
            </a:extLst>
          </p:cNvPr>
          <p:cNvSpPr/>
          <p:nvPr/>
        </p:nvSpPr>
        <p:spPr>
          <a:xfrm>
            <a:off x="4855232" y="4765574"/>
            <a:ext cx="981026" cy="879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B83D3E3-259A-F13A-1875-4C2549F9DF34}"/>
              </a:ext>
            </a:extLst>
          </p:cNvPr>
          <p:cNvSpPr txBox="1"/>
          <p:nvPr/>
        </p:nvSpPr>
        <p:spPr>
          <a:xfrm>
            <a:off x="6007881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604804-0728-905D-0EB3-3DDA608BAFA4}"/>
              </a:ext>
            </a:extLst>
          </p:cNvPr>
          <p:cNvSpPr/>
          <p:nvPr/>
        </p:nvSpPr>
        <p:spPr>
          <a:xfrm>
            <a:off x="6747673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AD54C634-68D4-A19B-F766-657F437874ED}"/>
              </a:ext>
            </a:extLst>
          </p:cNvPr>
          <p:cNvSpPr/>
          <p:nvPr/>
        </p:nvSpPr>
        <p:spPr>
          <a:xfrm>
            <a:off x="6569188" y="477127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C64A4AA-6C18-DF44-7F8D-E4BF321E7FC3}"/>
              </a:ext>
            </a:extLst>
          </p:cNvPr>
          <p:cNvSpPr/>
          <p:nvPr/>
        </p:nvSpPr>
        <p:spPr>
          <a:xfrm>
            <a:off x="7268589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FB947F06-218D-B8F6-B9A2-A1B77FC7B199}"/>
              </a:ext>
            </a:extLst>
          </p:cNvPr>
          <p:cNvSpPr/>
          <p:nvPr/>
        </p:nvSpPr>
        <p:spPr>
          <a:xfrm>
            <a:off x="7084030" y="477127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2BF2881-28C4-3F8D-3EA7-445BFC793B2E}"/>
              </a:ext>
            </a:extLst>
          </p:cNvPr>
          <p:cNvSpPr txBox="1"/>
          <p:nvPr/>
        </p:nvSpPr>
        <p:spPr>
          <a:xfrm>
            <a:off x="5719064" y="4785904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55A630-FCC0-1211-F6C1-DEAC9F277E2A}"/>
              </a:ext>
            </a:extLst>
          </p:cNvPr>
          <p:cNvSpPr txBox="1"/>
          <p:nvPr/>
        </p:nvSpPr>
        <p:spPr>
          <a:xfrm>
            <a:off x="6484591" y="482454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4C80A5-C3D6-523B-678D-4B87A5147987}"/>
              </a:ext>
            </a:extLst>
          </p:cNvPr>
          <p:cNvSpPr txBox="1"/>
          <p:nvPr/>
        </p:nvSpPr>
        <p:spPr>
          <a:xfrm>
            <a:off x="7005507" y="482389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07765DCD-26A1-7EF5-003F-EE2D57361361}"/>
              </a:ext>
            </a:extLst>
          </p:cNvPr>
          <p:cNvSpPr/>
          <p:nvPr/>
        </p:nvSpPr>
        <p:spPr>
          <a:xfrm rot="16200000">
            <a:off x="7336229" y="4479812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466FA5-9A83-E037-6DE8-6A51C6035037}"/>
              </a:ext>
            </a:extLst>
          </p:cNvPr>
          <p:cNvSpPr/>
          <p:nvPr/>
        </p:nvSpPr>
        <p:spPr>
          <a:xfrm>
            <a:off x="7399259" y="3847078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70EF1C4-ACA4-CF0A-C10D-2B6AA66AA515}"/>
              </a:ext>
            </a:extLst>
          </p:cNvPr>
          <p:cNvSpPr/>
          <p:nvPr/>
        </p:nvSpPr>
        <p:spPr>
          <a:xfrm>
            <a:off x="7165886" y="3846661"/>
            <a:ext cx="230198" cy="5522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DDDB456-BAE0-D532-EB7D-666D80598CC7}"/>
              </a:ext>
            </a:extLst>
          </p:cNvPr>
          <p:cNvSpPr/>
          <p:nvPr/>
        </p:nvSpPr>
        <p:spPr>
          <a:xfrm flipV="1">
            <a:off x="3725171" y="4079138"/>
            <a:ext cx="3191562" cy="879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98C1A2-8A55-C29D-0C78-3AF64B34C3E4}"/>
              </a:ext>
            </a:extLst>
          </p:cNvPr>
          <p:cNvSpPr txBox="1"/>
          <p:nvPr/>
        </p:nvSpPr>
        <p:spPr>
          <a:xfrm>
            <a:off x="564753" y="103667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</a:p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F5F11592-9D56-9B13-228C-78CF41341593}"/>
              </a:ext>
            </a:extLst>
          </p:cNvPr>
          <p:cNvSpPr/>
          <p:nvPr/>
        </p:nvSpPr>
        <p:spPr>
          <a:xfrm>
            <a:off x="2613692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EB20DF-B623-42C9-2876-689297DDBB4F}"/>
              </a:ext>
            </a:extLst>
          </p:cNvPr>
          <p:cNvSpPr/>
          <p:nvPr/>
        </p:nvSpPr>
        <p:spPr>
          <a:xfrm>
            <a:off x="7880903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E593130-A306-3E15-D021-39A7A300A854}"/>
              </a:ext>
            </a:extLst>
          </p:cNvPr>
          <p:cNvSpPr/>
          <p:nvPr/>
        </p:nvSpPr>
        <p:spPr>
          <a:xfrm>
            <a:off x="7693903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2E2BD3A-6E49-C668-398A-2B23BCFE134B}"/>
              </a:ext>
            </a:extLst>
          </p:cNvPr>
          <p:cNvSpPr/>
          <p:nvPr/>
        </p:nvSpPr>
        <p:spPr>
          <a:xfrm>
            <a:off x="8362547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25E1CDF6-4875-BA3F-A2BD-6038ACA70473}"/>
              </a:ext>
            </a:extLst>
          </p:cNvPr>
          <p:cNvSpPr/>
          <p:nvPr/>
        </p:nvSpPr>
        <p:spPr>
          <a:xfrm>
            <a:off x="8175547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3C881354-85EF-EF34-98FB-201B87D9932A}"/>
              </a:ext>
            </a:extLst>
          </p:cNvPr>
          <p:cNvSpPr/>
          <p:nvPr/>
        </p:nvSpPr>
        <p:spPr>
          <a:xfrm rot="16200000">
            <a:off x="8418665" y="3680936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8C978B-3D9E-4484-6B19-453D189D4827}"/>
              </a:ext>
            </a:extLst>
          </p:cNvPr>
          <p:cNvSpPr/>
          <p:nvPr/>
        </p:nvSpPr>
        <p:spPr>
          <a:xfrm>
            <a:off x="8490034" y="2530555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300477-30C1-48AD-08C5-46613C67A478}"/>
              </a:ext>
            </a:extLst>
          </p:cNvPr>
          <p:cNvSpPr/>
          <p:nvPr/>
        </p:nvSpPr>
        <p:spPr>
          <a:xfrm>
            <a:off x="8355093" y="2530555"/>
            <a:ext cx="122553" cy="10752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70816BF-51BD-9238-D12F-AFD92AF9BB7B}"/>
              </a:ext>
            </a:extLst>
          </p:cNvPr>
          <p:cNvSpPr/>
          <p:nvPr/>
        </p:nvSpPr>
        <p:spPr>
          <a:xfrm>
            <a:off x="8866163" y="2523331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EC269A1-925B-4B3C-1B31-8AA4571A2674}"/>
              </a:ext>
            </a:extLst>
          </p:cNvPr>
          <p:cNvSpPr/>
          <p:nvPr/>
        </p:nvSpPr>
        <p:spPr>
          <a:xfrm>
            <a:off x="8689787" y="3027944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CD6D6B2-A620-88D4-E9B9-3CC0B2A49830}"/>
              </a:ext>
            </a:extLst>
          </p:cNvPr>
          <p:cNvSpPr txBox="1"/>
          <p:nvPr/>
        </p:nvSpPr>
        <p:spPr>
          <a:xfrm>
            <a:off x="8750115" y="2341663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C46B3DC-CE2B-CFFE-5F67-A02F18CA943E}"/>
              </a:ext>
            </a:extLst>
          </p:cNvPr>
          <p:cNvSpPr/>
          <p:nvPr/>
        </p:nvSpPr>
        <p:spPr>
          <a:xfrm>
            <a:off x="9227487" y="2518063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CEA42AA0-8AFC-5B05-3750-FD9BE7762E2C}"/>
              </a:ext>
            </a:extLst>
          </p:cNvPr>
          <p:cNvSpPr/>
          <p:nvPr/>
        </p:nvSpPr>
        <p:spPr>
          <a:xfrm>
            <a:off x="9051111" y="3022676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4C5CFB-2232-64CF-65CB-D6A0BF70B3E5}"/>
              </a:ext>
            </a:extLst>
          </p:cNvPr>
          <p:cNvSpPr txBox="1"/>
          <p:nvPr/>
        </p:nvSpPr>
        <p:spPr>
          <a:xfrm>
            <a:off x="8252235" y="2339341"/>
            <a:ext cx="45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03B51D-EAD7-FDA4-1F8D-D51AE99B1ADF}"/>
              </a:ext>
            </a:extLst>
          </p:cNvPr>
          <p:cNvSpPr/>
          <p:nvPr/>
        </p:nvSpPr>
        <p:spPr>
          <a:xfrm>
            <a:off x="9296171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B536F252-0278-20B0-82E5-62438B648255}"/>
              </a:ext>
            </a:extLst>
          </p:cNvPr>
          <p:cNvSpPr/>
          <p:nvPr/>
        </p:nvSpPr>
        <p:spPr>
          <a:xfrm rot="16200000">
            <a:off x="9230178" y="2367598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64BF5D7-EB2F-3E52-8BEF-672DE05C4D8B}"/>
              </a:ext>
            </a:extLst>
          </p:cNvPr>
          <p:cNvSpPr/>
          <p:nvPr/>
        </p:nvSpPr>
        <p:spPr>
          <a:xfrm>
            <a:off x="9199802" y="785707"/>
            <a:ext cx="83186" cy="1483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FD03358-E5B0-853F-F0E6-08AD9A75F12C}"/>
              </a:ext>
            </a:extLst>
          </p:cNvPr>
          <p:cNvSpPr/>
          <p:nvPr/>
        </p:nvSpPr>
        <p:spPr>
          <a:xfrm>
            <a:off x="9582765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54389775-97CD-1710-90F6-C96D19FC30D2}"/>
              </a:ext>
            </a:extLst>
          </p:cNvPr>
          <p:cNvSpPr/>
          <p:nvPr/>
        </p:nvSpPr>
        <p:spPr>
          <a:xfrm>
            <a:off x="9432271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80E626B-F91A-D305-66CE-06F2877896CB}"/>
              </a:ext>
            </a:extLst>
          </p:cNvPr>
          <p:cNvSpPr/>
          <p:nvPr/>
        </p:nvSpPr>
        <p:spPr>
          <a:xfrm>
            <a:off x="9874232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7DB3B3A5-E673-703F-5C45-FB8F99A8961A}"/>
              </a:ext>
            </a:extLst>
          </p:cNvPr>
          <p:cNvSpPr/>
          <p:nvPr/>
        </p:nvSpPr>
        <p:spPr>
          <a:xfrm>
            <a:off x="9723738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5C8BD9-03C3-AAE3-4889-E40725FF4EE5}"/>
              </a:ext>
            </a:extLst>
          </p:cNvPr>
          <p:cNvSpPr txBox="1"/>
          <p:nvPr/>
        </p:nvSpPr>
        <p:spPr>
          <a:xfrm>
            <a:off x="9447034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7426655-9547-5BCC-9230-1737FD4DC3A8}"/>
              </a:ext>
            </a:extLst>
          </p:cNvPr>
          <p:cNvSpPr txBox="1"/>
          <p:nvPr/>
        </p:nvSpPr>
        <p:spPr>
          <a:xfrm>
            <a:off x="9738501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071111D-A5DA-C382-4666-63EE67C5D376}"/>
              </a:ext>
            </a:extLst>
          </p:cNvPr>
          <p:cNvSpPr txBox="1"/>
          <p:nvPr/>
        </p:nvSpPr>
        <p:spPr>
          <a:xfrm>
            <a:off x="9611169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780A4B7B-2C84-14B5-BF0C-F72EBF4866BB}"/>
              </a:ext>
            </a:extLst>
          </p:cNvPr>
          <p:cNvSpPr/>
          <p:nvPr/>
        </p:nvSpPr>
        <p:spPr>
          <a:xfrm>
            <a:off x="10010441" y="1481455"/>
            <a:ext cx="122554" cy="66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89B080-ABA6-E2D7-38B7-E7CE83B0FDD8}"/>
              </a:ext>
            </a:extLst>
          </p:cNvPr>
          <p:cNvSpPr/>
          <p:nvPr/>
        </p:nvSpPr>
        <p:spPr>
          <a:xfrm>
            <a:off x="10186018" y="785707"/>
            <a:ext cx="3600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E2D57F7-C402-9347-660D-32DB098EB147}"/>
              </a:ext>
            </a:extLst>
          </p:cNvPr>
          <p:cNvSpPr txBox="1"/>
          <p:nvPr/>
        </p:nvSpPr>
        <p:spPr>
          <a:xfrm>
            <a:off x="10008694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BC388F7-D5AE-A0B2-067E-3DD943ED9E5B}"/>
              </a:ext>
            </a:extLst>
          </p:cNvPr>
          <p:cNvSpPr txBox="1"/>
          <p:nvPr/>
        </p:nvSpPr>
        <p:spPr>
          <a:xfrm>
            <a:off x="6647775" y="4460018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D0DEC2-3FF8-14A1-583C-D022B8698050}"/>
              </a:ext>
            </a:extLst>
          </p:cNvPr>
          <p:cNvSpPr txBox="1"/>
          <p:nvPr/>
        </p:nvSpPr>
        <p:spPr>
          <a:xfrm>
            <a:off x="6896476" y="4151329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23453CA-7821-1E19-CA7C-30804B8B04FF}"/>
              </a:ext>
            </a:extLst>
          </p:cNvPr>
          <p:cNvSpPr txBox="1"/>
          <p:nvPr/>
        </p:nvSpPr>
        <p:spPr>
          <a:xfrm>
            <a:off x="7604160" y="414240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470850A-49BF-C45F-49F0-604A96CF0BAE}"/>
              </a:ext>
            </a:extLst>
          </p:cNvPr>
          <p:cNvSpPr txBox="1"/>
          <p:nvPr/>
        </p:nvSpPr>
        <p:spPr>
          <a:xfrm>
            <a:off x="8104892" y="4156494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622FF38E-B9DD-2CE5-5E49-AAEB633B073B}"/>
              </a:ext>
            </a:extLst>
          </p:cNvPr>
          <p:cNvSpPr/>
          <p:nvPr/>
        </p:nvSpPr>
        <p:spPr>
          <a:xfrm flipV="1">
            <a:off x="3003472" y="3010922"/>
            <a:ext cx="4992530" cy="1103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3C59491-550F-4A79-C6D2-B36E3D56DC24}"/>
              </a:ext>
            </a:extLst>
          </p:cNvPr>
          <p:cNvSpPr/>
          <p:nvPr/>
        </p:nvSpPr>
        <p:spPr>
          <a:xfrm flipV="1">
            <a:off x="2360682" y="1450772"/>
            <a:ext cx="6470276" cy="1103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053D0A6-DB10-7919-3927-45B4426B2081}"/>
              </a:ext>
            </a:extLst>
          </p:cNvPr>
          <p:cNvSpPr txBox="1"/>
          <p:nvPr/>
        </p:nvSpPr>
        <p:spPr>
          <a:xfrm>
            <a:off x="9124647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68CA7C6-B370-2223-B8E3-BE295AAA4C7A}"/>
              </a:ext>
            </a:extLst>
          </p:cNvPr>
          <p:cNvSpPr txBox="1"/>
          <p:nvPr/>
        </p:nvSpPr>
        <p:spPr>
          <a:xfrm>
            <a:off x="10186018" y="1036678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D9BAE46-FB0F-5380-6B4A-CAEB5C600C45}"/>
              </a:ext>
            </a:extLst>
          </p:cNvPr>
          <p:cNvSpPr txBox="1"/>
          <p:nvPr/>
        </p:nvSpPr>
        <p:spPr>
          <a:xfrm>
            <a:off x="8074178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9E4FEC9-B5EB-DB67-2772-2722CEF7C6EB}"/>
              </a:ext>
            </a:extLst>
          </p:cNvPr>
          <p:cNvSpPr txBox="1"/>
          <p:nvPr/>
        </p:nvSpPr>
        <p:spPr>
          <a:xfrm>
            <a:off x="8576990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11B9981-021E-8A95-A048-709302D76E27}"/>
              </a:ext>
            </a:extLst>
          </p:cNvPr>
          <p:cNvSpPr txBox="1"/>
          <p:nvPr/>
        </p:nvSpPr>
        <p:spPr>
          <a:xfrm>
            <a:off x="8955722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774697-0931-84E8-8246-3B29AB2530F7}"/>
              </a:ext>
            </a:extLst>
          </p:cNvPr>
          <p:cNvSpPr txBox="1"/>
          <p:nvPr/>
        </p:nvSpPr>
        <p:spPr>
          <a:xfrm>
            <a:off x="9320533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F6C7DC1-1A6C-FBD4-F81E-9AC9BD28E854}"/>
              </a:ext>
            </a:extLst>
          </p:cNvPr>
          <p:cNvSpPr txBox="1"/>
          <p:nvPr/>
        </p:nvSpPr>
        <p:spPr>
          <a:xfrm>
            <a:off x="8926379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B03E0E5-88A5-A752-0ECB-3B82B7946591}"/>
              </a:ext>
            </a:extLst>
          </p:cNvPr>
          <p:cNvSpPr txBox="1"/>
          <p:nvPr/>
        </p:nvSpPr>
        <p:spPr>
          <a:xfrm>
            <a:off x="7153034" y="3671016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62BE2C4-9A7D-E52A-ACD8-5D3CA7983616}"/>
              </a:ext>
            </a:extLst>
          </p:cNvPr>
          <p:cNvSpPr txBox="1"/>
          <p:nvPr/>
        </p:nvSpPr>
        <p:spPr>
          <a:xfrm>
            <a:off x="7767004" y="365897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ED9910A-B849-B9FE-C73D-21F497915CEA}"/>
              </a:ext>
            </a:extLst>
          </p:cNvPr>
          <p:cNvSpPr txBox="1"/>
          <p:nvPr/>
        </p:nvSpPr>
        <p:spPr>
          <a:xfrm>
            <a:off x="4683716" y="118839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BiConvLSTM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14EF18C-D8E5-1337-D8D0-B4599A4EABE7}"/>
              </a:ext>
            </a:extLst>
          </p:cNvPr>
          <p:cNvSpPr txBox="1"/>
          <p:nvPr/>
        </p:nvSpPr>
        <p:spPr>
          <a:xfrm>
            <a:off x="4721050" y="2780939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BiConvLSTM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5EFCFB3-31AC-0ACD-1A98-21555326D9DB}"/>
              </a:ext>
            </a:extLst>
          </p:cNvPr>
          <p:cNvSpPr txBox="1"/>
          <p:nvPr/>
        </p:nvSpPr>
        <p:spPr>
          <a:xfrm>
            <a:off x="4710047" y="380985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BiConvLSTM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0B6332F-53C1-8AC8-A650-BA8D68349A5B}"/>
              </a:ext>
            </a:extLst>
          </p:cNvPr>
          <p:cNvSpPr txBox="1"/>
          <p:nvPr/>
        </p:nvSpPr>
        <p:spPr>
          <a:xfrm>
            <a:off x="4737383" y="446999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BiConvLSTM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49127F67-212C-FB0E-CCE5-6E4FB4C3B948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1895692" y="3186294"/>
            <a:ext cx="660636" cy="4654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30D783CE-9018-A495-8CC8-9D6DEA10F493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719378" y="4133689"/>
            <a:ext cx="600183" cy="408725"/>
          </a:xfrm>
          <a:prstGeom prst="bentConnector3">
            <a:avLst>
              <a:gd name="adj1" fmla="val -58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3543C3C2-06D5-A869-F2A9-0D6E3DA736E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596925" y="4794325"/>
            <a:ext cx="866291" cy="291705"/>
          </a:xfrm>
          <a:prstGeom prst="bentConnector3">
            <a:avLst>
              <a:gd name="adj1" fmla="val -45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6EAC7295-F4C7-0921-D6CC-6C0239CB07D0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 flipH="1" flipV="1">
            <a:off x="8646481" y="2453827"/>
            <a:ext cx="693420" cy="5304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98C5BD60-F48A-9867-70B3-79404AD42421}"/>
              </a:ext>
            </a:extLst>
          </p:cNvPr>
          <p:cNvCxnSpPr>
            <a:cxnSpLocks/>
            <a:endCxn id="67" idx="0"/>
          </p:cNvCxnSpPr>
          <p:nvPr/>
        </p:nvCxnSpPr>
        <p:spPr>
          <a:xfrm flipV="1">
            <a:off x="6633062" y="4484575"/>
            <a:ext cx="731424" cy="287941"/>
          </a:xfrm>
          <a:prstGeom prst="bentConnector3">
            <a:avLst>
              <a:gd name="adj1" fmla="val 10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A92D5171-7253-40ED-EDAA-88DFFA2B700A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7715498" y="3685699"/>
            <a:ext cx="731424" cy="453656"/>
          </a:xfrm>
          <a:prstGeom prst="bentConnector3">
            <a:avLst>
              <a:gd name="adj1" fmla="val -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867B597-8426-58B0-6F37-4C70FB49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97" y="3881324"/>
            <a:ext cx="1975175" cy="15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281989-42F4-3AA1-F0AE-82D107A6C2CB}"/>
              </a:ext>
            </a:extLst>
          </p:cNvPr>
          <p:cNvSpPr/>
          <p:nvPr/>
        </p:nvSpPr>
        <p:spPr>
          <a:xfrm>
            <a:off x="2987040" y="2270760"/>
            <a:ext cx="415861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135B31-22E7-01E7-51E3-349BB91D99BD}"/>
              </a:ext>
            </a:extLst>
          </p:cNvPr>
          <p:cNvSpPr/>
          <p:nvPr/>
        </p:nvSpPr>
        <p:spPr>
          <a:xfrm>
            <a:off x="7716520" y="2270761"/>
            <a:ext cx="435356" cy="3733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5347FF-513A-03E7-2FDC-A71A34AE6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78265"/>
              </p:ext>
            </p:extLst>
          </p:nvPr>
        </p:nvGraphicFramePr>
        <p:xfrm>
          <a:off x="1673352" y="1099988"/>
          <a:ext cx="3486912" cy="310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864">
                  <a:extLst>
                    <a:ext uri="{9D8B030D-6E8A-4147-A177-3AD203B41FA5}">
                      <a16:colId xmlns:a16="http://schemas.microsoft.com/office/drawing/2014/main" val="26223856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5424951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775840042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56934417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38027648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6715941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03579010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449578001"/>
                    </a:ext>
                  </a:extLst>
                </a:gridCol>
              </a:tblGrid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3549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96433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01361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9378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64822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7.9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10394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244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6183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26A3CB31-68E7-8736-4525-B79AF5DDFD44}"/>
              </a:ext>
            </a:extLst>
          </p:cNvPr>
          <p:cNvSpPr/>
          <p:nvPr/>
        </p:nvSpPr>
        <p:spPr>
          <a:xfrm>
            <a:off x="4293299" y="1890717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2FD989-C1A6-2E17-61FA-B0E146B15012}"/>
              </a:ext>
            </a:extLst>
          </p:cNvPr>
          <p:cNvSpPr/>
          <p:nvPr/>
        </p:nvSpPr>
        <p:spPr>
          <a:xfrm>
            <a:off x="4289552" y="3040001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A70AF7-C3EF-0C3B-C125-3B05523D4B28}"/>
              </a:ext>
            </a:extLst>
          </p:cNvPr>
          <p:cNvCxnSpPr/>
          <p:nvPr/>
        </p:nvCxnSpPr>
        <p:spPr>
          <a:xfrm>
            <a:off x="2404110" y="3625850"/>
            <a:ext cx="157734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4A4F269-67F8-F51D-C9A7-9C2F416A3437}"/>
              </a:ext>
            </a:extLst>
          </p:cNvPr>
          <p:cNvSpPr/>
          <p:nvPr/>
        </p:nvSpPr>
        <p:spPr>
          <a:xfrm>
            <a:off x="6413945" y="2274093"/>
            <a:ext cx="421639" cy="366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7E4733-CD6C-BAD7-F9F0-7D6B53D5DF55}"/>
              </a:ext>
            </a:extLst>
          </p:cNvPr>
          <p:cNvSpPr/>
          <p:nvPr/>
        </p:nvSpPr>
        <p:spPr>
          <a:xfrm>
            <a:off x="6419723" y="1877376"/>
            <a:ext cx="415861" cy="393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EFB581-FF5B-7633-53D6-C8C86B4D305D}"/>
              </a:ext>
            </a:extLst>
          </p:cNvPr>
          <p:cNvSpPr/>
          <p:nvPr/>
        </p:nvSpPr>
        <p:spPr>
          <a:xfrm>
            <a:off x="3413760" y="2270761"/>
            <a:ext cx="435356" cy="373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A3D541-97D8-B351-169B-CAB0591A5F00}"/>
              </a:ext>
            </a:extLst>
          </p:cNvPr>
          <p:cNvSpPr/>
          <p:nvPr/>
        </p:nvSpPr>
        <p:spPr>
          <a:xfrm>
            <a:off x="3863087" y="1502409"/>
            <a:ext cx="403860" cy="3600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1B60C0-1D60-57ED-624F-B9D307FE3A40}"/>
              </a:ext>
            </a:extLst>
          </p:cNvPr>
          <p:cNvSpPr/>
          <p:nvPr/>
        </p:nvSpPr>
        <p:spPr>
          <a:xfrm>
            <a:off x="2125346" y="2274093"/>
            <a:ext cx="421639" cy="366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C38E32-7EA7-2767-F5D6-B0AAC07F5FEC}"/>
              </a:ext>
            </a:extLst>
          </p:cNvPr>
          <p:cNvSpPr/>
          <p:nvPr/>
        </p:nvSpPr>
        <p:spPr>
          <a:xfrm>
            <a:off x="2125346" y="1877376"/>
            <a:ext cx="421639" cy="393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85B39A-54FA-AB4F-A470-211C14267B9D}"/>
              </a:ext>
            </a:extLst>
          </p:cNvPr>
          <p:cNvSpPr/>
          <p:nvPr/>
        </p:nvSpPr>
        <p:spPr>
          <a:xfrm>
            <a:off x="2981960" y="2640806"/>
            <a:ext cx="421639" cy="399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0D7CCE5A-AE96-C67A-A618-58BA415F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05567"/>
              </p:ext>
            </p:extLst>
          </p:nvPr>
        </p:nvGraphicFramePr>
        <p:xfrm>
          <a:off x="5976112" y="1099988"/>
          <a:ext cx="3486912" cy="310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864">
                  <a:extLst>
                    <a:ext uri="{9D8B030D-6E8A-4147-A177-3AD203B41FA5}">
                      <a16:colId xmlns:a16="http://schemas.microsoft.com/office/drawing/2014/main" val="26223856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5424951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775840042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56934417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38027648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67159419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1035790108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449578001"/>
                    </a:ext>
                  </a:extLst>
                </a:gridCol>
              </a:tblGrid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3549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96433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01361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9378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64822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7.9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10394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244"/>
                  </a:ext>
                </a:extLst>
              </a:tr>
              <a:tr h="388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6183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D978AE0B-8F61-66C0-F7F6-07E8B319742D}"/>
              </a:ext>
            </a:extLst>
          </p:cNvPr>
          <p:cNvSpPr/>
          <p:nvPr/>
        </p:nvSpPr>
        <p:spPr>
          <a:xfrm>
            <a:off x="8165846" y="1502409"/>
            <a:ext cx="424433" cy="3600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116CD4-AF1A-7B5E-C2E9-F10DD98A2D36}"/>
              </a:ext>
            </a:extLst>
          </p:cNvPr>
          <p:cNvSpPr/>
          <p:nvPr/>
        </p:nvSpPr>
        <p:spPr>
          <a:xfrm>
            <a:off x="7284720" y="2640806"/>
            <a:ext cx="421639" cy="399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B6802-2B2F-BC53-EAE2-D5DF40F5801A}"/>
              </a:ext>
            </a:extLst>
          </p:cNvPr>
          <p:cNvSpPr/>
          <p:nvPr/>
        </p:nvSpPr>
        <p:spPr>
          <a:xfrm>
            <a:off x="2115185" y="3429000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88957D-AD2B-1E15-0B74-D71D4B4A362B}"/>
              </a:ext>
            </a:extLst>
          </p:cNvPr>
          <p:cNvSpPr/>
          <p:nvPr/>
        </p:nvSpPr>
        <p:spPr>
          <a:xfrm>
            <a:off x="6414643" y="3435828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02330C5-108B-0F41-DC1C-62922D931D36}"/>
              </a:ext>
            </a:extLst>
          </p:cNvPr>
          <p:cNvSpPr/>
          <p:nvPr/>
        </p:nvSpPr>
        <p:spPr>
          <a:xfrm>
            <a:off x="8595234" y="3039588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9969B2-E62E-D8C8-A754-FBCAA58A8527}"/>
              </a:ext>
            </a:extLst>
          </p:cNvPr>
          <p:cNvSpPr/>
          <p:nvPr/>
        </p:nvSpPr>
        <p:spPr>
          <a:xfrm>
            <a:off x="8600376" y="1870446"/>
            <a:ext cx="431800" cy="380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009E76-B6AA-C2D9-F6C7-BF42B4504EE3}"/>
              </a:ext>
            </a:extLst>
          </p:cNvPr>
          <p:cNvCxnSpPr>
            <a:cxnSpLocks/>
          </p:cNvCxnSpPr>
          <p:nvPr/>
        </p:nvCxnSpPr>
        <p:spPr>
          <a:xfrm>
            <a:off x="4495800" y="1648460"/>
            <a:ext cx="0" cy="15722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F242248-9C0B-DFEA-5D72-BA6999E400DD}"/>
              </a:ext>
            </a:extLst>
          </p:cNvPr>
          <p:cNvSpPr/>
          <p:nvPr/>
        </p:nvSpPr>
        <p:spPr>
          <a:xfrm>
            <a:off x="6846443" y="1497330"/>
            <a:ext cx="2175510" cy="19316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4C5F080-7600-8164-4B0F-0487BBCFDA52}"/>
              </a:ext>
            </a:extLst>
          </p:cNvPr>
          <p:cNvSpPr/>
          <p:nvPr/>
        </p:nvSpPr>
        <p:spPr>
          <a:xfrm>
            <a:off x="5306440" y="2570530"/>
            <a:ext cx="555879" cy="31491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74C63A-2A85-128A-CB5E-852A372CE1D3}"/>
              </a:ext>
            </a:extLst>
          </p:cNvPr>
          <p:cNvSpPr/>
          <p:nvPr/>
        </p:nvSpPr>
        <p:spPr>
          <a:xfrm>
            <a:off x="2106930" y="1480820"/>
            <a:ext cx="2175510" cy="19316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912847BC-9E5B-B3D7-1773-3745D195393B}"/>
              </a:ext>
            </a:extLst>
          </p:cNvPr>
          <p:cNvGrpSpPr/>
          <p:nvPr/>
        </p:nvGrpSpPr>
        <p:grpSpPr>
          <a:xfrm rot="765011">
            <a:off x="670560" y="1354565"/>
            <a:ext cx="5816600" cy="2692768"/>
            <a:chOff x="670560" y="1354565"/>
            <a:chExt cx="5816600" cy="2692768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41A2FF-40D5-45CD-75E3-BF8B53046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" y="1354565"/>
              <a:ext cx="5364480" cy="1213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E2D061C-C7E9-3BEB-7F8D-2A814DB27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640" y="2848085"/>
              <a:ext cx="5303520" cy="1199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7616BB3C-385E-32FA-A72A-5A097754F1F5}"/>
                </a:ext>
              </a:extLst>
            </p:cNvPr>
            <p:cNvSpPr/>
            <p:nvPr/>
          </p:nvSpPr>
          <p:spPr>
            <a:xfrm rot="15538435">
              <a:off x="3458109" y="2043583"/>
              <a:ext cx="1513840" cy="1041400"/>
            </a:xfrm>
            <a:prstGeom prst="parallelogram">
              <a:avLst>
                <a:gd name="adj" fmla="val 21585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9F6562B-CCE1-A935-C7CC-C75207C9F5DB}"/>
                </a:ext>
              </a:extLst>
            </p:cNvPr>
            <p:cNvSpPr/>
            <p:nvPr/>
          </p:nvSpPr>
          <p:spPr>
            <a:xfrm rot="15538435">
              <a:off x="2802255" y="2196727"/>
              <a:ext cx="1513840" cy="1041400"/>
            </a:xfrm>
            <a:prstGeom prst="parallelogram">
              <a:avLst>
                <a:gd name="adj" fmla="val 21585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55E97A41-6353-2AE1-3C59-E2C625438720}"/>
                </a:ext>
              </a:extLst>
            </p:cNvPr>
            <p:cNvSpPr/>
            <p:nvPr/>
          </p:nvSpPr>
          <p:spPr>
            <a:xfrm rot="15538435">
              <a:off x="2187576" y="2327690"/>
              <a:ext cx="1513840" cy="1041400"/>
            </a:xfrm>
            <a:prstGeom prst="parallelogram">
              <a:avLst>
                <a:gd name="adj" fmla="val 21585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15A055C-EE26-43DB-2B0B-6104F1B28D5E}"/>
                </a:ext>
              </a:extLst>
            </p:cNvPr>
            <p:cNvSpPr/>
            <p:nvPr/>
          </p:nvSpPr>
          <p:spPr>
            <a:xfrm rot="15538435">
              <a:off x="5000612" y="1695079"/>
              <a:ext cx="1513840" cy="1041400"/>
            </a:xfrm>
            <a:prstGeom prst="parallelogram">
              <a:avLst>
                <a:gd name="adj" fmla="val 21585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E854F9-B652-4B42-E320-1D360D9174E7}"/>
                </a:ext>
              </a:extLst>
            </p:cNvPr>
            <p:cNvSpPr txBox="1"/>
            <p:nvPr/>
          </p:nvSpPr>
          <p:spPr>
            <a:xfrm rot="20882182">
              <a:off x="4732045" y="2185035"/>
              <a:ext cx="50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90D23A-E26F-F373-6D83-4B68481C85D2}"/>
                </a:ext>
              </a:extLst>
            </p:cNvPr>
            <p:cNvSpPr txBox="1"/>
            <p:nvPr/>
          </p:nvSpPr>
          <p:spPr>
            <a:xfrm rot="20882182">
              <a:off x="2110238" y="2800867"/>
              <a:ext cx="50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DDBAB9DA-EDCF-A4AD-A5CC-9B1DBB9DDA64}"/>
                </a:ext>
              </a:extLst>
            </p:cNvPr>
            <p:cNvSpPr/>
            <p:nvPr/>
          </p:nvSpPr>
          <p:spPr>
            <a:xfrm rot="15538435">
              <a:off x="979220" y="2608178"/>
              <a:ext cx="1513840" cy="1041400"/>
            </a:xfrm>
            <a:prstGeom prst="parallelogram">
              <a:avLst>
                <a:gd name="adj" fmla="val 21585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1122C89-9470-047A-9734-A762DD8A4792}"/>
                </a:ext>
              </a:extLst>
            </p:cNvPr>
            <p:cNvSpPr/>
            <p:nvPr/>
          </p:nvSpPr>
          <p:spPr>
            <a:xfrm rot="15538435">
              <a:off x="2968343" y="2577752"/>
              <a:ext cx="73569" cy="50610"/>
            </a:xfrm>
            <a:prstGeom prst="parallelogram">
              <a:avLst>
                <a:gd name="adj" fmla="val 21585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97D474A-B4B5-7D49-E112-DD3003154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99" y="2267895"/>
              <a:ext cx="1314793" cy="2973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F46960A-9468-B059-759C-67984DA2F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001" y="2341378"/>
              <a:ext cx="1314793" cy="2973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E550355-E7CB-3EBA-BF74-66C407F9F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3597" y="2273215"/>
              <a:ext cx="1314793" cy="2973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DE3781A-5C34-1CB5-E65B-E9A55A064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710" y="2330287"/>
              <a:ext cx="1314793" cy="2973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649107CD-73FB-BEF6-C3DD-FDAE7CDB1956}"/>
                </a:ext>
              </a:extLst>
            </p:cNvPr>
            <p:cNvSpPr/>
            <p:nvPr/>
          </p:nvSpPr>
          <p:spPr>
            <a:xfrm rot="15538435">
              <a:off x="3623873" y="2432188"/>
              <a:ext cx="73569" cy="50610"/>
            </a:xfrm>
            <a:prstGeom prst="parallelogram">
              <a:avLst>
                <a:gd name="adj" fmla="val 21585"/>
              </a:avLst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D8A69951-C18B-2C5F-A81E-E3510045821F}"/>
                </a:ext>
              </a:extLst>
            </p:cNvPr>
            <p:cNvSpPr/>
            <p:nvPr/>
          </p:nvSpPr>
          <p:spPr>
            <a:xfrm rot="15538435">
              <a:off x="4284157" y="2276446"/>
              <a:ext cx="73569" cy="50610"/>
            </a:xfrm>
            <a:prstGeom prst="parallelogram">
              <a:avLst>
                <a:gd name="adj" fmla="val 21585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79DB634-9AF6-1D7E-1DD4-3963B992354E}"/>
              </a:ext>
            </a:extLst>
          </p:cNvPr>
          <p:cNvSpPr txBox="1"/>
          <p:nvPr/>
        </p:nvSpPr>
        <p:spPr>
          <a:xfrm>
            <a:off x="2013576" y="3467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F59EE6B-1548-03B6-1492-C2F4F752D171}"/>
              </a:ext>
            </a:extLst>
          </p:cNvPr>
          <p:cNvSpPr txBox="1"/>
          <p:nvPr/>
        </p:nvSpPr>
        <p:spPr>
          <a:xfrm>
            <a:off x="3243851" y="34677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790844-5EEB-A34F-CF90-EF64924BCB61}"/>
              </a:ext>
            </a:extLst>
          </p:cNvPr>
          <p:cNvSpPr txBox="1"/>
          <p:nvPr/>
        </p:nvSpPr>
        <p:spPr>
          <a:xfrm>
            <a:off x="3889299" y="34588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5481F5-7BB1-804D-1435-0B80A57C8482}"/>
              </a:ext>
            </a:extLst>
          </p:cNvPr>
          <p:cNvSpPr txBox="1"/>
          <p:nvPr/>
        </p:nvSpPr>
        <p:spPr>
          <a:xfrm>
            <a:off x="4517725" y="345024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7468031-8F00-56FF-1499-32C07D6747FE}"/>
              </a:ext>
            </a:extLst>
          </p:cNvPr>
          <p:cNvSpPr txBox="1"/>
          <p:nvPr/>
        </p:nvSpPr>
        <p:spPr>
          <a:xfrm>
            <a:off x="6134238" y="3429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E58A-73E6-1D5D-665C-33F93BFD9ADC}"/>
              </a:ext>
            </a:extLst>
          </p:cNvPr>
          <p:cNvSpPr/>
          <p:nvPr/>
        </p:nvSpPr>
        <p:spPr>
          <a:xfrm>
            <a:off x="2782389" y="2501537"/>
            <a:ext cx="1449977" cy="1306285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3950B-155D-80A4-01B8-862B6135F5DA}"/>
              </a:ext>
            </a:extLst>
          </p:cNvPr>
          <p:cNvSpPr/>
          <p:nvPr/>
        </p:nvSpPr>
        <p:spPr>
          <a:xfrm>
            <a:off x="2397035" y="3004457"/>
            <a:ext cx="1449977" cy="13062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19822E-0BE5-9A12-58A1-6EE8DD567152}"/>
              </a:ext>
            </a:extLst>
          </p:cNvPr>
          <p:cNvCxnSpPr/>
          <p:nvPr/>
        </p:nvCxnSpPr>
        <p:spPr>
          <a:xfrm flipH="1">
            <a:off x="2397035" y="2501537"/>
            <a:ext cx="385354" cy="502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4D45DE-FBA2-AC0F-07A8-5824DCC8C882}"/>
              </a:ext>
            </a:extLst>
          </p:cNvPr>
          <p:cNvCxnSpPr/>
          <p:nvPr/>
        </p:nvCxnSpPr>
        <p:spPr>
          <a:xfrm flipH="1">
            <a:off x="3847012" y="2501537"/>
            <a:ext cx="385354" cy="502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7EB02F-F4E0-3B6F-BF54-3374E1C8265C}"/>
              </a:ext>
            </a:extLst>
          </p:cNvPr>
          <p:cNvCxnSpPr/>
          <p:nvPr/>
        </p:nvCxnSpPr>
        <p:spPr>
          <a:xfrm flipH="1">
            <a:off x="3847012" y="3807822"/>
            <a:ext cx="385354" cy="502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72413397-3A84-EE2B-57C5-D675A6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413"/>
              </p:ext>
            </p:extLst>
          </p:nvPr>
        </p:nvGraphicFramePr>
        <p:xfrm>
          <a:off x="2399217" y="3004457"/>
          <a:ext cx="1447795" cy="152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59">
                  <a:extLst>
                    <a:ext uri="{9D8B030D-6E8A-4147-A177-3AD203B41FA5}">
                      <a16:colId xmlns:a16="http://schemas.microsoft.com/office/drawing/2014/main" val="293502448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326382417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889689798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1412962793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4211685333"/>
                    </a:ext>
                  </a:extLst>
                </a:gridCol>
              </a:tblGrid>
              <a:tr h="281727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418921"/>
                  </a:ext>
                </a:extLst>
              </a:tr>
              <a:tr h="281727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236002"/>
                  </a:ext>
                </a:extLst>
              </a:tr>
              <a:tr h="281727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86538"/>
                  </a:ext>
                </a:extLst>
              </a:tr>
              <a:tr h="281727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637899"/>
                  </a:ext>
                </a:extLst>
              </a:tr>
              <a:tr h="281727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541" marR="75541" marT="37771" marB="37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0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79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C7B53C0-5480-1885-AD00-AC527B407216}"/>
              </a:ext>
            </a:extLst>
          </p:cNvPr>
          <p:cNvSpPr/>
          <p:nvPr/>
        </p:nvSpPr>
        <p:spPr>
          <a:xfrm>
            <a:off x="2745498" y="1040465"/>
            <a:ext cx="1376680" cy="375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Pixels Input</a:t>
            </a:r>
            <a:endParaRPr lang="zh-CN" altLang="en-US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F089B6-E4C3-7268-578D-2C4B8DF7E7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37778" y="1416385"/>
            <a:ext cx="149606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24F422-6E45-8B43-B74C-66ECCB3DBE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67477" y="1416385"/>
            <a:ext cx="366361" cy="63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5BA005-0D44-CA23-DF28-9617FDC2042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33838" y="1416385"/>
            <a:ext cx="280035" cy="62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E8762E-EF62-2DA7-9A72-09272D7E053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33838" y="1416385"/>
            <a:ext cx="149606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1CDD24D8-BC9F-9E67-9B1D-18FE7DAB4F62}"/>
              </a:ext>
            </a:extLst>
          </p:cNvPr>
          <p:cNvSpPr/>
          <p:nvPr/>
        </p:nvSpPr>
        <p:spPr>
          <a:xfrm>
            <a:off x="2270760" y="256540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9D9E87-1E3F-5C03-E960-3ABE04A70EFE}"/>
              </a:ext>
            </a:extLst>
          </p:cNvPr>
          <p:cNvSpPr/>
          <p:nvPr/>
        </p:nvSpPr>
        <p:spPr>
          <a:xfrm>
            <a:off x="193294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F28BF6-3BE9-6298-02B2-6179A206D85C}"/>
              </a:ext>
            </a:extLst>
          </p:cNvPr>
          <p:cNvSpPr/>
          <p:nvPr/>
        </p:nvSpPr>
        <p:spPr>
          <a:xfrm>
            <a:off x="165735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709FF6B-997F-DD20-0A76-C7B2A7B68831}"/>
              </a:ext>
            </a:extLst>
          </p:cNvPr>
          <p:cNvSpPr/>
          <p:nvPr/>
        </p:nvSpPr>
        <p:spPr>
          <a:xfrm>
            <a:off x="1582420" y="230886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639C23E-3AD2-0CED-31F5-577204E1B77C}"/>
              </a:ext>
            </a:extLst>
          </p:cNvPr>
          <p:cNvSpPr/>
          <p:nvPr/>
        </p:nvSpPr>
        <p:spPr>
          <a:xfrm>
            <a:off x="132334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FF8507-4275-ACA6-6235-A1E3C56A5993}"/>
              </a:ext>
            </a:extLst>
          </p:cNvPr>
          <p:cNvCxnSpPr>
            <a:stCxn id="19" idx="3"/>
            <a:endCxn id="24" idx="7"/>
          </p:cNvCxnSpPr>
          <p:nvPr/>
        </p:nvCxnSpPr>
        <p:spPr>
          <a:xfrm flipH="1">
            <a:off x="1682149" y="2167289"/>
            <a:ext cx="184082" cy="158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3BC8D7-F15B-8D19-BA26-5A86BA34451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423069" y="2408589"/>
            <a:ext cx="176462" cy="173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330B2AC-F6CD-E20F-A993-17608B3D8952}"/>
              </a:ext>
            </a:extLst>
          </p:cNvPr>
          <p:cNvCxnSpPr>
            <a:cxnSpLocks/>
            <a:stCxn id="24" idx="5"/>
            <a:endCxn id="23" idx="0"/>
          </p:cNvCxnSpPr>
          <p:nvPr/>
        </p:nvCxnSpPr>
        <p:spPr>
          <a:xfrm>
            <a:off x="1682149" y="2408589"/>
            <a:ext cx="33621" cy="1568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AD06292-A793-5588-1504-ED357ED6B6F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948849" y="2167289"/>
            <a:ext cx="115502" cy="16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345DBA3-CFE9-0A70-1227-31A38EEE0814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146969" y="2411129"/>
            <a:ext cx="140902" cy="171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17002D0-3C6F-5D74-BED4-CC2251DCFB53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1991360" y="2411129"/>
            <a:ext cx="72991" cy="1542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60C8293-E46E-95C8-FCA4-6AC7E35928AF}"/>
              </a:ext>
            </a:extLst>
          </p:cNvPr>
          <p:cNvSpPr/>
          <p:nvPr/>
        </p:nvSpPr>
        <p:spPr>
          <a:xfrm>
            <a:off x="1849120" y="206756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746E63-F963-D3F4-363B-CAF2B549A7D4}"/>
              </a:ext>
            </a:extLst>
          </p:cNvPr>
          <p:cNvSpPr/>
          <p:nvPr/>
        </p:nvSpPr>
        <p:spPr>
          <a:xfrm>
            <a:off x="2047240" y="231140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8AE165-21D4-CE5E-66C3-FF26C5A937E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897981" y="2665129"/>
            <a:ext cx="389890" cy="1961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39F765-8E62-8106-6E1F-46928AAA0644}"/>
              </a:ext>
            </a:extLst>
          </p:cNvPr>
          <p:cNvSpPr/>
          <p:nvPr/>
        </p:nvSpPr>
        <p:spPr>
          <a:xfrm>
            <a:off x="1458649" y="2894062"/>
            <a:ext cx="829222" cy="336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1: </a:t>
            </a:r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wheat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841B29-72E4-53B2-442C-1CAD60F1F5BB}"/>
              </a:ext>
            </a:extLst>
          </p:cNvPr>
          <p:cNvSpPr txBox="1"/>
          <p:nvPr/>
        </p:nvSpPr>
        <p:spPr>
          <a:xfrm>
            <a:off x="1358841" y="1888568"/>
            <a:ext cx="680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B3803D-7E5A-336F-5A13-87A270D8CC03}"/>
              </a:ext>
            </a:extLst>
          </p:cNvPr>
          <p:cNvSpPr txBox="1"/>
          <p:nvPr/>
        </p:nvSpPr>
        <p:spPr>
          <a:xfrm>
            <a:off x="2528813" y="1927870"/>
            <a:ext cx="680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7322428-1404-F804-0ED7-9D24D0039DBA}"/>
              </a:ext>
            </a:extLst>
          </p:cNvPr>
          <p:cNvSpPr txBox="1"/>
          <p:nvPr/>
        </p:nvSpPr>
        <p:spPr>
          <a:xfrm>
            <a:off x="4122178" y="1916435"/>
            <a:ext cx="87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1200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B36CB77-FB01-D93D-8264-2F11EEECAA70}"/>
              </a:ext>
            </a:extLst>
          </p:cNvPr>
          <p:cNvSpPr/>
          <p:nvPr/>
        </p:nvSpPr>
        <p:spPr>
          <a:xfrm>
            <a:off x="340741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70882F2-4BAE-F99C-07C9-3645AF0474AB}"/>
              </a:ext>
            </a:extLst>
          </p:cNvPr>
          <p:cNvSpPr/>
          <p:nvPr/>
        </p:nvSpPr>
        <p:spPr>
          <a:xfrm>
            <a:off x="306959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9311ACF-997D-13C3-DA39-367A071AD706}"/>
              </a:ext>
            </a:extLst>
          </p:cNvPr>
          <p:cNvSpPr/>
          <p:nvPr/>
        </p:nvSpPr>
        <p:spPr>
          <a:xfrm>
            <a:off x="2794000" y="256540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E381E2C-2D2E-7FFF-928C-150712922E81}"/>
              </a:ext>
            </a:extLst>
          </p:cNvPr>
          <p:cNvSpPr/>
          <p:nvPr/>
        </p:nvSpPr>
        <p:spPr>
          <a:xfrm>
            <a:off x="2719070" y="230886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52B8103-0036-EFD2-ABD3-9A13B9F9F233}"/>
              </a:ext>
            </a:extLst>
          </p:cNvPr>
          <p:cNvSpPr/>
          <p:nvPr/>
        </p:nvSpPr>
        <p:spPr>
          <a:xfrm>
            <a:off x="2459990" y="2565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4AF9EEC-F9AB-7164-CACC-FF07C8D6900B}"/>
              </a:ext>
            </a:extLst>
          </p:cNvPr>
          <p:cNvCxnSpPr>
            <a:stCxn id="67" idx="3"/>
            <a:endCxn id="59" idx="7"/>
          </p:cNvCxnSpPr>
          <p:nvPr/>
        </p:nvCxnSpPr>
        <p:spPr>
          <a:xfrm flipH="1">
            <a:off x="2818799" y="2167289"/>
            <a:ext cx="184082" cy="158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C5D382B-1D02-500F-1D39-D9262476EAB0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2559719" y="2408589"/>
            <a:ext cx="176462" cy="173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6256FDE-1272-6A96-F78A-093539501500}"/>
              </a:ext>
            </a:extLst>
          </p:cNvPr>
          <p:cNvCxnSpPr>
            <a:cxnSpLocks/>
            <a:stCxn id="59" idx="5"/>
            <a:endCxn id="58" idx="0"/>
          </p:cNvCxnSpPr>
          <p:nvPr/>
        </p:nvCxnSpPr>
        <p:spPr>
          <a:xfrm>
            <a:off x="2818799" y="2408589"/>
            <a:ext cx="33621" cy="156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BCEC715-20DF-D158-09A6-DE06FD929A75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3085499" y="2167289"/>
            <a:ext cx="115502" cy="1612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2AF65D5-E7AF-76CF-E915-2E39EDBCE97B}"/>
              </a:ext>
            </a:extLst>
          </p:cNvPr>
          <p:cNvCxnSpPr>
            <a:cxnSpLocks/>
            <a:stCxn id="68" idx="5"/>
            <a:endCxn id="56" idx="1"/>
          </p:cNvCxnSpPr>
          <p:nvPr/>
        </p:nvCxnSpPr>
        <p:spPr>
          <a:xfrm>
            <a:off x="3283619" y="2411129"/>
            <a:ext cx="140902" cy="1713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8EFD362-0261-6A53-7193-D8AEE85AE27F}"/>
              </a:ext>
            </a:extLst>
          </p:cNvPr>
          <p:cNvCxnSpPr>
            <a:cxnSpLocks/>
            <a:stCxn id="68" idx="3"/>
            <a:endCxn id="57" idx="0"/>
          </p:cNvCxnSpPr>
          <p:nvPr/>
        </p:nvCxnSpPr>
        <p:spPr>
          <a:xfrm flipH="1">
            <a:off x="3128010" y="2411129"/>
            <a:ext cx="72991" cy="1542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54A43E35-FBFF-1003-7736-6D6D92A9F385}"/>
              </a:ext>
            </a:extLst>
          </p:cNvPr>
          <p:cNvSpPr/>
          <p:nvPr/>
        </p:nvSpPr>
        <p:spPr>
          <a:xfrm>
            <a:off x="2985770" y="206756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9F02BD5-A7AC-4BB5-7592-8BAF66070985}"/>
              </a:ext>
            </a:extLst>
          </p:cNvPr>
          <p:cNvSpPr/>
          <p:nvPr/>
        </p:nvSpPr>
        <p:spPr>
          <a:xfrm>
            <a:off x="3183890" y="231140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7810F12-7489-9D51-F04D-1B2814199457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2893729" y="2665129"/>
            <a:ext cx="140902" cy="1961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69D9BD3-8216-E80D-FADA-88D7E20B4BE3}"/>
              </a:ext>
            </a:extLst>
          </p:cNvPr>
          <p:cNvSpPr/>
          <p:nvPr/>
        </p:nvSpPr>
        <p:spPr>
          <a:xfrm>
            <a:off x="2588270" y="2893666"/>
            <a:ext cx="829222" cy="336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2: </a:t>
            </a:r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wheat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CDDB604-B5EB-25D5-9055-07B8C40800E1}"/>
              </a:ext>
            </a:extLst>
          </p:cNvPr>
          <p:cNvSpPr txBox="1"/>
          <p:nvPr/>
        </p:nvSpPr>
        <p:spPr>
          <a:xfrm>
            <a:off x="3630639" y="203186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CC1AE90-2746-EB20-B9D7-4C227DA40FD3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3851212" y="2308860"/>
            <a:ext cx="145410" cy="615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FD5764E-929B-A3C5-163C-6C715A7F5C15}"/>
              </a:ext>
            </a:extLst>
          </p:cNvPr>
          <p:cNvSpPr txBox="1"/>
          <p:nvPr/>
        </p:nvSpPr>
        <p:spPr>
          <a:xfrm>
            <a:off x="3776049" y="292397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55BAF8C-4497-5921-7605-6ECCB8596246}"/>
              </a:ext>
            </a:extLst>
          </p:cNvPr>
          <p:cNvSpPr/>
          <p:nvPr/>
        </p:nvSpPr>
        <p:spPr>
          <a:xfrm>
            <a:off x="5410345" y="252476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E5BB733-E226-0C2C-BE1C-CC47B9125E9A}"/>
              </a:ext>
            </a:extLst>
          </p:cNvPr>
          <p:cNvSpPr/>
          <p:nvPr/>
        </p:nvSpPr>
        <p:spPr>
          <a:xfrm>
            <a:off x="5037566" y="252476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4200731-D201-F1ED-4E14-9DFC4A3D32CA}"/>
              </a:ext>
            </a:extLst>
          </p:cNvPr>
          <p:cNvSpPr/>
          <p:nvPr/>
        </p:nvSpPr>
        <p:spPr>
          <a:xfrm>
            <a:off x="4796935" y="252476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EA9B9F3-048D-C30F-EE80-B5DE01CFBD70}"/>
              </a:ext>
            </a:extLst>
          </p:cNvPr>
          <p:cNvSpPr/>
          <p:nvPr/>
        </p:nvSpPr>
        <p:spPr>
          <a:xfrm>
            <a:off x="4722005" y="226822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096EA6F-9620-3AEF-638D-5BF12AB8E8FF}"/>
              </a:ext>
            </a:extLst>
          </p:cNvPr>
          <p:cNvSpPr/>
          <p:nvPr/>
        </p:nvSpPr>
        <p:spPr>
          <a:xfrm>
            <a:off x="4462925" y="2524760"/>
            <a:ext cx="116840" cy="11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57CF905-9879-F7E8-BD47-9382DBAB5DE5}"/>
              </a:ext>
            </a:extLst>
          </p:cNvPr>
          <p:cNvCxnSpPr>
            <a:stCxn id="91" idx="3"/>
            <a:endCxn id="83" idx="7"/>
          </p:cNvCxnSpPr>
          <p:nvPr/>
        </p:nvCxnSpPr>
        <p:spPr>
          <a:xfrm flipH="1">
            <a:off x="4821734" y="2126649"/>
            <a:ext cx="184082" cy="158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E32B7F3-83F5-D55F-BEE3-64B7201879D1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4562654" y="2367949"/>
            <a:ext cx="176462" cy="173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1D72875-6033-7CDC-D569-5D077576BD69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4821734" y="2367949"/>
            <a:ext cx="33621" cy="1568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01BC7E1-DA2D-335A-3E2C-CE9BEA5B72AC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>
          <a:xfrm>
            <a:off x="5088434" y="2126649"/>
            <a:ext cx="115502" cy="16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A4C0016-3B31-EE32-AC43-B4E50B50B4D0}"/>
              </a:ext>
            </a:extLst>
          </p:cNvPr>
          <p:cNvCxnSpPr>
            <a:cxnSpLocks/>
            <a:stCxn id="92" idx="5"/>
            <a:endCxn id="80" idx="1"/>
          </p:cNvCxnSpPr>
          <p:nvPr/>
        </p:nvCxnSpPr>
        <p:spPr>
          <a:xfrm>
            <a:off x="5286554" y="2370489"/>
            <a:ext cx="140902" cy="1713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7FD6347-B8C0-530B-0B1C-FA34832A1ADA}"/>
              </a:ext>
            </a:extLst>
          </p:cNvPr>
          <p:cNvCxnSpPr>
            <a:cxnSpLocks/>
            <a:stCxn id="92" idx="3"/>
            <a:endCxn id="81" idx="4"/>
          </p:cNvCxnSpPr>
          <p:nvPr/>
        </p:nvCxnSpPr>
        <p:spPr>
          <a:xfrm flipH="1">
            <a:off x="5095986" y="2370489"/>
            <a:ext cx="107950" cy="27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2165589F-ECE3-4CB9-6DA4-80E5DB2A268F}"/>
              </a:ext>
            </a:extLst>
          </p:cNvPr>
          <p:cNvSpPr/>
          <p:nvPr/>
        </p:nvSpPr>
        <p:spPr>
          <a:xfrm>
            <a:off x="4988705" y="202692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5CDF45F-401D-CA2F-AFAB-464C444542F7}"/>
              </a:ext>
            </a:extLst>
          </p:cNvPr>
          <p:cNvSpPr/>
          <p:nvPr/>
        </p:nvSpPr>
        <p:spPr>
          <a:xfrm>
            <a:off x="5186825" y="2270760"/>
            <a:ext cx="116840" cy="116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32CC617-44FB-4BD1-62F9-FB351FB659BD}"/>
              </a:ext>
            </a:extLst>
          </p:cNvPr>
          <p:cNvCxnSpPr>
            <a:cxnSpLocks/>
            <a:stCxn id="81" idx="7"/>
          </p:cNvCxnSpPr>
          <p:nvPr/>
        </p:nvCxnSpPr>
        <p:spPr>
          <a:xfrm flipH="1">
            <a:off x="4988705" y="2541871"/>
            <a:ext cx="148590" cy="319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23997825-B6BB-3C58-436C-52349B2E3638}"/>
              </a:ext>
            </a:extLst>
          </p:cNvPr>
          <p:cNvSpPr/>
          <p:nvPr/>
        </p:nvSpPr>
        <p:spPr>
          <a:xfrm>
            <a:off x="4467579" y="2891795"/>
            <a:ext cx="1040566" cy="336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1200: </a:t>
            </a:r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wheat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B53608-4D00-59D8-29B6-04B95297EBDE}"/>
              </a:ext>
            </a:extLst>
          </p:cNvPr>
          <p:cNvSpPr/>
          <p:nvPr/>
        </p:nvSpPr>
        <p:spPr>
          <a:xfrm>
            <a:off x="2518410" y="3657032"/>
            <a:ext cx="2002935" cy="3368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E5D4EF4-E54D-DC60-B3BA-09E7F340E640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3519878" y="3993849"/>
            <a:ext cx="0" cy="3115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8724A2A-CC2A-9364-BB5E-AF81BC0484B8}"/>
              </a:ext>
            </a:extLst>
          </p:cNvPr>
          <p:cNvCxnSpPr>
            <a:cxnSpLocks/>
            <a:stCxn id="52" idx="2"/>
            <a:endCxn id="117" idx="0"/>
          </p:cNvCxnSpPr>
          <p:nvPr/>
        </p:nvCxnSpPr>
        <p:spPr>
          <a:xfrm>
            <a:off x="1873260" y="3230879"/>
            <a:ext cx="1646618" cy="4261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D746D61-AC27-6C3D-0482-587B30E9C95E}"/>
              </a:ext>
            </a:extLst>
          </p:cNvPr>
          <p:cNvCxnSpPr>
            <a:cxnSpLocks/>
            <a:stCxn id="70" idx="2"/>
            <a:endCxn id="117" idx="0"/>
          </p:cNvCxnSpPr>
          <p:nvPr/>
        </p:nvCxnSpPr>
        <p:spPr>
          <a:xfrm>
            <a:off x="3002881" y="3230483"/>
            <a:ext cx="516997" cy="4265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82B58E-C337-D12B-2C7A-89A9436AC1BD}"/>
              </a:ext>
            </a:extLst>
          </p:cNvPr>
          <p:cNvCxnSpPr>
            <a:cxnSpLocks/>
            <a:stCxn id="78" idx="2"/>
            <a:endCxn id="117" idx="0"/>
          </p:cNvCxnSpPr>
          <p:nvPr/>
        </p:nvCxnSpPr>
        <p:spPr>
          <a:xfrm flipH="1">
            <a:off x="3519878" y="3200969"/>
            <a:ext cx="476744" cy="456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C22AD6A-3B7F-2872-BEB1-878BA1EA53A6}"/>
              </a:ext>
            </a:extLst>
          </p:cNvPr>
          <p:cNvCxnSpPr>
            <a:cxnSpLocks/>
            <a:stCxn id="94" idx="2"/>
            <a:endCxn id="117" idx="0"/>
          </p:cNvCxnSpPr>
          <p:nvPr/>
        </p:nvCxnSpPr>
        <p:spPr>
          <a:xfrm flipH="1">
            <a:off x="3519878" y="3228612"/>
            <a:ext cx="1467984" cy="428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5C1D2B79-9F61-814A-1B6D-E175DFF9D729}"/>
              </a:ext>
            </a:extLst>
          </p:cNvPr>
          <p:cNvSpPr/>
          <p:nvPr/>
        </p:nvSpPr>
        <p:spPr>
          <a:xfrm>
            <a:off x="2518410" y="4275958"/>
            <a:ext cx="2002931" cy="366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Prediction: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wheat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500C0CE-C44F-BD89-D1A8-DDB62C375C01}"/>
              </a:ext>
            </a:extLst>
          </p:cNvPr>
          <p:cNvSpPr txBox="1"/>
          <p:nvPr/>
        </p:nvSpPr>
        <p:spPr>
          <a:xfrm>
            <a:off x="4118606" y="1084143"/>
            <a:ext cx="961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(n*h*w, c*t)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F15904E-A8D8-D6AD-236E-BD54D150221C}"/>
              </a:ext>
            </a:extLst>
          </p:cNvPr>
          <p:cNvSpPr/>
          <p:nvPr/>
        </p:nvSpPr>
        <p:spPr>
          <a:xfrm>
            <a:off x="2745498" y="346705"/>
            <a:ext cx="1376680" cy="375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Satellite Image</a:t>
            </a:r>
            <a:endParaRPr lang="zh-CN" altLang="en-US" sz="1400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485BEF2-FF21-00D4-AB66-4042E3B9FD73}"/>
              </a:ext>
            </a:extLst>
          </p:cNvPr>
          <p:cNvCxnSpPr>
            <a:stCxn id="147" idx="2"/>
            <a:endCxn id="6" idx="0"/>
          </p:cNvCxnSpPr>
          <p:nvPr/>
        </p:nvCxnSpPr>
        <p:spPr>
          <a:xfrm>
            <a:off x="3433838" y="722625"/>
            <a:ext cx="0" cy="31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8C86114-2184-2EC0-D00E-FCFCD8D2222E}"/>
              </a:ext>
            </a:extLst>
          </p:cNvPr>
          <p:cNvSpPr txBox="1"/>
          <p:nvPr/>
        </p:nvSpPr>
        <p:spPr>
          <a:xfrm>
            <a:off x="4095123" y="396165"/>
            <a:ext cx="961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h, w, c, t)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3285F06-F174-0199-4B69-74C5A790EAF7}"/>
              </a:ext>
            </a:extLst>
          </p:cNvPr>
          <p:cNvSpPr txBox="1"/>
          <p:nvPr/>
        </p:nvSpPr>
        <p:spPr>
          <a:xfrm>
            <a:off x="3465830" y="727368"/>
            <a:ext cx="83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C0619B7-A9EA-ED00-618C-88864845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9" y="-55880"/>
            <a:ext cx="6456642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993443-FE83-1C18-DFF0-DE1FE42D2E66}"/>
              </a:ext>
            </a:extLst>
          </p:cNvPr>
          <p:cNvSpPr txBox="1"/>
          <p:nvPr/>
        </p:nvSpPr>
        <p:spPr>
          <a:xfrm>
            <a:off x="3840480" y="20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3B27F5-A429-5734-ADD4-D70139161EBC}"/>
              </a:ext>
            </a:extLst>
          </p:cNvPr>
          <p:cNvSpPr txBox="1"/>
          <p:nvPr/>
        </p:nvSpPr>
        <p:spPr>
          <a:xfrm>
            <a:off x="1747520" y="27279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EEAB45-AAA0-BA5D-56F0-0EF019C127A5}"/>
              </a:ext>
            </a:extLst>
          </p:cNvPr>
          <p:cNvSpPr txBox="1"/>
          <p:nvPr/>
        </p:nvSpPr>
        <p:spPr>
          <a:xfrm>
            <a:off x="3128918" y="3493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A838C-6655-4D79-DEA4-81DEDCC2CD4D}"/>
              </a:ext>
            </a:extLst>
          </p:cNvPr>
          <p:cNvSpPr txBox="1"/>
          <p:nvPr/>
        </p:nvSpPr>
        <p:spPr>
          <a:xfrm>
            <a:off x="4624465" y="36261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EA89E-F527-CAAF-CCD4-6D345A4B8051}"/>
              </a:ext>
            </a:extLst>
          </p:cNvPr>
          <p:cNvSpPr txBox="1"/>
          <p:nvPr/>
        </p:nvSpPr>
        <p:spPr>
          <a:xfrm>
            <a:off x="4578876" y="4168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F3D1A1-62BB-8129-97F2-608913A72565}"/>
              </a:ext>
            </a:extLst>
          </p:cNvPr>
          <p:cNvSpPr txBox="1"/>
          <p:nvPr/>
        </p:nvSpPr>
        <p:spPr>
          <a:xfrm>
            <a:off x="4208036" y="4455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D4D06A-9A51-4C5C-EA69-0573F8D62D17}"/>
              </a:ext>
            </a:extLst>
          </p:cNvPr>
          <p:cNvSpPr txBox="1"/>
          <p:nvPr/>
        </p:nvSpPr>
        <p:spPr>
          <a:xfrm>
            <a:off x="4428835" y="502054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047A99-BDF5-0216-90CE-86AB05EB47CE}"/>
              </a:ext>
            </a:extLst>
          </p:cNvPr>
          <p:cNvSpPr txBox="1"/>
          <p:nvPr/>
        </p:nvSpPr>
        <p:spPr>
          <a:xfrm>
            <a:off x="4094808" y="532177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5ECB53-FC04-14FC-8493-DC97DEA244C1}"/>
              </a:ext>
            </a:extLst>
          </p:cNvPr>
          <p:cNvSpPr txBox="1"/>
          <p:nvPr/>
        </p:nvSpPr>
        <p:spPr>
          <a:xfrm>
            <a:off x="3693645" y="628546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C9E5C0-D36F-8C29-615A-B2E0C1882B82}"/>
              </a:ext>
            </a:extLst>
          </p:cNvPr>
          <p:cNvSpPr txBox="1"/>
          <p:nvPr/>
        </p:nvSpPr>
        <p:spPr>
          <a:xfrm>
            <a:off x="2367765" y="568245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CAFB109-B0CE-3238-2BAF-D085DDF19FF7}"/>
              </a:ext>
            </a:extLst>
          </p:cNvPr>
          <p:cNvGrpSpPr/>
          <p:nvPr/>
        </p:nvGrpSpPr>
        <p:grpSpPr>
          <a:xfrm>
            <a:off x="8688499" y="4079138"/>
            <a:ext cx="1647016" cy="1015663"/>
            <a:chOff x="8688499" y="4079138"/>
            <a:chExt cx="1647016" cy="1015663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3C1156D3-8220-D226-A30A-72F8ED655DA8}"/>
                </a:ext>
              </a:extLst>
            </p:cNvPr>
            <p:cNvSpPr/>
            <p:nvPr/>
          </p:nvSpPr>
          <p:spPr>
            <a:xfrm>
              <a:off x="8699923" y="4198310"/>
              <a:ext cx="122554" cy="6604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E8E01A49-1098-C85F-42CE-DF4B1A98568A}"/>
                </a:ext>
              </a:extLst>
            </p:cNvPr>
            <p:cNvSpPr/>
            <p:nvPr/>
          </p:nvSpPr>
          <p:spPr>
            <a:xfrm rot="5400000">
              <a:off x="8688499" y="4562305"/>
              <a:ext cx="122554" cy="66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B27F24ED-2D92-4842-426A-A8BE3505BE89}"/>
                </a:ext>
              </a:extLst>
            </p:cNvPr>
            <p:cNvSpPr/>
            <p:nvPr/>
          </p:nvSpPr>
          <p:spPr>
            <a:xfrm>
              <a:off x="8688499" y="4386673"/>
              <a:ext cx="122554" cy="6604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E0634E2-C214-0B8F-93A9-DDD0498A5D19}"/>
                </a:ext>
              </a:extLst>
            </p:cNvPr>
            <p:cNvSpPr/>
            <p:nvPr/>
          </p:nvSpPr>
          <p:spPr>
            <a:xfrm rot="16200000">
              <a:off x="8697581" y="4768768"/>
              <a:ext cx="122554" cy="660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F9C1840-7AED-5085-43C2-9F2E40D1A9BA}"/>
                </a:ext>
              </a:extLst>
            </p:cNvPr>
            <p:cNvSpPr/>
            <p:nvPr/>
          </p:nvSpPr>
          <p:spPr>
            <a:xfrm>
              <a:off x="8717205" y="4933428"/>
              <a:ext cx="122554" cy="6604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0BFD87E-0791-4C89-307A-6B50753C696D}"/>
                </a:ext>
              </a:extLst>
            </p:cNvPr>
            <p:cNvSpPr/>
            <p:nvPr/>
          </p:nvSpPr>
          <p:spPr>
            <a:xfrm>
              <a:off x="8702217" y="4933428"/>
              <a:ext cx="122554" cy="6604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54AC3F-C778-2DFD-5D85-4549F3280C78}"/>
                </a:ext>
              </a:extLst>
            </p:cNvPr>
            <p:cNvSpPr txBox="1"/>
            <p:nvPr/>
          </p:nvSpPr>
          <p:spPr>
            <a:xfrm>
              <a:off x="8812341" y="4079138"/>
              <a:ext cx="15231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 convolution</a:t>
              </a:r>
            </a:p>
            <a:p>
              <a:r>
                <a:rPr lang="en-US" altLang="zh-CN" sz="12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 2×2</a:t>
              </a:r>
            </a:p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transposed-conv 3×3</a:t>
              </a:r>
            </a:p>
            <a:p>
              <a:r>
                <a:rPr lang="en-US" altLang="zh-CN" sz="1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1×1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2ACE722-ABAB-5E71-7A27-05B92A1FF91B}"/>
              </a:ext>
            </a:extLst>
          </p:cNvPr>
          <p:cNvSpPr txBox="1"/>
          <p:nvPr/>
        </p:nvSpPr>
        <p:spPr>
          <a:xfrm>
            <a:off x="4100133" y="3589004"/>
            <a:ext cx="1523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3×3,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BN, </a:t>
            </a:r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 2×2</a:t>
            </a: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transposed-conv 3×3</a:t>
            </a:r>
          </a:p>
          <a:p>
            <a:r>
              <a:rPr lang="en-US" altLang="zh-CN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1×1</a:t>
            </a:r>
          </a:p>
        </p:txBody>
      </p:sp>
    </p:spTree>
    <p:extLst>
      <p:ext uri="{BB962C8B-B14F-4D97-AF65-F5344CB8AC3E}">
        <p14:creationId xmlns:p14="http://schemas.microsoft.com/office/powerpoint/2010/main" val="54351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8FC9ED-B17B-150F-9B0E-2C0B3C9DE3F7}"/>
              </a:ext>
            </a:extLst>
          </p:cNvPr>
          <p:cNvSpPr/>
          <p:nvPr/>
        </p:nvSpPr>
        <p:spPr>
          <a:xfrm>
            <a:off x="1481454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266229-4A7E-71E1-8C5B-B0F415CBD5A2}"/>
              </a:ext>
            </a:extLst>
          </p:cNvPr>
          <p:cNvSpPr/>
          <p:nvPr/>
        </p:nvSpPr>
        <p:spPr>
          <a:xfrm>
            <a:off x="1227454" y="785707"/>
            <a:ext cx="45719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C35E68E-CB12-88D0-7A06-19A94BE75BC2}"/>
              </a:ext>
            </a:extLst>
          </p:cNvPr>
          <p:cNvSpPr/>
          <p:nvPr/>
        </p:nvSpPr>
        <p:spPr>
          <a:xfrm>
            <a:off x="1330960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FE2C94-C4A1-EF37-B2E7-FA65CA9D0CB1}"/>
              </a:ext>
            </a:extLst>
          </p:cNvPr>
          <p:cNvSpPr/>
          <p:nvPr/>
        </p:nvSpPr>
        <p:spPr>
          <a:xfrm>
            <a:off x="1772921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F9A55F8-F0AD-88EE-1DA4-C2440205FFF3}"/>
              </a:ext>
            </a:extLst>
          </p:cNvPr>
          <p:cNvSpPr/>
          <p:nvPr/>
        </p:nvSpPr>
        <p:spPr>
          <a:xfrm>
            <a:off x="1622427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07237A-54D0-6264-9195-75915D1C1936}"/>
              </a:ext>
            </a:extLst>
          </p:cNvPr>
          <p:cNvSpPr txBox="1"/>
          <p:nvPr/>
        </p:nvSpPr>
        <p:spPr>
          <a:xfrm>
            <a:off x="1069019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9F3C02-8431-03E1-7C5C-E08859A6E612}"/>
              </a:ext>
            </a:extLst>
          </p:cNvPr>
          <p:cNvSpPr txBox="1"/>
          <p:nvPr/>
        </p:nvSpPr>
        <p:spPr>
          <a:xfrm>
            <a:off x="1345723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892CB-70D1-4084-6824-27E99AAB0967}"/>
              </a:ext>
            </a:extLst>
          </p:cNvPr>
          <p:cNvSpPr txBox="1"/>
          <p:nvPr/>
        </p:nvSpPr>
        <p:spPr>
          <a:xfrm>
            <a:off x="1637190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189967-45B6-DACA-97D9-764F3B85555B}"/>
              </a:ext>
            </a:extLst>
          </p:cNvPr>
          <p:cNvSpPr/>
          <p:nvPr/>
        </p:nvSpPr>
        <p:spPr>
          <a:xfrm>
            <a:off x="1772921" y="2528147"/>
            <a:ext cx="83186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CA4600-AA79-34CB-475D-8DE2EC8D951D}"/>
              </a:ext>
            </a:extLst>
          </p:cNvPr>
          <p:cNvSpPr txBox="1"/>
          <p:nvPr/>
        </p:nvSpPr>
        <p:spPr>
          <a:xfrm>
            <a:off x="944662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455A0D-722D-F309-69F2-C6A53B346468}"/>
              </a:ext>
            </a:extLst>
          </p:cNvPr>
          <p:cNvSpPr txBox="1"/>
          <p:nvPr/>
        </p:nvSpPr>
        <p:spPr>
          <a:xfrm>
            <a:off x="1216271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8F9F86-B6BF-A2B0-BAEC-2D6A2AEBA6A3}"/>
              </a:ext>
            </a:extLst>
          </p:cNvPr>
          <p:cNvSpPr txBox="1"/>
          <p:nvPr/>
        </p:nvSpPr>
        <p:spPr>
          <a:xfrm>
            <a:off x="1509858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B957F77-DC73-42A2-5F6C-FD5448D8F482}"/>
              </a:ext>
            </a:extLst>
          </p:cNvPr>
          <p:cNvSpPr/>
          <p:nvPr/>
        </p:nvSpPr>
        <p:spPr>
          <a:xfrm rot="5400000">
            <a:off x="1753237" y="2374736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32F8B3-985D-B298-0576-3B402C666B5B}"/>
              </a:ext>
            </a:extLst>
          </p:cNvPr>
          <p:cNvSpPr/>
          <p:nvPr/>
        </p:nvSpPr>
        <p:spPr>
          <a:xfrm>
            <a:off x="2086306" y="2528147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B402851-4A59-AA27-CD97-A30A7185CF0A}"/>
              </a:ext>
            </a:extLst>
          </p:cNvPr>
          <p:cNvSpPr/>
          <p:nvPr/>
        </p:nvSpPr>
        <p:spPr>
          <a:xfrm>
            <a:off x="1909930" y="30327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D3F4E7-8EEA-9F07-2DDA-62D3C32B0F36}"/>
              </a:ext>
            </a:extLst>
          </p:cNvPr>
          <p:cNvSpPr txBox="1"/>
          <p:nvPr/>
        </p:nvSpPr>
        <p:spPr>
          <a:xfrm>
            <a:off x="1970258" y="234647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623FC9-5396-DD60-0572-B68FEE504B53}"/>
              </a:ext>
            </a:extLst>
          </p:cNvPr>
          <p:cNvSpPr/>
          <p:nvPr/>
        </p:nvSpPr>
        <p:spPr>
          <a:xfrm>
            <a:off x="2432552" y="2528147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ECEFFB4-B2A1-B5D4-5A10-7E68B3C429AA}"/>
              </a:ext>
            </a:extLst>
          </p:cNvPr>
          <p:cNvSpPr/>
          <p:nvPr/>
        </p:nvSpPr>
        <p:spPr>
          <a:xfrm>
            <a:off x="2256176" y="303276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D8700B-CE74-FA3A-5AAE-F8BBD9527C96}"/>
              </a:ext>
            </a:extLst>
          </p:cNvPr>
          <p:cNvSpPr txBox="1"/>
          <p:nvPr/>
        </p:nvSpPr>
        <p:spPr>
          <a:xfrm>
            <a:off x="2316504" y="2346479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85E644-23BC-40FA-9E61-DECB48548EE5}"/>
              </a:ext>
            </a:extLst>
          </p:cNvPr>
          <p:cNvSpPr txBox="1"/>
          <p:nvPr/>
        </p:nvSpPr>
        <p:spPr>
          <a:xfrm>
            <a:off x="1516364" y="3264731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5385DD-A178-51BB-CE18-2DA1E3B02897}"/>
              </a:ext>
            </a:extLst>
          </p:cNvPr>
          <p:cNvSpPr txBox="1"/>
          <p:nvPr/>
        </p:nvSpPr>
        <p:spPr>
          <a:xfrm>
            <a:off x="1820372" y="3259402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314D07-C3C8-0B85-5C96-7042948BE6A3}"/>
              </a:ext>
            </a:extLst>
          </p:cNvPr>
          <p:cNvSpPr txBox="1"/>
          <p:nvPr/>
        </p:nvSpPr>
        <p:spPr>
          <a:xfrm>
            <a:off x="2168844" y="326662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3DFE0FA-B118-EE6F-0AC2-B8E23E1F2124}"/>
              </a:ext>
            </a:extLst>
          </p:cNvPr>
          <p:cNvSpPr/>
          <p:nvPr/>
        </p:nvSpPr>
        <p:spPr>
          <a:xfrm rot="5400000">
            <a:off x="2430492" y="3688074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42E944-95B6-87C7-3110-AE6E573A87E8}"/>
              </a:ext>
            </a:extLst>
          </p:cNvPr>
          <p:cNvSpPr/>
          <p:nvPr/>
        </p:nvSpPr>
        <p:spPr>
          <a:xfrm>
            <a:off x="2763561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D0B61A-9E16-4731-41A7-1661ACCA1F9C}"/>
              </a:ext>
            </a:extLst>
          </p:cNvPr>
          <p:cNvSpPr txBox="1"/>
          <p:nvPr/>
        </p:nvSpPr>
        <p:spPr>
          <a:xfrm>
            <a:off x="2647513" y="3659817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B3C34C-600D-F9BE-95B5-C524F9B7A226}"/>
              </a:ext>
            </a:extLst>
          </p:cNvPr>
          <p:cNvSpPr/>
          <p:nvPr/>
        </p:nvSpPr>
        <p:spPr>
          <a:xfrm>
            <a:off x="3224920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F2D53DE-248D-218B-D94A-DB192228D67C}"/>
              </a:ext>
            </a:extLst>
          </p:cNvPr>
          <p:cNvSpPr/>
          <p:nvPr/>
        </p:nvSpPr>
        <p:spPr>
          <a:xfrm>
            <a:off x="3051890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CFAF22-844F-A0FF-D702-CC3C1C741D23}"/>
              </a:ext>
            </a:extLst>
          </p:cNvPr>
          <p:cNvSpPr txBox="1"/>
          <p:nvPr/>
        </p:nvSpPr>
        <p:spPr>
          <a:xfrm>
            <a:off x="3108872" y="3659817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EFC7B4-0B5D-F8F4-FD61-040FACA7061D}"/>
              </a:ext>
            </a:extLst>
          </p:cNvPr>
          <p:cNvSpPr txBox="1"/>
          <p:nvPr/>
        </p:nvSpPr>
        <p:spPr>
          <a:xfrm>
            <a:off x="2190367" y="415679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0B5A61-5D70-A152-EE3F-2C356462682D}"/>
              </a:ext>
            </a:extLst>
          </p:cNvPr>
          <p:cNvSpPr/>
          <p:nvPr/>
        </p:nvSpPr>
        <p:spPr>
          <a:xfrm>
            <a:off x="2440025" y="3836367"/>
            <a:ext cx="122553" cy="557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E32DE1-6F08-BFD2-C2A3-75EDE6F36CE9}"/>
              </a:ext>
            </a:extLst>
          </p:cNvPr>
          <p:cNvSpPr txBox="1"/>
          <p:nvPr/>
        </p:nvSpPr>
        <p:spPr>
          <a:xfrm>
            <a:off x="2515093" y="4161571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0F6F2EA-D02F-0BA2-5B5F-ABCCAE073CFA}"/>
              </a:ext>
            </a:extLst>
          </p:cNvPr>
          <p:cNvSpPr txBox="1"/>
          <p:nvPr/>
        </p:nvSpPr>
        <p:spPr>
          <a:xfrm>
            <a:off x="2955507" y="415679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3652D43C-DC03-D20B-1609-9D2338C5025B}"/>
              </a:ext>
            </a:extLst>
          </p:cNvPr>
          <p:cNvSpPr/>
          <p:nvPr/>
        </p:nvSpPr>
        <p:spPr>
          <a:xfrm rot="5400000">
            <a:off x="3291304" y="4481137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B0DBF4-68C8-96FC-EBE2-C561EBD94422}"/>
              </a:ext>
            </a:extLst>
          </p:cNvPr>
          <p:cNvSpPr/>
          <p:nvPr/>
        </p:nvSpPr>
        <p:spPr>
          <a:xfrm>
            <a:off x="3632693" y="4638793"/>
            <a:ext cx="449628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6A1EA49-3423-863D-71EB-06A722608684}"/>
              </a:ext>
            </a:extLst>
          </p:cNvPr>
          <p:cNvSpPr/>
          <p:nvPr/>
        </p:nvSpPr>
        <p:spPr>
          <a:xfrm>
            <a:off x="3482123" y="4761931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B49B93-86C5-A6BF-1A3A-CCD586B45156}"/>
              </a:ext>
            </a:extLst>
          </p:cNvPr>
          <p:cNvSpPr txBox="1"/>
          <p:nvPr/>
        </p:nvSpPr>
        <p:spPr>
          <a:xfrm>
            <a:off x="3620027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9066467-D7F6-DB16-95A8-805AC4EAA5E2}"/>
              </a:ext>
            </a:extLst>
          </p:cNvPr>
          <p:cNvSpPr/>
          <p:nvPr/>
        </p:nvSpPr>
        <p:spPr>
          <a:xfrm>
            <a:off x="4120467" y="4761931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205A9A-A1E2-5F2A-C1A8-D47B7123EC6E}"/>
              </a:ext>
            </a:extLst>
          </p:cNvPr>
          <p:cNvSpPr txBox="1"/>
          <p:nvPr/>
        </p:nvSpPr>
        <p:spPr>
          <a:xfrm>
            <a:off x="4271422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5A9ED2-BF9F-4014-55A6-3ACBDBA901B4}"/>
              </a:ext>
            </a:extLst>
          </p:cNvPr>
          <p:cNvSpPr txBox="1"/>
          <p:nvPr/>
        </p:nvSpPr>
        <p:spPr>
          <a:xfrm>
            <a:off x="2972549" y="4774916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681EE96-AAB6-3143-022F-F7975C2318EC}"/>
              </a:ext>
            </a:extLst>
          </p:cNvPr>
          <p:cNvSpPr/>
          <p:nvPr/>
        </p:nvSpPr>
        <p:spPr>
          <a:xfrm>
            <a:off x="3225435" y="4634549"/>
            <a:ext cx="230198" cy="315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6D36A08-B49F-6749-7286-FE2A65B08E9A}"/>
              </a:ext>
            </a:extLst>
          </p:cNvPr>
          <p:cNvSpPr/>
          <p:nvPr/>
        </p:nvSpPr>
        <p:spPr>
          <a:xfrm>
            <a:off x="4271422" y="4648766"/>
            <a:ext cx="449628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3F1AAE0-B76C-451D-B942-955E8DD2D199}"/>
              </a:ext>
            </a:extLst>
          </p:cNvPr>
          <p:cNvSpPr txBox="1"/>
          <p:nvPr/>
        </p:nvSpPr>
        <p:spPr>
          <a:xfrm>
            <a:off x="3385601" y="4779218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5EB0B0C-B5A8-CBBF-A245-98CDC103F71B}"/>
              </a:ext>
            </a:extLst>
          </p:cNvPr>
          <p:cNvSpPr txBox="1"/>
          <p:nvPr/>
        </p:nvSpPr>
        <p:spPr>
          <a:xfrm>
            <a:off x="4011310" y="4792203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C495A4E-0EAB-93EA-26B1-D719EA7E756F}"/>
              </a:ext>
            </a:extLst>
          </p:cNvPr>
          <p:cNvSpPr/>
          <p:nvPr/>
        </p:nvSpPr>
        <p:spPr>
          <a:xfrm>
            <a:off x="4271422" y="5155716"/>
            <a:ext cx="449628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9F8EF0CA-1478-FD8D-16DB-4E8E9F42A12A}"/>
              </a:ext>
            </a:extLst>
          </p:cNvPr>
          <p:cNvSpPr/>
          <p:nvPr/>
        </p:nvSpPr>
        <p:spPr>
          <a:xfrm rot="5400000">
            <a:off x="4434959" y="5024753"/>
            <a:ext cx="122554" cy="66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F677B8D-8EEA-B412-4073-30D22910C4EC}"/>
              </a:ext>
            </a:extLst>
          </p:cNvPr>
          <p:cNvSpPr txBox="1"/>
          <p:nvPr/>
        </p:nvSpPr>
        <p:spPr>
          <a:xfrm>
            <a:off x="4011310" y="5080038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2412B20-8A3D-2037-255C-FC5B9DC1CAE1}"/>
              </a:ext>
            </a:extLst>
          </p:cNvPr>
          <p:cNvSpPr/>
          <p:nvPr/>
        </p:nvSpPr>
        <p:spPr>
          <a:xfrm>
            <a:off x="4958972" y="5155716"/>
            <a:ext cx="668634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171929AC-8233-3F33-CFD2-F944F05DC1E0}"/>
              </a:ext>
            </a:extLst>
          </p:cNvPr>
          <p:cNvSpPr/>
          <p:nvPr/>
        </p:nvSpPr>
        <p:spPr>
          <a:xfrm>
            <a:off x="4777859" y="5183973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CC3177-9DC3-D987-1E4A-25AC4C6DD3F7}"/>
              </a:ext>
            </a:extLst>
          </p:cNvPr>
          <p:cNvSpPr/>
          <p:nvPr/>
        </p:nvSpPr>
        <p:spPr>
          <a:xfrm>
            <a:off x="5878586" y="5155716"/>
            <a:ext cx="720884" cy="122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D2B37893-C4CF-E8CD-A29A-61F3077A7DC0}"/>
              </a:ext>
            </a:extLst>
          </p:cNvPr>
          <p:cNvSpPr/>
          <p:nvPr/>
        </p:nvSpPr>
        <p:spPr>
          <a:xfrm>
            <a:off x="5713704" y="5181615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809955-5FA3-312E-097C-D76DD85736D5}"/>
              </a:ext>
            </a:extLst>
          </p:cNvPr>
          <p:cNvSpPr txBox="1"/>
          <p:nvPr/>
        </p:nvSpPr>
        <p:spPr>
          <a:xfrm>
            <a:off x="5059655" y="495983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E7BCBF6C-4A2C-AD7E-35D9-67B3DF37D8A1}"/>
              </a:ext>
            </a:extLst>
          </p:cNvPr>
          <p:cNvSpPr/>
          <p:nvPr/>
        </p:nvSpPr>
        <p:spPr>
          <a:xfrm rot="16200000">
            <a:off x="6177751" y="5022566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A061D9E-E210-DBEE-EA89-7586761921C2}"/>
              </a:ext>
            </a:extLst>
          </p:cNvPr>
          <p:cNvSpPr/>
          <p:nvPr/>
        </p:nvSpPr>
        <p:spPr>
          <a:xfrm>
            <a:off x="6240783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DBDC448-6DEE-386E-CB2A-10E3B61E9149}"/>
              </a:ext>
            </a:extLst>
          </p:cNvPr>
          <p:cNvSpPr/>
          <p:nvPr/>
        </p:nvSpPr>
        <p:spPr>
          <a:xfrm>
            <a:off x="5982949" y="4648766"/>
            <a:ext cx="257834" cy="311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0296D47-6DCC-1C60-F572-BC49B4932010}"/>
              </a:ext>
            </a:extLst>
          </p:cNvPr>
          <p:cNvSpPr/>
          <p:nvPr/>
        </p:nvSpPr>
        <p:spPr>
          <a:xfrm>
            <a:off x="4855232" y="4765574"/>
            <a:ext cx="981026" cy="879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46A341-3C1E-5E0E-B968-AB164D2B7DA4}"/>
              </a:ext>
            </a:extLst>
          </p:cNvPr>
          <p:cNvSpPr txBox="1"/>
          <p:nvPr/>
        </p:nvSpPr>
        <p:spPr>
          <a:xfrm>
            <a:off x="6007881" y="445288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2A9A15B-4811-1640-0047-187FC13B0BFF}"/>
              </a:ext>
            </a:extLst>
          </p:cNvPr>
          <p:cNvSpPr/>
          <p:nvPr/>
        </p:nvSpPr>
        <p:spPr>
          <a:xfrm>
            <a:off x="6747673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BC811E9D-A920-BA9C-89DB-458B06ECD1B3}"/>
              </a:ext>
            </a:extLst>
          </p:cNvPr>
          <p:cNvSpPr/>
          <p:nvPr/>
        </p:nvSpPr>
        <p:spPr>
          <a:xfrm>
            <a:off x="6569188" y="477127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5E711F0-315C-9E93-FBB9-0F0B4BEE09EB}"/>
              </a:ext>
            </a:extLst>
          </p:cNvPr>
          <p:cNvSpPr/>
          <p:nvPr/>
        </p:nvSpPr>
        <p:spPr>
          <a:xfrm>
            <a:off x="7268589" y="4648766"/>
            <a:ext cx="257834" cy="311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4450AAE9-0761-4524-97C5-DE7DDAA87C4A}"/>
              </a:ext>
            </a:extLst>
          </p:cNvPr>
          <p:cNvSpPr/>
          <p:nvPr/>
        </p:nvSpPr>
        <p:spPr>
          <a:xfrm>
            <a:off x="7084030" y="4771278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A84FE4C-5EA8-5CCA-5EB5-B7560CB96B20}"/>
              </a:ext>
            </a:extLst>
          </p:cNvPr>
          <p:cNvSpPr txBox="1"/>
          <p:nvPr/>
        </p:nvSpPr>
        <p:spPr>
          <a:xfrm>
            <a:off x="5719064" y="4785904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3755C8A-4D2A-5090-1428-6FD3A169A0DB}"/>
              </a:ext>
            </a:extLst>
          </p:cNvPr>
          <p:cNvSpPr txBox="1"/>
          <p:nvPr/>
        </p:nvSpPr>
        <p:spPr>
          <a:xfrm>
            <a:off x="6484591" y="482454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D639C8-54E1-9389-465E-3A4F1214AFA2}"/>
              </a:ext>
            </a:extLst>
          </p:cNvPr>
          <p:cNvSpPr txBox="1"/>
          <p:nvPr/>
        </p:nvSpPr>
        <p:spPr>
          <a:xfrm>
            <a:off x="7005507" y="482389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6A65639A-1A07-B89D-2242-01436A704254}"/>
              </a:ext>
            </a:extLst>
          </p:cNvPr>
          <p:cNvSpPr/>
          <p:nvPr/>
        </p:nvSpPr>
        <p:spPr>
          <a:xfrm rot="16200000">
            <a:off x="7336229" y="4479812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3A2D046-23FF-8FE3-65D6-184901C9028F}"/>
              </a:ext>
            </a:extLst>
          </p:cNvPr>
          <p:cNvSpPr/>
          <p:nvPr/>
        </p:nvSpPr>
        <p:spPr>
          <a:xfrm>
            <a:off x="7399259" y="3847078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5A5681D-6BCA-7241-6352-F4F0C8FA73A1}"/>
              </a:ext>
            </a:extLst>
          </p:cNvPr>
          <p:cNvSpPr/>
          <p:nvPr/>
        </p:nvSpPr>
        <p:spPr>
          <a:xfrm>
            <a:off x="7165886" y="3846661"/>
            <a:ext cx="230198" cy="5522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E7AF3709-B271-5EC1-9D17-A896DA03907E}"/>
              </a:ext>
            </a:extLst>
          </p:cNvPr>
          <p:cNvSpPr/>
          <p:nvPr/>
        </p:nvSpPr>
        <p:spPr>
          <a:xfrm flipV="1">
            <a:off x="3725171" y="4079138"/>
            <a:ext cx="3191562" cy="879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DCDCCC4-6E79-7930-8909-065E4E66FAF6}"/>
              </a:ext>
            </a:extLst>
          </p:cNvPr>
          <p:cNvSpPr txBox="1"/>
          <p:nvPr/>
        </p:nvSpPr>
        <p:spPr>
          <a:xfrm>
            <a:off x="564753" y="103667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</a:p>
          <a:p>
            <a:pPr algn="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612D12C4-6C52-E96A-7B28-569443792195}"/>
              </a:ext>
            </a:extLst>
          </p:cNvPr>
          <p:cNvSpPr/>
          <p:nvPr/>
        </p:nvSpPr>
        <p:spPr>
          <a:xfrm>
            <a:off x="2613692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9348C8D-B976-C18C-C436-F6F24C49A8CC}"/>
              </a:ext>
            </a:extLst>
          </p:cNvPr>
          <p:cNvSpPr/>
          <p:nvPr/>
        </p:nvSpPr>
        <p:spPr>
          <a:xfrm>
            <a:off x="7880903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0500B82C-8A8D-E741-C6C8-ABE3390969C9}"/>
              </a:ext>
            </a:extLst>
          </p:cNvPr>
          <p:cNvSpPr/>
          <p:nvPr/>
        </p:nvSpPr>
        <p:spPr>
          <a:xfrm>
            <a:off x="7693903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1410DB6-26B6-352D-EC44-F4DEC475B836}"/>
              </a:ext>
            </a:extLst>
          </p:cNvPr>
          <p:cNvSpPr/>
          <p:nvPr/>
        </p:nvSpPr>
        <p:spPr>
          <a:xfrm>
            <a:off x="8362547" y="3841485"/>
            <a:ext cx="230198" cy="55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3CE5A056-25E9-E76B-9FD8-A3F4A515CB1D}"/>
              </a:ext>
            </a:extLst>
          </p:cNvPr>
          <p:cNvSpPr/>
          <p:nvPr/>
        </p:nvSpPr>
        <p:spPr>
          <a:xfrm>
            <a:off x="8175547" y="4093567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99B164D7-9B1F-F042-E37A-C723DDCD9595}"/>
              </a:ext>
            </a:extLst>
          </p:cNvPr>
          <p:cNvSpPr/>
          <p:nvPr/>
        </p:nvSpPr>
        <p:spPr>
          <a:xfrm rot="16200000">
            <a:off x="8418665" y="3680936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673695-7475-42D9-D5A5-4E02A3825822}"/>
              </a:ext>
            </a:extLst>
          </p:cNvPr>
          <p:cNvSpPr/>
          <p:nvPr/>
        </p:nvSpPr>
        <p:spPr>
          <a:xfrm>
            <a:off x="8490034" y="2530555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F67EEFA-68A5-6BB3-F4DE-28F58AD07FC4}"/>
              </a:ext>
            </a:extLst>
          </p:cNvPr>
          <p:cNvSpPr/>
          <p:nvPr/>
        </p:nvSpPr>
        <p:spPr>
          <a:xfrm>
            <a:off x="8355093" y="2530555"/>
            <a:ext cx="122553" cy="10752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8D6F173-3597-6C6D-5D1C-48993F02C174}"/>
              </a:ext>
            </a:extLst>
          </p:cNvPr>
          <p:cNvSpPr/>
          <p:nvPr/>
        </p:nvSpPr>
        <p:spPr>
          <a:xfrm>
            <a:off x="8866163" y="2523331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A33492AE-C23F-B053-C71E-A4C049EEC6C2}"/>
              </a:ext>
            </a:extLst>
          </p:cNvPr>
          <p:cNvSpPr/>
          <p:nvPr/>
        </p:nvSpPr>
        <p:spPr>
          <a:xfrm>
            <a:off x="8689787" y="3027944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9C3B548-4B12-6396-17C3-28527457BF8D}"/>
              </a:ext>
            </a:extLst>
          </p:cNvPr>
          <p:cNvSpPr txBox="1"/>
          <p:nvPr/>
        </p:nvSpPr>
        <p:spPr>
          <a:xfrm>
            <a:off x="8750115" y="2341663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7330EE4-2D73-9959-C5D0-03266C0B596C}"/>
              </a:ext>
            </a:extLst>
          </p:cNvPr>
          <p:cNvSpPr/>
          <p:nvPr/>
        </p:nvSpPr>
        <p:spPr>
          <a:xfrm>
            <a:off x="9227487" y="2518063"/>
            <a:ext cx="122553" cy="1075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DB72A58B-6A0A-2070-9E8F-1537BC23813F}"/>
              </a:ext>
            </a:extLst>
          </p:cNvPr>
          <p:cNvSpPr/>
          <p:nvPr/>
        </p:nvSpPr>
        <p:spPr>
          <a:xfrm>
            <a:off x="9051111" y="3022676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0F7259B-4035-099D-F492-134E7C7F6C9E}"/>
              </a:ext>
            </a:extLst>
          </p:cNvPr>
          <p:cNvSpPr txBox="1"/>
          <p:nvPr/>
        </p:nvSpPr>
        <p:spPr>
          <a:xfrm>
            <a:off x="8252235" y="2339341"/>
            <a:ext cx="45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2E6EBB4-6C7C-05C6-4EF4-36E74B7A697B}"/>
              </a:ext>
            </a:extLst>
          </p:cNvPr>
          <p:cNvSpPr/>
          <p:nvPr/>
        </p:nvSpPr>
        <p:spPr>
          <a:xfrm>
            <a:off x="9296171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25006E00-8D21-9261-52F6-9576B51C2B21}"/>
              </a:ext>
            </a:extLst>
          </p:cNvPr>
          <p:cNvSpPr/>
          <p:nvPr/>
        </p:nvSpPr>
        <p:spPr>
          <a:xfrm rot="16200000">
            <a:off x="9230178" y="2367598"/>
            <a:ext cx="122554" cy="66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E076425-C833-80B9-06E4-E3E392C69BF2}"/>
              </a:ext>
            </a:extLst>
          </p:cNvPr>
          <p:cNvSpPr/>
          <p:nvPr/>
        </p:nvSpPr>
        <p:spPr>
          <a:xfrm>
            <a:off x="9199802" y="785707"/>
            <a:ext cx="83186" cy="1483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7DA5CAA-A9CC-8018-1788-080FFD32E8C6}"/>
              </a:ext>
            </a:extLst>
          </p:cNvPr>
          <p:cNvSpPr/>
          <p:nvPr/>
        </p:nvSpPr>
        <p:spPr>
          <a:xfrm>
            <a:off x="9582765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右 132">
            <a:extLst>
              <a:ext uri="{FF2B5EF4-FFF2-40B4-BE49-F238E27FC236}">
                <a16:creationId xmlns:a16="http://schemas.microsoft.com/office/drawing/2014/main" id="{94385E5C-1215-24E7-1CE0-EB5EBBD73BB3}"/>
              </a:ext>
            </a:extLst>
          </p:cNvPr>
          <p:cNvSpPr/>
          <p:nvPr/>
        </p:nvSpPr>
        <p:spPr>
          <a:xfrm>
            <a:off x="9432271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6A5210E-0702-3C0B-6116-4E7595FE0C77}"/>
              </a:ext>
            </a:extLst>
          </p:cNvPr>
          <p:cNvSpPr/>
          <p:nvPr/>
        </p:nvSpPr>
        <p:spPr>
          <a:xfrm>
            <a:off x="9874232" y="785707"/>
            <a:ext cx="83186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右 134">
            <a:extLst>
              <a:ext uri="{FF2B5EF4-FFF2-40B4-BE49-F238E27FC236}">
                <a16:creationId xmlns:a16="http://schemas.microsoft.com/office/drawing/2014/main" id="{4174BADF-ABA6-2CFD-6F50-2BB08CEAA661}"/>
              </a:ext>
            </a:extLst>
          </p:cNvPr>
          <p:cNvSpPr/>
          <p:nvPr/>
        </p:nvSpPr>
        <p:spPr>
          <a:xfrm>
            <a:off x="9723738" y="1478280"/>
            <a:ext cx="122554" cy="66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89262F5-1402-305D-DB28-29CDCC15F14E}"/>
              </a:ext>
            </a:extLst>
          </p:cNvPr>
          <p:cNvSpPr txBox="1"/>
          <p:nvPr/>
        </p:nvSpPr>
        <p:spPr>
          <a:xfrm>
            <a:off x="9447034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048A7A2-3F25-FA48-335E-8A0A466EBC97}"/>
              </a:ext>
            </a:extLst>
          </p:cNvPr>
          <p:cNvSpPr txBox="1"/>
          <p:nvPr/>
        </p:nvSpPr>
        <p:spPr>
          <a:xfrm>
            <a:off x="9738501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BCA41C4-D53F-C38E-2A97-529A4BF4376A}"/>
              </a:ext>
            </a:extLst>
          </p:cNvPr>
          <p:cNvSpPr txBox="1"/>
          <p:nvPr/>
        </p:nvSpPr>
        <p:spPr>
          <a:xfrm>
            <a:off x="9611169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773F2FAE-E3FA-FD86-5242-3484B16D4FB9}"/>
              </a:ext>
            </a:extLst>
          </p:cNvPr>
          <p:cNvSpPr/>
          <p:nvPr/>
        </p:nvSpPr>
        <p:spPr>
          <a:xfrm>
            <a:off x="10010441" y="1481455"/>
            <a:ext cx="122554" cy="66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7331094-6407-E293-43FE-A0F88998A8B6}"/>
              </a:ext>
            </a:extLst>
          </p:cNvPr>
          <p:cNvSpPr/>
          <p:nvPr/>
        </p:nvSpPr>
        <p:spPr>
          <a:xfrm>
            <a:off x="10186018" y="785707"/>
            <a:ext cx="3600" cy="1483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4EDDB3C-3BE1-5827-FF27-0081DF8EA376}"/>
              </a:ext>
            </a:extLst>
          </p:cNvPr>
          <p:cNvSpPr txBox="1"/>
          <p:nvPr/>
        </p:nvSpPr>
        <p:spPr>
          <a:xfrm>
            <a:off x="10008694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A4D27F2-99BD-30D1-BA08-2CCA4FECC62F}"/>
              </a:ext>
            </a:extLst>
          </p:cNvPr>
          <p:cNvSpPr txBox="1"/>
          <p:nvPr/>
        </p:nvSpPr>
        <p:spPr>
          <a:xfrm>
            <a:off x="6647775" y="4460018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56300E0-CCD6-7831-ADC9-8A6AC4041067}"/>
              </a:ext>
            </a:extLst>
          </p:cNvPr>
          <p:cNvSpPr txBox="1"/>
          <p:nvPr/>
        </p:nvSpPr>
        <p:spPr>
          <a:xfrm>
            <a:off x="6896476" y="4151329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FAA1F95-1A3F-F8F2-1853-F22349B2D7AE}"/>
              </a:ext>
            </a:extLst>
          </p:cNvPr>
          <p:cNvSpPr txBox="1"/>
          <p:nvPr/>
        </p:nvSpPr>
        <p:spPr>
          <a:xfrm>
            <a:off x="7604160" y="4142405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E37994F-0257-2EC5-87A5-EC960824BEB8}"/>
              </a:ext>
            </a:extLst>
          </p:cNvPr>
          <p:cNvSpPr txBox="1"/>
          <p:nvPr/>
        </p:nvSpPr>
        <p:spPr>
          <a:xfrm>
            <a:off x="8104892" y="4156494"/>
            <a:ext cx="346249" cy="2718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箭头: 右 155">
            <a:extLst>
              <a:ext uri="{FF2B5EF4-FFF2-40B4-BE49-F238E27FC236}">
                <a16:creationId xmlns:a16="http://schemas.microsoft.com/office/drawing/2014/main" id="{C8294984-56CE-91E1-4C0E-AA2D4C786CBE}"/>
              </a:ext>
            </a:extLst>
          </p:cNvPr>
          <p:cNvSpPr/>
          <p:nvPr/>
        </p:nvSpPr>
        <p:spPr>
          <a:xfrm flipV="1">
            <a:off x="3003472" y="3010922"/>
            <a:ext cx="4992530" cy="1103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箭头: 右 156">
            <a:extLst>
              <a:ext uri="{FF2B5EF4-FFF2-40B4-BE49-F238E27FC236}">
                <a16:creationId xmlns:a16="http://schemas.microsoft.com/office/drawing/2014/main" id="{BE004EEA-0FBD-A663-FFFB-0F65FFF72A45}"/>
              </a:ext>
            </a:extLst>
          </p:cNvPr>
          <p:cNvSpPr/>
          <p:nvPr/>
        </p:nvSpPr>
        <p:spPr>
          <a:xfrm flipV="1">
            <a:off x="2360682" y="1450772"/>
            <a:ext cx="6470276" cy="1103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796353F-F040-50C2-0B4C-631AF65E7C7E}"/>
              </a:ext>
            </a:extLst>
          </p:cNvPr>
          <p:cNvSpPr txBox="1"/>
          <p:nvPr/>
        </p:nvSpPr>
        <p:spPr>
          <a:xfrm>
            <a:off x="9124647" y="579977"/>
            <a:ext cx="3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2CB4937-36AD-ACFC-5326-07E946145863}"/>
              </a:ext>
            </a:extLst>
          </p:cNvPr>
          <p:cNvSpPr txBox="1"/>
          <p:nvPr/>
        </p:nvSpPr>
        <p:spPr>
          <a:xfrm>
            <a:off x="10186018" y="1036678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7197543-E7D4-9D8A-606B-A80FABBD1FF7}"/>
              </a:ext>
            </a:extLst>
          </p:cNvPr>
          <p:cNvSpPr txBox="1"/>
          <p:nvPr/>
        </p:nvSpPr>
        <p:spPr>
          <a:xfrm>
            <a:off x="8074178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F16624A-9EDB-D02C-38DF-686E064C68B1}"/>
              </a:ext>
            </a:extLst>
          </p:cNvPr>
          <p:cNvSpPr txBox="1"/>
          <p:nvPr/>
        </p:nvSpPr>
        <p:spPr>
          <a:xfrm>
            <a:off x="8576990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4F0EEF4-708D-70CC-F7C8-798F2BE0FC1C}"/>
              </a:ext>
            </a:extLst>
          </p:cNvPr>
          <p:cNvSpPr txBox="1"/>
          <p:nvPr/>
        </p:nvSpPr>
        <p:spPr>
          <a:xfrm>
            <a:off x="8955722" y="3283916"/>
            <a:ext cx="346249" cy="339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sz="105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1F2D83C-F169-AD1D-8A4C-F7D1BC417B22}"/>
              </a:ext>
            </a:extLst>
          </p:cNvPr>
          <p:cNvSpPr txBox="1"/>
          <p:nvPr/>
        </p:nvSpPr>
        <p:spPr>
          <a:xfrm>
            <a:off x="9320533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647C9C3-D4A4-DFF7-7412-EE1C41F762E8}"/>
              </a:ext>
            </a:extLst>
          </p:cNvPr>
          <p:cNvSpPr txBox="1"/>
          <p:nvPr/>
        </p:nvSpPr>
        <p:spPr>
          <a:xfrm>
            <a:off x="8926379" y="1683009"/>
            <a:ext cx="346249" cy="5860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7182296-A59D-6F14-AB23-CCB7CD5413AA}"/>
              </a:ext>
            </a:extLst>
          </p:cNvPr>
          <p:cNvSpPr txBox="1"/>
          <p:nvPr/>
        </p:nvSpPr>
        <p:spPr>
          <a:xfrm>
            <a:off x="7153034" y="3671016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ED62D9F-2EAF-0C52-AB27-EA3CEBFBAD72}"/>
              </a:ext>
            </a:extLst>
          </p:cNvPr>
          <p:cNvSpPr txBox="1"/>
          <p:nvPr/>
        </p:nvSpPr>
        <p:spPr>
          <a:xfrm>
            <a:off x="7767004" y="3658970"/>
            <a:ext cx="46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BFBCA656-00DF-5512-25D8-788132FA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17" y="4501725"/>
            <a:ext cx="2145997" cy="13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8DA5EB5-5D73-1C46-270C-A9F51BD18B3D}"/>
              </a:ext>
            </a:extLst>
          </p:cNvPr>
          <p:cNvSpPr/>
          <p:nvPr/>
        </p:nvSpPr>
        <p:spPr>
          <a:xfrm>
            <a:off x="4917439" y="2214879"/>
            <a:ext cx="1551092" cy="921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Positive(FP)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7B27F9-18E3-5F7E-4492-EEB5741A16FC}"/>
              </a:ext>
            </a:extLst>
          </p:cNvPr>
          <p:cNvSpPr/>
          <p:nvPr/>
        </p:nvSpPr>
        <p:spPr>
          <a:xfrm>
            <a:off x="3366347" y="2214880"/>
            <a:ext cx="1551092" cy="921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Negative(TN)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356C8C-B041-4205-BE32-A8AC2B851ED9}"/>
              </a:ext>
            </a:extLst>
          </p:cNvPr>
          <p:cNvSpPr txBox="1"/>
          <p:nvPr/>
        </p:nvSpPr>
        <p:spPr>
          <a:xfrm>
            <a:off x="3635215" y="1907102"/>
            <a:ext cx="101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Wheat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5341CA-008D-DAB0-2FD3-272D3436BF17}"/>
              </a:ext>
            </a:extLst>
          </p:cNvPr>
          <p:cNvSpPr txBox="1"/>
          <p:nvPr/>
        </p:nvSpPr>
        <p:spPr>
          <a:xfrm>
            <a:off x="5255237" y="1907102"/>
            <a:ext cx="875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Wheat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AD16CA-007E-16B1-4DC6-927627F6E902}"/>
              </a:ext>
            </a:extLst>
          </p:cNvPr>
          <p:cNvSpPr txBox="1"/>
          <p:nvPr/>
        </p:nvSpPr>
        <p:spPr>
          <a:xfrm>
            <a:off x="2924516" y="3204829"/>
            <a:ext cx="400110" cy="7831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Wheat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5AE237-74C3-6AB5-F5B0-70F813BB4B90}"/>
              </a:ext>
            </a:extLst>
          </p:cNvPr>
          <p:cNvSpPr txBox="1"/>
          <p:nvPr/>
        </p:nvSpPr>
        <p:spPr>
          <a:xfrm>
            <a:off x="2924516" y="2214955"/>
            <a:ext cx="400110" cy="9210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Wheat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C85466-12DB-9601-B075-168E76A4F291}"/>
              </a:ext>
            </a:extLst>
          </p:cNvPr>
          <p:cNvSpPr/>
          <p:nvPr/>
        </p:nvSpPr>
        <p:spPr>
          <a:xfrm>
            <a:off x="3366346" y="3135901"/>
            <a:ext cx="1551093" cy="921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Negative(FN)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5A5-CE22-BA90-2EF4-DF00422FF371}"/>
              </a:ext>
            </a:extLst>
          </p:cNvPr>
          <p:cNvSpPr/>
          <p:nvPr/>
        </p:nvSpPr>
        <p:spPr>
          <a:xfrm>
            <a:off x="4917439" y="3135901"/>
            <a:ext cx="1551092" cy="921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Positive(TP)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86D89E-683E-FD3A-2DB3-DA76F4CC5E22}"/>
              </a:ext>
            </a:extLst>
          </p:cNvPr>
          <p:cNvSpPr txBox="1"/>
          <p:nvPr/>
        </p:nvSpPr>
        <p:spPr>
          <a:xfrm>
            <a:off x="4097340" y="156970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BAF031-B279-6E1E-ED2A-11424C9203B4}"/>
              </a:ext>
            </a:extLst>
          </p:cNvPr>
          <p:cNvSpPr txBox="1"/>
          <p:nvPr/>
        </p:nvSpPr>
        <p:spPr>
          <a:xfrm>
            <a:off x="2539414" y="2584050"/>
            <a:ext cx="461665" cy="11037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18863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452</Words>
  <Application>Microsoft Office PowerPoint</Application>
  <PresentationFormat>宽屏</PresentationFormat>
  <Paragraphs>343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xt</dc:creator>
  <cp:lastModifiedBy>cao xt</cp:lastModifiedBy>
  <cp:revision>7</cp:revision>
  <dcterms:created xsi:type="dcterms:W3CDTF">2022-04-28T07:18:23Z</dcterms:created>
  <dcterms:modified xsi:type="dcterms:W3CDTF">2022-05-06T09:04:34Z</dcterms:modified>
</cp:coreProperties>
</file>