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751B-697D-48ED-8937-A086D3D7C54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ocks">
            <a:extLst>
              <a:ext uri="{FF2B5EF4-FFF2-40B4-BE49-F238E27FC236}">
                <a16:creationId xmlns:a16="http://schemas.microsoft.com/office/drawing/2014/main" id="{CE1A8E62-9B70-409B-93D0-ABF6709E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911"/>
            <a:ext cx="6852375" cy="918291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13D4D7-90DD-4310-B334-F1EC7E19BEAB}"/>
              </a:ext>
            </a:extLst>
          </p:cNvPr>
          <p:cNvSpPr/>
          <p:nvPr/>
        </p:nvSpPr>
        <p:spPr>
          <a:xfrm>
            <a:off x="-31841" y="4635690"/>
            <a:ext cx="6937608" cy="3441706"/>
          </a:xfrm>
          <a:prstGeom prst="rect">
            <a:avLst/>
          </a:prstGeom>
          <a:solidFill>
            <a:srgbClr val="FFFF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56309-2A2A-4C3E-99F0-8E8BA45675AF}"/>
              </a:ext>
            </a:extLst>
          </p:cNvPr>
          <p:cNvSpPr/>
          <p:nvPr/>
        </p:nvSpPr>
        <p:spPr>
          <a:xfrm>
            <a:off x="269169" y="4878892"/>
            <a:ext cx="6333348" cy="231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000"/>
              </a:lnSpc>
            </a:pPr>
            <a: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R Companion for </a:t>
            </a:r>
            <a:br>
              <a:rPr lang="en-US" sz="540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  <a: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b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91DD4-55E5-4D2C-8D31-5E453B5166B0}"/>
              </a:ext>
            </a:extLst>
          </p:cNvPr>
          <p:cNvSpPr txBox="1"/>
          <p:nvPr/>
        </p:nvSpPr>
        <p:spPr>
          <a:xfrm>
            <a:off x="355080" y="7331821"/>
            <a:ext cx="381321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Bahnschrift" panose="020B0502040204020203" pitchFamily="34" charset="0"/>
              </a:rPr>
              <a:t>by Michael Hahsler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495E23-FD53-45D6-9FF5-985A28CD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13" y="1151995"/>
            <a:ext cx="2847538" cy="220618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38100" stA="71000" endPos="47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0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13</Words>
  <Application>Microsoft Office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Michael Hahsler</cp:lastModifiedBy>
  <cp:revision>13</cp:revision>
  <dcterms:created xsi:type="dcterms:W3CDTF">2021-07-13T21:37:09Z</dcterms:created>
  <dcterms:modified xsi:type="dcterms:W3CDTF">2021-07-15T16:18:46Z</dcterms:modified>
</cp:coreProperties>
</file>