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9"/>
  </p:notesMasterIdLst>
  <p:sldIdLst>
    <p:sldId id="256" r:id="rId2"/>
    <p:sldId id="401" r:id="rId3"/>
    <p:sldId id="427" r:id="rId4"/>
    <p:sldId id="473" r:id="rId5"/>
    <p:sldId id="528" r:id="rId6"/>
    <p:sldId id="529" r:id="rId7"/>
    <p:sldId id="490" r:id="rId8"/>
    <p:sldId id="499" r:id="rId9"/>
    <p:sldId id="539" r:id="rId10"/>
    <p:sldId id="541" r:id="rId11"/>
    <p:sldId id="540" r:id="rId12"/>
    <p:sldId id="477" r:id="rId13"/>
    <p:sldId id="533" r:id="rId14"/>
    <p:sldId id="534" r:id="rId15"/>
    <p:sldId id="531" r:id="rId16"/>
    <p:sldId id="535" r:id="rId17"/>
    <p:sldId id="536" r:id="rId18"/>
    <p:sldId id="537" r:id="rId19"/>
    <p:sldId id="532" r:id="rId20"/>
    <p:sldId id="504" r:id="rId21"/>
    <p:sldId id="530" r:id="rId22"/>
    <p:sldId id="526" r:id="rId23"/>
    <p:sldId id="404" r:id="rId24"/>
    <p:sldId id="441" r:id="rId25"/>
    <p:sldId id="403" r:id="rId26"/>
    <p:sldId id="402" r:id="rId27"/>
    <p:sldId id="370" r:id="rId28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BAE3216-870B-407D-BCC2-312A68FC840D}">
          <p14:sldIdLst>
            <p14:sldId id="256"/>
            <p14:sldId id="401"/>
            <p14:sldId id="427"/>
            <p14:sldId id="473"/>
            <p14:sldId id="528"/>
            <p14:sldId id="529"/>
            <p14:sldId id="490"/>
            <p14:sldId id="499"/>
            <p14:sldId id="539"/>
            <p14:sldId id="541"/>
            <p14:sldId id="540"/>
            <p14:sldId id="477"/>
            <p14:sldId id="533"/>
            <p14:sldId id="534"/>
            <p14:sldId id="531"/>
            <p14:sldId id="535"/>
            <p14:sldId id="536"/>
            <p14:sldId id="537"/>
            <p14:sldId id="532"/>
            <p14:sldId id="504"/>
            <p14:sldId id="530"/>
            <p14:sldId id="526"/>
            <p14:sldId id="404"/>
            <p14:sldId id="441"/>
            <p14:sldId id="403"/>
            <p14:sldId id="402"/>
            <p14:sldId id="3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52F"/>
    <a:srgbClr val="1C1B23"/>
    <a:srgbClr val="30B695"/>
    <a:srgbClr val="269278"/>
    <a:srgbClr val="217D67"/>
    <a:srgbClr val="258F76"/>
    <a:srgbClr val="C8F0E6"/>
    <a:srgbClr val="984E96"/>
    <a:srgbClr val="525068"/>
    <a:srgbClr val="B9D5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4707" autoAdjust="0"/>
  </p:normalViewPr>
  <p:slideViewPr>
    <p:cSldViewPr snapToGrid="0">
      <p:cViewPr varScale="1">
        <p:scale>
          <a:sx n="113" d="100"/>
          <a:sy n="113" d="100"/>
        </p:scale>
        <p:origin x="1752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7" d="100"/>
        <a:sy n="5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6110A-4E3B-4A8E-8787-C829840F3EF1}" type="datetimeFigureOut">
              <a:rPr lang="id-ID" smtClean="0"/>
              <a:t>11/01/2019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4AABBD-5B74-40BE-9196-802D2FD825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28582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079A-B932-4316-9869-42E832570918}" type="datetimeFigureOut">
              <a:rPr lang="id-ID" smtClean="0"/>
              <a:t>11/01/2019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2A6B-A809-4840-BF14-8648BC0BDF87}" type="slidenum">
              <a:rPr lang="id-ID" smtClean="0"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61727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079A-B932-4316-9869-42E832570918}" type="datetimeFigureOut">
              <a:rPr lang="id-ID" smtClean="0"/>
              <a:t>11/01/2019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2A6B-A809-4840-BF14-8648BC0BDF87}" type="slidenum">
              <a:rPr lang="id-ID" smtClean="0"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1713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079A-B932-4316-9869-42E832570918}" type="datetimeFigureOut">
              <a:rPr lang="id-ID" smtClean="0"/>
              <a:t>11/01/2019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2A6B-A809-4840-BF14-8648BC0BDF87}" type="slidenum">
              <a:rPr lang="id-ID" smtClean="0"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69778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rk-Blank">
    <p:bg>
      <p:bgPr>
        <a:solidFill>
          <a:srgbClr val="2625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roup 211"/>
          <p:cNvGrpSpPr/>
          <p:nvPr userDrawn="1"/>
        </p:nvGrpSpPr>
        <p:grpSpPr>
          <a:xfrm>
            <a:off x="4140400" y="-1269255"/>
            <a:ext cx="6229227" cy="7989544"/>
            <a:chOff x="5520533" y="-1269255"/>
            <a:chExt cx="8305636" cy="7989544"/>
          </a:xfrm>
        </p:grpSpPr>
        <p:grpSp>
          <p:nvGrpSpPr>
            <p:cNvPr id="213" name="Group 212"/>
            <p:cNvGrpSpPr/>
            <p:nvPr/>
          </p:nvGrpSpPr>
          <p:grpSpPr>
            <a:xfrm>
              <a:off x="7370771" y="864377"/>
              <a:ext cx="2765821" cy="3199090"/>
              <a:chOff x="4411663" y="2038350"/>
              <a:chExt cx="1611313" cy="1863726"/>
            </a:xfrm>
            <a:solidFill>
              <a:srgbClr val="FBFBFB">
                <a:alpha val="5000"/>
              </a:srgbClr>
            </a:solidFill>
          </p:grpSpPr>
          <p:sp>
            <p:nvSpPr>
              <p:cNvPr id="292" name="Freeform 11"/>
              <p:cNvSpPr>
                <a:spLocks/>
              </p:cNvSpPr>
              <p:nvPr/>
            </p:nvSpPr>
            <p:spPr bwMode="auto">
              <a:xfrm>
                <a:off x="5486401" y="20383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93" name="Freeform 14"/>
              <p:cNvSpPr>
                <a:spLocks/>
              </p:cNvSpPr>
              <p:nvPr/>
            </p:nvSpPr>
            <p:spPr bwMode="auto">
              <a:xfrm>
                <a:off x="4411663" y="2657475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94" name="Freeform 58"/>
              <p:cNvSpPr>
                <a:spLocks/>
              </p:cNvSpPr>
              <p:nvPr/>
            </p:nvSpPr>
            <p:spPr bwMode="auto">
              <a:xfrm>
                <a:off x="4411663" y="327818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14" name="Group 213"/>
            <p:cNvGrpSpPr/>
            <p:nvPr/>
          </p:nvGrpSpPr>
          <p:grpSpPr>
            <a:xfrm>
              <a:off x="7370771" y="-1269255"/>
              <a:ext cx="6455398" cy="7989544"/>
              <a:chOff x="4411663" y="795338"/>
              <a:chExt cx="3760788" cy="4654550"/>
            </a:xfrm>
            <a:solidFill>
              <a:schemeClr val="bg1">
                <a:lumMod val="95000"/>
                <a:alpha val="5000"/>
              </a:schemeClr>
            </a:solidFill>
          </p:grpSpPr>
          <p:sp>
            <p:nvSpPr>
              <p:cNvPr id="285" name="Freeform 12"/>
              <p:cNvSpPr>
                <a:spLocks/>
              </p:cNvSpPr>
              <p:nvPr/>
            </p:nvSpPr>
            <p:spPr bwMode="auto">
              <a:xfrm>
                <a:off x="4945063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6" name="Freeform 21"/>
              <p:cNvSpPr>
                <a:spLocks/>
              </p:cNvSpPr>
              <p:nvPr/>
            </p:nvSpPr>
            <p:spPr bwMode="auto">
              <a:xfrm>
                <a:off x="6022976" y="2654300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7" name="Freeform 23"/>
              <p:cNvSpPr>
                <a:spLocks/>
              </p:cNvSpPr>
              <p:nvPr/>
            </p:nvSpPr>
            <p:spPr bwMode="auto">
              <a:xfrm>
                <a:off x="4948238" y="3278188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8" name="Freeform 29"/>
              <p:cNvSpPr>
                <a:spLocks/>
              </p:cNvSpPr>
              <p:nvPr/>
            </p:nvSpPr>
            <p:spPr bwMode="auto">
              <a:xfrm>
                <a:off x="4411663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9" name="Freeform 45"/>
              <p:cNvSpPr>
                <a:spLocks/>
              </p:cNvSpPr>
              <p:nvPr/>
            </p:nvSpPr>
            <p:spPr bwMode="auto">
              <a:xfrm>
                <a:off x="7634288" y="2343150"/>
                <a:ext cx="538163" cy="622300"/>
              </a:xfrm>
              <a:custGeom>
                <a:avLst/>
                <a:gdLst>
                  <a:gd name="T0" fmla="*/ 0 w 339"/>
                  <a:gd name="T1" fmla="*/ 196 h 392"/>
                  <a:gd name="T2" fmla="*/ 339 w 339"/>
                  <a:gd name="T3" fmla="*/ 392 h 392"/>
                  <a:gd name="T4" fmla="*/ 339 w 339"/>
                  <a:gd name="T5" fmla="*/ 0 h 392"/>
                  <a:gd name="T6" fmla="*/ 0 w 339"/>
                  <a:gd name="T7" fmla="*/ 196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2">
                    <a:moveTo>
                      <a:pt x="0" y="196"/>
                    </a:moveTo>
                    <a:lnTo>
                      <a:pt x="339" y="392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90" name="Freeform 57"/>
              <p:cNvSpPr>
                <a:spLocks/>
              </p:cNvSpPr>
              <p:nvPr/>
            </p:nvSpPr>
            <p:spPr bwMode="auto">
              <a:xfrm>
                <a:off x="5481638" y="2346325"/>
                <a:ext cx="541338" cy="619125"/>
              </a:xfrm>
              <a:custGeom>
                <a:avLst/>
                <a:gdLst>
                  <a:gd name="T0" fmla="*/ 0 w 341"/>
                  <a:gd name="T1" fmla="*/ 196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6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91" name="Freeform 78"/>
              <p:cNvSpPr>
                <a:spLocks/>
              </p:cNvSpPr>
              <p:nvPr/>
            </p:nvSpPr>
            <p:spPr bwMode="auto">
              <a:xfrm>
                <a:off x="6022976" y="3278188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15" name="Group 214"/>
            <p:cNvGrpSpPr/>
            <p:nvPr/>
          </p:nvGrpSpPr>
          <p:grpSpPr>
            <a:xfrm>
              <a:off x="6441565" y="864377"/>
              <a:ext cx="5539816" cy="3727728"/>
              <a:chOff x="3870326" y="2038350"/>
              <a:chExt cx="3227388" cy="2171701"/>
            </a:xfrm>
            <a:solidFill>
              <a:schemeClr val="bg1">
                <a:lumMod val="85000"/>
                <a:alpha val="5000"/>
              </a:schemeClr>
            </a:solidFill>
          </p:grpSpPr>
          <p:sp>
            <p:nvSpPr>
              <p:cNvPr id="281" name="Freeform 34"/>
              <p:cNvSpPr>
                <a:spLocks/>
              </p:cNvSpPr>
              <p:nvPr/>
            </p:nvSpPr>
            <p:spPr bwMode="auto">
              <a:xfrm>
                <a:off x="4945063" y="2038350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2" name="Freeform 53"/>
              <p:cNvSpPr>
                <a:spLocks/>
              </p:cNvSpPr>
              <p:nvPr/>
            </p:nvSpPr>
            <p:spPr bwMode="auto">
              <a:xfrm>
                <a:off x="6559551" y="2965450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3" name="Freeform 69"/>
              <p:cNvSpPr>
                <a:spLocks/>
              </p:cNvSpPr>
              <p:nvPr/>
            </p:nvSpPr>
            <p:spPr bwMode="auto">
              <a:xfrm>
                <a:off x="3870326" y="234950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4" name="Freeform 79"/>
              <p:cNvSpPr>
                <a:spLocks/>
              </p:cNvSpPr>
              <p:nvPr/>
            </p:nvSpPr>
            <p:spPr bwMode="auto">
              <a:xfrm>
                <a:off x="5486401" y="35861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16" name="Group 215"/>
            <p:cNvGrpSpPr/>
            <p:nvPr/>
          </p:nvGrpSpPr>
          <p:grpSpPr>
            <a:xfrm>
              <a:off x="6441565" y="-206525"/>
              <a:ext cx="5539816" cy="4790456"/>
              <a:chOff x="3870326" y="1414463"/>
              <a:chExt cx="3227388" cy="2790825"/>
            </a:xfrm>
            <a:solidFill>
              <a:schemeClr val="bg1">
                <a:lumMod val="75000"/>
                <a:alpha val="5000"/>
              </a:schemeClr>
            </a:solidFill>
          </p:grpSpPr>
          <p:sp>
            <p:nvSpPr>
              <p:cNvPr id="274" name="Freeform 16"/>
              <p:cNvSpPr>
                <a:spLocks/>
              </p:cNvSpPr>
              <p:nvPr/>
            </p:nvSpPr>
            <p:spPr bwMode="auto">
              <a:xfrm>
                <a:off x="3870326" y="297021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5" name="Freeform 20"/>
              <p:cNvSpPr>
                <a:spLocks/>
              </p:cNvSpPr>
              <p:nvPr/>
            </p:nvSpPr>
            <p:spPr bwMode="auto">
              <a:xfrm>
                <a:off x="6559551" y="2654300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6" name="Freeform 37"/>
              <p:cNvSpPr>
                <a:spLocks/>
              </p:cNvSpPr>
              <p:nvPr/>
            </p:nvSpPr>
            <p:spPr bwMode="auto">
              <a:xfrm>
                <a:off x="6559551" y="3586163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7" name="Freeform 49"/>
              <p:cNvSpPr>
                <a:spLocks/>
              </p:cNvSpPr>
              <p:nvPr/>
            </p:nvSpPr>
            <p:spPr bwMode="auto">
              <a:xfrm>
                <a:off x="6019801" y="2035175"/>
                <a:ext cx="539750" cy="619125"/>
              </a:xfrm>
              <a:custGeom>
                <a:avLst/>
                <a:gdLst>
                  <a:gd name="T0" fmla="*/ 0 w 340"/>
                  <a:gd name="T1" fmla="*/ 196 h 390"/>
                  <a:gd name="T2" fmla="*/ 340 w 340"/>
                  <a:gd name="T3" fmla="*/ 390 h 390"/>
                  <a:gd name="T4" fmla="*/ 340 w 340"/>
                  <a:gd name="T5" fmla="*/ 0 h 390"/>
                  <a:gd name="T6" fmla="*/ 0 w 340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0" y="196"/>
                    </a:moveTo>
                    <a:lnTo>
                      <a:pt x="340" y="390"/>
                    </a:lnTo>
                    <a:lnTo>
                      <a:pt x="340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8" name="Freeform 62"/>
              <p:cNvSpPr>
                <a:spLocks/>
              </p:cNvSpPr>
              <p:nvPr/>
            </p:nvSpPr>
            <p:spPr bwMode="auto">
              <a:xfrm>
                <a:off x="4945063" y="2657475"/>
                <a:ext cx="541338" cy="620713"/>
              </a:xfrm>
              <a:custGeom>
                <a:avLst/>
                <a:gdLst>
                  <a:gd name="T0" fmla="*/ 0 w 341"/>
                  <a:gd name="T1" fmla="*/ 197 h 391"/>
                  <a:gd name="T2" fmla="*/ 341 w 341"/>
                  <a:gd name="T3" fmla="*/ 391 h 391"/>
                  <a:gd name="T4" fmla="*/ 338 w 341"/>
                  <a:gd name="T5" fmla="*/ 0 h 391"/>
                  <a:gd name="T6" fmla="*/ 0 w 341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0" y="197"/>
                    </a:moveTo>
                    <a:lnTo>
                      <a:pt x="341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9" name="Freeform 66"/>
              <p:cNvSpPr>
                <a:spLocks/>
              </p:cNvSpPr>
              <p:nvPr/>
            </p:nvSpPr>
            <p:spPr bwMode="auto">
              <a:xfrm>
                <a:off x="4406901" y="20383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0" name="Freeform 68"/>
              <p:cNvSpPr>
                <a:spLocks/>
              </p:cNvSpPr>
              <p:nvPr/>
            </p:nvSpPr>
            <p:spPr bwMode="auto">
              <a:xfrm>
                <a:off x="4945063" y="14144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17" name="Group 216"/>
            <p:cNvGrpSpPr/>
            <p:nvPr/>
          </p:nvGrpSpPr>
          <p:grpSpPr>
            <a:xfrm>
              <a:off x="6441565" y="327564"/>
              <a:ext cx="6460846" cy="5327270"/>
              <a:chOff x="3870326" y="1725613"/>
              <a:chExt cx="3763962" cy="3103562"/>
            </a:xfrm>
            <a:solidFill>
              <a:schemeClr val="bg1">
                <a:lumMod val="65000"/>
                <a:alpha val="5000"/>
              </a:schemeClr>
            </a:solidFill>
          </p:grpSpPr>
          <p:sp>
            <p:nvSpPr>
              <p:cNvPr id="267" name="Freeform 15"/>
              <p:cNvSpPr>
                <a:spLocks/>
              </p:cNvSpPr>
              <p:nvPr/>
            </p:nvSpPr>
            <p:spPr bwMode="auto">
              <a:xfrm>
                <a:off x="3870326" y="26574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8" name="Freeform 26"/>
              <p:cNvSpPr>
                <a:spLocks/>
              </p:cNvSpPr>
              <p:nvPr/>
            </p:nvSpPr>
            <p:spPr bwMode="auto">
              <a:xfrm>
                <a:off x="4411663" y="3589338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9" name="Freeform 33"/>
              <p:cNvSpPr>
                <a:spLocks/>
              </p:cNvSpPr>
              <p:nvPr/>
            </p:nvSpPr>
            <p:spPr bwMode="auto">
              <a:xfrm>
                <a:off x="5486401" y="32781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0" name="Freeform 36"/>
              <p:cNvSpPr>
                <a:spLocks/>
              </p:cNvSpPr>
              <p:nvPr/>
            </p:nvSpPr>
            <p:spPr bwMode="auto">
              <a:xfrm>
                <a:off x="7097713" y="358616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6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1" name="Freeform 39"/>
              <p:cNvSpPr>
                <a:spLocks/>
              </p:cNvSpPr>
              <p:nvPr/>
            </p:nvSpPr>
            <p:spPr bwMode="auto">
              <a:xfrm>
                <a:off x="6022976" y="42100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2" name="Freeform 48"/>
              <p:cNvSpPr>
                <a:spLocks/>
              </p:cNvSpPr>
              <p:nvPr/>
            </p:nvSpPr>
            <p:spPr bwMode="auto">
              <a:xfrm>
                <a:off x="6559551" y="2035175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3" name="Freeform 65"/>
              <p:cNvSpPr>
                <a:spLocks/>
              </p:cNvSpPr>
              <p:nvPr/>
            </p:nvSpPr>
            <p:spPr bwMode="auto">
              <a:xfrm>
                <a:off x="4945063" y="17256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18" name="Group 217"/>
            <p:cNvGrpSpPr/>
            <p:nvPr/>
          </p:nvGrpSpPr>
          <p:grpSpPr>
            <a:xfrm>
              <a:off x="5520533" y="-735166"/>
              <a:ext cx="7381879" cy="6398174"/>
              <a:chOff x="3333751" y="1106488"/>
              <a:chExt cx="4300537" cy="3727450"/>
            </a:xfrm>
            <a:solidFill>
              <a:schemeClr val="tx1">
                <a:lumMod val="50000"/>
                <a:lumOff val="50000"/>
                <a:alpha val="1000"/>
              </a:schemeClr>
            </a:solidFill>
          </p:grpSpPr>
          <p:sp>
            <p:nvSpPr>
              <p:cNvPr id="257" name="Freeform 7"/>
              <p:cNvSpPr>
                <a:spLocks/>
              </p:cNvSpPr>
              <p:nvPr/>
            </p:nvSpPr>
            <p:spPr bwMode="auto">
              <a:xfrm>
                <a:off x="6556376" y="1414463"/>
                <a:ext cx="541338" cy="620713"/>
              </a:xfrm>
              <a:custGeom>
                <a:avLst/>
                <a:gdLst>
                  <a:gd name="T0" fmla="*/ 2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2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2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2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8" name="Freeform 13"/>
              <p:cNvSpPr>
                <a:spLocks/>
              </p:cNvSpPr>
              <p:nvPr/>
            </p:nvSpPr>
            <p:spPr bwMode="auto">
              <a:xfrm>
                <a:off x="4945063" y="11064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9" name="Freeform 22"/>
              <p:cNvSpPr>
                <a:spLocks/>
              </p:cNvSpPr>
              <p:nvPr/>
            </p:nvSpPr>
            <p:spPr bwMode="auto">
              <a:xfrm>
                <a:off x="6022976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0" name="Freeform 30"/>
              <p:cNvSpPr>
                <a:spLocks/>
              </p:cNvSpPr>
              <p:nvPr/>
            </p:nvSpPr>
            <p:spPr bwMode="auto">
              <a:xfrm>
                <a:off x="3870326" y="4210050"/>
                <a:ext cx="541338" cy="623888"/>
              </a:xfrm>
              <a:custGeom>
                <a:avLst/>
                <a:gdLst>
                  <a:gd name="T0" fmla="*/ 2 w 341"/>
                  <a:gd name="T1" fmla="*/ 393 h 393"/>
                  <a:gd name="T2" fmla="*/ 0 w 341"/>
                  <a:gd name="T3" fmla="*/ 0 h 393"/>
                  <a:gd name="T4" fmla="*/ 341 w 341"/>
                  <a:gd name="T5" fmla="*/ 196 h 393"/>
                  <a:gd name="T6" fmla="*/ 2 w 341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3">
                    <a:moveTo>
                      <a:pt x="2" y="393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2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1" name="Freeform 35"/>
              <p:cNvSpPr>
                <a:spLocks/>
              </p:cNvSpPr>
              <p:nvPr/>
            </p:nvSpPr>
            <p:spPr bwMode="auto">
              <a:xfrm>
                <a:off x="7097713" y="3273425"/>
                <a:ext cx="536575" cy="623888"/>
              </a:xfrm>
              <a:custGeom>
                <a:avLst/>
                <a:gdLst>
                  <a:gd name="T0" fmla="*/ 0 w 338"/>
                  <a:gd name="T1" fmla="*/ 197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7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2" name="Freeform 52"/>
              <p:cNvSpPr>
                <a:spLocks/>
              </p:cNvSpPr>
              <p:nvPr/>
            </p:nvSpPr>
            <p:spPr bwMode="auto">
              <a:xfrm>
                <a:off x="7097713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3" name="Freeform 54"/>
              <p:cNvSpPr>
                <a:spLocks/>
              </p:cNvSpPr>
              <p:nvPr/>
            </p:nvSpPr>
            <p:spPr bwMode="auto">
              <a:xfrm>
                <a:off x="6019801" y="2346325"/>
                <a:ext cx="539750" cy="619125"/>
              </a:xfrm>
              <a:custGeom>
                <a:avLst/>
                <a:gdLst>
                  <a:gd name="T0" fmla="*/ 2 w 340"/>
                  <a:gd name="T1" fmla="*/ 390 h 390"/>
                  <a:gd name="T2" fmla="*/ 0 w 340"/>
                  <a:gd name="T3" fmla="*/ 0 h 390"/>
                  <a:gd name="T4" fmla="*/ 340 w 340"/>
                  <a:gd name="T5" fmla="*/ 194 h 390"/>
                  <a:gd name="T6" fmla="*/ 2 w 340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2" y="390"/>
                    </a:moveTo>
                    <a:lnTo>
                      <a:pt x="0" y="0"/>
                    </a:lnTo>
                    <a:lnTo>
                      <a:pt x="340" y="194"/>
                    </a:lnTo>
                    <a:lnTo>
                      <a:pt x="2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4" name="Freeform 60"/>
              <p:cNvSpPr>
                <a:spLocks/>
              </p:cNvSpPr>
              <p:nvPr/>
            </p:nvSpPr>
            <p:spPr bwMode="auto">
              <a:xfrm>
                <a:off x="4406901" y="2970213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5" name="Freeform 71"/>
              <p:cNvSpPr>
                <a:spLocks/>
              </p:cNvSpPr>
              <p:nvPr/>
            </p:nvSpPr>
            <p:spPr bwMode="auto">
              <a:xfrm>
                <a:off x="3333751" y="2349500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6" name="Freeform 73"/>
              <p:cNvSpPr>
                <a:spLocks/>
              </p:cNvSpPr>
              <p:nvPr/>
            </p:nvSpPr>
            <p:spPr bwMode="auto">
              <a:xfrm>
                <a:off x="4406901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19" name="Group 218"/>
            <p:cNvGrpSpPr/>
            <p:nvPr/>
          </p:nvGrpSpPr>
          <p:grpSpPr>
            <a:xfrm>
              <a:off x="5520533" y="-735166"/>
              <a:ext cx="7381879" cy="5855911"/>
              <a:chOff x="3333751" y="1106488"/>
              <a:chExt cx="4300537" cy="3411538"/>
            </a:xfrm>
            <a:solidFill>
              <a:schemeClr val="tx1">
                <a:lumMod val="65000"/>
                <a:lumOff val="35000"/>
                <a:alpha val="1000"/>
              </a:schemeClr>
            </a:solidFill>
          </p:grpSpPr>
          <p:sp>
            <p:nvSpPr>
              <p:cNvPr id="249" name="Freeform 9"/>
              <p:cNvSpPr>
                <a:spLocks/>
              </p:cNvSpPr>
              <p:nvPr/>
            </p:nvSpPr>
            <p:spPr bwMode="auto">
              <a:xfrm>
                <a:off x="6019801" y="1725613"/>
                <a:ext cx="539750" cy="620713"/>
              </a:xfrm>
              <a:custGeom>
                <a:avLst/>
                <a:gdLst>
                  <a:gd name="T0" fmla="*/ 0 w 340"/>
                  <a:gd name="T1" fmla="*/ 391 h 391"/>
                  <a:gd name="T2" fmla="*/ 0 w 340"/>
                  <a:gd name="T3" fmla="*/ 0 h 391"/>
                  <a:gd name="T4" fmla="*/ 340 w 340"/>
                  <a:gd name="T5" fmla="*/ 195 h 391"/>
                  <a:gd name="T6" fmla="*/ 0 w 340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40" y="195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0" name="Freeform 10"/>
              <p:cNvSpPr>
                <a:spLocks/>
              </p:cNvSpPr>
              <p:nvPr/>
            </p:nvSpPr>
            <p:spPr bwMode="auto">
              <a:xfrm>
                <a:off x="5481638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1" name="Freeform 18"/>
              <p:cNvSpPr>
                <a:spLocks/>
              </p:cNvSpPr>
              <p:nvPr/>
            </p:nvSpPr>
            <p:spPr bwMode="auto">
              <a:xfrm>
                <a:off x="7097713" y="234632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2" name="Freeform 19"/>
              <p:cNvSpPr>
                <a:spLocks/>
              </p:cNvSpPr>
              <p:nvPr/>
            </p:nvSpPr>
            <p:spPr bwMode="auto">
              <a:xfrm>
                <a:off x="6559551" y="2346325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3" name="Freeform 40"/>
              <p:cNvSpPr>
                <a:spLocks/>
              </p:cNvSpPr>
              <p:nvPr/>
            </p:nvSpPr>
            <p:spPr bwMode="auto">
              <a:xfrm>
                <a:off x="6022976" y="3897313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4" name="Freeform 63"/>
              <p:cNvSpPr>
                <a:spLocks/>
              </p:cNvSpPr>
              <p:nvPr/>
            </p:nvSpPr>
            <p:spPr bwMode="auto">
              <a:xfrm>
                <a:off x="5481638" y="1106488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5" name="Freeform 70"/>
              <p:cNvSpPr>
                <a:spLocks/>
              </p:cNvSpPr>
              <p:nvPr/>
            </p:nvSpPr>
            <p:spPr bwMode="auto">
              <a:xfrm>
                <a:off x="3333751" y="265747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6" name="Freeform 74"/>
              <p:cNvSpPr>
                <a:spLocks/>
              </p:cNvSpPr>
              <p:nvPr/>
            </p:nvSpPr>
            <p:spPr bwMode="auto">
              <a:xfrm>
                <a:off x="6022976" y="3586163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20" name="Group 219"/>
            <p:cNvGrpSpPr/>
            <p:nvPr/>
          </p:nvGrpSpPr>
          <p:grpSpPr>
            <a:xfrm>
              <a:off x="6441565" y="-206525"/>
              <a:ext cx="6460846" cy="5861360"/>
              <a:chOff x="3870326" y="1414463"/>
              <a:chExt cx="3763962" cy="3414712"/>
            </a:xfrm>
            <a:solidFill>
              <a:schemeClr val="tx1">
                <a:lumMod val="75000"/>
                <a:lumOff val="25000"/>
                <a:alpha val="1000"/>
              </a:schemeClr>
            </a:solidFill>
          </p:grpSpPr>
          <p:sp>
            <p:nvSpPr>
              <p:cNvPr id="239" name="Freeform 8"/>
              <p:cNvSpPr>
                <a:spLocks/>
              </p:cNvSpPr>
              <p:nvPr/>
            </p:nvSpPr>
            <p:spPr bwMode="auto">
              <a:xfrm>
                <a:off x="6019801" y="1414463"/>
                <a:ext cx="539750" cy="620713"/>
              </a:xfrm>
              <a:custGeom>
                <a:avLst/>
                <a:gdLst>
                  <a:gd name="T0" fmla="*/ 0 w 340"/>
                  <a:gd name="T1" fmla="*/ 196 h 391"/>
                  <a:gd name="T2" fmla="*/ 340 w 340"/>
                  <a:gd name="T3" fmla="*/ 391 h 391"/>
                  <a:gd name="T4" fmla="*/ 338 w 340"/>
                  <a:gd name="T5" fmla="*/ 0 h 391"/>
                  <a:gd name="T6" fmla="*/ 0 w 340"/>
                  <a:gd name="T7" fmla="*/ 196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196"/>
                    </a:moveTo>
                    <a:lnTo>
                      <a:pt x="340" y="391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0" name="Freeform 17"/>
              <p:cNvSpPr>
                <a:spLocks/>
              </p:cNvSpPr>
              <p:nvPr/>
            </p:nvSpPr>
            <p:spPr bwMode="auto">
              <a:xfrm>
                <a:off x="7097713" y="2035175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1" name="Freeform 24"/>
              <p:cNvSpPr>
                <a:spLocks/>
              </p:cNvSpPr>
              <p:nvPr/>
            </p:nvSpPr>
            <p:spPr bwMode="auto">
              <a:xfrm>
                <a:off x="3870326" y="1417638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2" name="Freeform 25"/>
              <p:cNvSpPr>
                <a:spLocks/>
              </p:cNvSpPr>
              <p:nvPr/>
            </p:nvSpPr>
            <p:spPr bwMode="auto">
              <a:xfrm>
                <a:off x="4948238" y="3589338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3" name="Freeform 27"/>
              <p:cNvSpPr>
                <a:spLocks/>
              </p:cNvSpPr>
              <p:nvPr/>
            </p:nvSpPr>
            <p:spPr bwMode="auto">
              <a:xfrm>
                <a:off x="4411663" y="390207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4" name="Freeform 28"/>
              <p:cNvSpPr>
                <a:spLocks/>
              </p:cNvSpPr>
              <p:nvPr/>
            </p:nvSpPr>
            <p:spPr bwMode="auto">
              <a:xfrm>
                <a:off x="3870326" y="3902075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41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41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5" name="Freeform 32"/>
              <p:cNvSpPr>
                <a:spLocks/>
              </p:cNvSpPr>
              <p:nvPr/>
            </p:nvSpPr>
            <p:spPr bwMode="auto">
              <a:xfrm>
                <a:off x="4945063" y="234632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6" name="Freeform 56"/>
              <p:cNvSpPr>
                <a:spLocks/>
              </p:cNvSpPr>
              <p:nvPr/>
            </p:nvSpPr>
            <p:spPr bwMode="auto">
              <a:xfrm>
                <a:off x="5481638" y="2657475"/>
                <a:ext cx="541338" cy="620713"/>
              </a:xfrm>
              <a:custGeom>
                <a:avLst/>
                <a:gdLst>
                  <a:gd name="T0" fmla="*/ 3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3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3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3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7" name="Freeform 59"/>
              <p:cNvSpPr>
                <a:spLocks/>
              </p:cNvSpPr>
              <p:nvPr/>
            </p:nvSpPr>
            <p:spPr bwMode="auto">
              <a:xfrm>
                <a:off x="4948238" y="42100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8" name="Freeform 64"/>
              <p:cNvSpPr>
                <a:spLocks/>
              </p:cNvSpPr>
              <p:nvPr/>
            </p:nvSpPr>
            <p:spPr bwMode="auto">
              <a:xfrm>
                <a:off x="5481638" y="1414463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21" name="Group 220"/>
            <p:cNvGrpSpPr/>
            <p:nvPr/>
          </p:nvGrpSpPr>
          <p:grpSpPr>
            <a:xfrm>
              <a:off x="6441565" y="-740615"/>
              <a:ext cx="7384604" cy="7460904"/>
              <a:chOff x="3870326" y="1103313"/>
              <a:chExt cx="4302125" cy="4346575"/>
            </a:xfrm>
            <a:solidFill>
              <a:schemeClr val="bg1">
                <a:lumMod val="50000"/>
                <a:alpha val="2000"/>
              </a:schemeClr>
            </a:solidFill>
          </p:grpSpPr>
          <p:sp>
            <p:nvSpPr>
              <p:cNvPr id="229" name="Freeform 61"/>
              <p:cNvSpPr>
                <a:spLocks/>
              </p:cNvSpPr>
              <p:nvPr/>
            </p:nvSpPr>
            <p:spPr bwMode="auto">
              <a:xfrm>
                <a:off x="5486401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grpSp>
            <p:nvGrpSpPr>
              <p:cNvPr id="230" name="Group 229"/>
              <p:cNvGrpSpPr/>
              <p:nvPr/>
            </p:nvGrpSpPr>
            <p:grpSpPr>
              <a:xfrm>
                <a:off x="3870326" y="1103313"/>
                <a:ext cx="4302125" cy="4033837"/>
                <a:chOff x="3870326" y="1103313"/>
                <a:chExt cx="4302125" cy="4033837"/>
              </a:xfrm>
              <a:grpFill/>
            </p:grpSpPr>
            <p:sp>
              <p:nvSpPr>
                <p:cNvPr id="232" name="Freeform 6"/>
                <p:cNvSpPr>
                  <a:spLocks/>
                </p:cNvSpPr>
                <p:nvPr/>
              </p:nvSpPr>
              <p:spPr bwMode="auto">
                <a:xfrm>
                  <a:off x="6556376" y="1103313"/>
                  <a:ext cx="541338" cy="619125"/>
                </a:xfrm>
                <a:custGeom>
                  <a:avLst/>
                  <a:gdLst>
                    <a:gd name="T0" fmla="*/ 0 w 341"/>
                    <a:gd name="T1" fmla="*/ 196 h 390"/>
                    <a:gd name="T2" fmla="*/ 341 w 341"/>
                    <a:gd name="T3" fmla="*/ 390 h 390"/>
                    <a:gd name="T4" fmla="*/ 338 w 341"/>
                    <a:gd name="T5" fmla="*/ 0 h 390"/>
                    <a:gd name="T6" fmla="*/ 0 w 341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1" h="390">
                      <a:moveTo>
                        <a:pt x="0" y="196"/>
                      </a:moveTo>
                      <a:lnTo>
                        <a:pt x="341" y="390"/>
                      </a:lnTo>
                      <a:lnTo>
                        <a:pt x="338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26252F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33" name="Freeform 38"/>
                <p:cNvSpPr>
                  <a:spLocks/>
                </p:cNvSpPr>
                <p:nvPr/>
              </p:nvSpPr>
              <p:spPr bwMode="auto">
                <a:xfrm>
                  <a:off x="6559551" y="3897313"/>
                  <a:ext cx="538163" cy="620713"/>
                </a:xfrm>
                <a:custGeom>
                  <a:avLst/>
                  <a:gdLst>
                    <a:gd name="T0" fmla="*/ 0 w 339"/>
                    <a:gd name="T1" fmla="*/ 391 h 391"/>
                    <a:gd name="T2" fmla="*/ 0 w 339"/>
                    <a:gd name="T3" fmla="*/ 0 h 391"/>
                    <a:gd name="T4" fmla="*/ 339 w 339"/>
                    <a:gd name="T5" fmla="*/ 194 h 391"/>
                    <a:gd name="T6" fmla="*/ 0 w 339"/>
                    <a:gd name="T7" fmla="*/ 391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1">
                      <a:moveTo>
                        <a:pt x="0" y="391"/>
                      </a:moveTo>
                      <a:lnTo>
                        <a:pt x="0" y="0"/>
                      </a:lnTo>
                      <a:lnTo>
                        <a:pt x="339" y="194"/>
                      </a:lnTo>
                      <a:lnTo>
                        <a:pt x="0" y="391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26252F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34" name="Freeform 42"/>
                <p:cNvSpPr>
                  <a:spLocks/>
                </p:cNvSpPr>
                <p:nvPr/>
              </p:nvSpPr>
              <p:spPr bwMode="auto">
                <a:xfrm>
                  <a:off x="7097713" y="1414463"/>
                  <a:ext cx="536575" cy="620713"/>
                </a:xfrm>
                <a:custGeom>
                  <a:avLst/>
                  <a:gdLst>
                    <a:gd name="T0" fmla="*/ 0 w 338"/>
                    <a:gd name="T1" fmla="*/ 194 h 391"/>
                    <a:gd name="T2" fmla="*/ 338 w 338"/>
                    <a:gd name="T3" fmla="*/ 391 h 391"/>
                    <a:gd name="T4" fmla="*/ 338 w 338"/>
                    <a:gd name="T5" fmla="*/ 0 h 391"/>
                    <a:gd name="T6" fmla="*/ 0 w 338"/>
                    <a:gd name="T7" fmla="*/ 194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1">
                      <a:moveTo>
                        <a:pt x="0" y="194"/>
                      </a:moveTo>
                      <a:lnTo>
                        <a:pt x="338" y="391"/>
                      </a:lnTo>
                      <a:lnTo>
                        <a:pt x="338" y="0"/>
                      </a:lnTo>
                      <a:lnTo>
                        <a:pt x="0" y="194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26252F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35" name="Freeform 43"/>
                <p:cNvSpPr>
                  <a:spLocks/>
                </p:cNvSpPr>
                <p:nvPr/>
              </p:nvSpPr>
              <p:spPr bwMode="auto">
                <a:xfrm>
                  <a:off x="7634288" y="1103313"/>
                  <a:ext cx="538163" cy="619125"/>
                </a:xfrm>
                <a:custGeom>
                  <a:avLst/>
                  <a:gdLst>
                    <a:gd name="T0" fmla="*/ 0 w 339"/>
                    <a:gd name="T1" fmla="*/ 196 h 390"/>
                    <a:gd name="T2" fmla="*/ 339 w 339"/>
                    <a:gd name="T3" fmla="*/ 390 h 390"/>
                    <a:gd name="T4" fmla="*/ 339 w 339"/>
                    <a:gd name="T5" fmla="*/ 0 h 390"/>
                    <a:gd name="T6" fmla="*/ 0 w 339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196"/>
                      </a:moveTo>
                      <a:lnTo>
                        <a:pt x="339" y="390"/>
                      </a:lnTo>
                      <a:lnTo>
                        <a:pt x="339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26252F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36" name="Freeform 47"/>
                <p:cNvSpPr>
                  <a:spLocks/>
                </p:cNvSpPr>
                <p:nvPr/>
              </p:nvSpPr>
              <p:spPr bwMode="auto">
                <a:xfrm>
                  <a:off x="6559551" y="1722438"/>
                  <a:ext cx="538163" cy="623888"/>
                </a:xfrm>
                <a:custGeom>
                  <a:avLst/>
                  <a:gdLst>
                    <a:gd name="T0" fmla="*/ 0 w 339"/>
                    <a:gd name="T1" fmla="*/ 197 h 393"/>
                    <a:gd name="T2" fmla="*/ 339 w 339"/>
                    <a:gd name="T3" fmla="*/ 393 h 393"/>
                    <a:gd name="T4" fmla="*/ 339 w 339"/>
                    <a:gd name="T5" fmla="*/ 0 h 393"/>
                    <a:gd name="T6" fmla="*/ 0 w 339"/>
                    <a:gd name="T7" fmla="*/ 197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3">
                      <a:moveTo>
                        <a:pt x="0" y="197"/>
                      </a:moveTo>
                      <a:lnTo>
                        <a:pt x="339" y="393"/>
                      </a:lnTo>
                      <a:lnTo>
                        <a:pt x="339" y="0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26252F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37" name="Freeform 67"/>
                <p:cNvSpPr>
                  <a:spLocks/>
                </p:cNvSpPr>
                <p:nvPr/>
              </p:nvSpPr>
              <p:spPr bwMode="auto">
                <a:xfrm>
                  <a:off x="3870326" y="1106488"/>
                  <a:ext cx="536575" cy="619125"/>
                </a:xfrm>
                <a:custGeom>
                  <a:avLst/>
                  <a:gdLst>
                    <a:gd name="T0" fmla="*/ 0 w 338"/>
                    <a:gd name="T1" fmla="*/ 390 h 390"/>
                    <a:gd name="T2" fmla="*/ 0 w 338"/>
                    <a:gd name="T3" fmla="*/ 0 h 390"/>
                    <a:gd name="T4" fmla="*/ 338 w 338"/>
                    <a:gd name="T5" fmla="*/ 196 h 390"/>
                    <a:gd name="T6" fmla="*/ 0 w 338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8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26252F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38" name="Freeform 76"/>
                <p:cNvSpPr>
                  <a:spLocks/>
                </p:cNvSpPr>
                <p:nvPr/>
              </p:nvSpPr>
              <p:spPr bwMode="auto">
                <a:xfrm>
                  <a:off x="6559551" y="4518025"/>
                  <a:ext cx="538163" cy="619125"/>
                </a:xfrm>
                <a:custGeom>
                  <a:avLst/>
                  <a:gdLst>
                    <a:gd name="T0" fmla="*/ 0 w 339"/>
                    <a:gd name="T1" fmla="*/ 390 h 390"/>
                    <a:gd name="T2" fmla="*/ 0 w 339"/>
                    <a:gd name="T3" fmla="*/ 0 h 390"/>
                    <a:gd name="T4" fmla="*/ 339 w 339"/>
                    <a:gd name="T5" fmla="*/ 196 h 390"/>
                    <a:gd name="T6" fmla="*/ 0 w 339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9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26252F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sp>
            <p:nvSpPr>
              <p:cNvPr id="231" name="Freeform 77"/>
              <p:cNvSpPr>
                <a:spLocks/>
              </p:cNvSpPr>
              <p:nvPr/>
            </p:nvSpPr>
            <p:spPr bwMode="auto">
              <a:xfrm>
                <a:off x="5486401" y="38973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22" name="Group 221"/>
            <p:cNvGrpSpPr/>
            <p:nvPr/>
          </p:nvGrpSpPr>
          <p:grpSpPr>
            <a:xfrm>
              <a:off x="10131142" y="-1269255"/>
              <a:ext cx="3695027" cy="7989544"/>
              <a:chOff x="6019801" y="795338"/>
              <a:chExt cx="2152650" cy="4654550"/>
            </a:xfrm>
            <a:solidFill>
              <a:schemeClr val="tx1">
                <a:lumMod val="95000"/>
                <a:lumOff val="5000"/>
                <a:alpha val="1000"/>
              </a:schemeClr>
            </a:solidFill>
          </p:grpSpPr>
          <p:sp>
            <p:nvSpPr>
              <p:cNvPr id="223" name="Freeform 5"/>
              <p:cNvSpPr>
                <a:spLocks/>
              </p:cNvSpPr>
              <p:nvPr/>
            </p:nvSpPr>
            <p:spPr bwMode="auto">
              <a:xfrm>
                <a:off x="7092951" y="1103313"/>
                <a:ext cx="541338" cy="619125"/>
              </a:xfrm>
              <a:custGeom>
                <a:avLst/>
                <a:gdLst>
                  <a:gd name="T0" fmla="*/ 3 w 341"/>
                  <a:gd name="T1" fmla="*/ 390 h 390"/>
                  <a:gd name="T2" fmla="*/ 0 w 341"/>
                  <a:gd name="T3" fmla="*/ 0 h 390"/>
                  <a:gd name="T4" fmla="*/ 341 w 341"/>
                  <a:gd name="T5" fmla="*/ 196 h 390"/>
                  <a:gd name="T6" fmla="*/ 3 w 341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3" y="390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3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4" name="Freeform 41"/>
              <p:cNvSpPr>
                <a:spLocks/>
              </p:cNvSpPr>
              <p:nvPr/>
            </p:nvSpPr>
            <p:spPr bwMode="auto">
              <a:xfrm>
                <a:off x="7634288" y="1414463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5" name="Freeform 44"/>
              <p:cNvSpPr>
                <a:spLocks/>
              </p:cNvSpPr>
              <p:nvPr/>
            </p:nvSpPr>
            <p:spPr bwMode="auto">
              <a:xfrm>
                <a:off x="7097713" y="172243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6" name="Freeform 46"/>
              <p:cNvSpPr>
                <a:spLocks/>
              </p:cNvSpPr>
              <p:nvPr/>
            </p:nvSpPr>
            <p:spPr bwMode="auto">
              <a:xfrm>
                <a:off x="7634288" y="265430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7" name="Freeform 72"/>
              <p:cNvSpPr>
                <a:spLocks/>
              </p:cNvSpPr>
              <p:nvPr/>
            </p:nvSpPr>
            <p:spPr bwMode="auto">
              <a:xfrm>
                <a:off x="6019801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8" name="Freeform 75"/>
              <p:cNvSpPr>
                <a:spLocks/>
              </p:cNvSpPr>
              <p:nvPr/>
            </p:nvSpPr>
            <p:spPr bwMode="auto">
              <a:xfrm>
                <a:off x="6559551" y="4829175"/>
                <a:ext cx="538163" cy="620713"/>
              </a:xfrm>
              <a:custGeom>
                <a:avLst/>
                <a:gdLst>
                  <a:gd name="T0" fmla="*/ 0 w 339"/>
                  <a:gd name="T1" fmla="*/ 194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4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9972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bg>
      <p:bgPr>
        <a:solidFill>
          <a:srgbClr val="30B6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4168975" y="-1269255"/>
            <a:ext cx="6229227" cy="7989544"/>
            <a:chOff x="5520533" y="-1269255"/>
            <a:chExt cx="8305636" cy="7989544"/>
          </a:xfrm>
        </p:grpSpPr>
        <p:grpSp>
          <p:nvGrpSpPr>
            <p:cNvPr id="8" name="Group 7"/>
            <p:cNvGrpSpPr/>
            <p:nvPr/>
          </p:nvGrpSpPr>
          <p:grpSpPr>
            <a:xfrm>
              <a:off x="7370771" y="864377"/>
              <a:ext cx="2765821" cy="3199090"/>
              <a:chOff x="4411663" y="2038350"/>
              <a:chExt cx="1611313" cy="1863726"/>
            </a:xfrm>
            <a:solidFill>
              <a:srgbClr val="FBFBFB">
                <a:alpha val="5000"/>
              </a:srgbClr>
            </a:solidFill>
          </p:grpSpPr>
          <p:sp>
            <p:nvSpPr>
              <p:cNvPr id="87" name="Freeform 11"/>
              <p:cNvSpPr>
                <a:spLocks/>
              </p:cNvSpPr>
              <p:nvPr/>
            </p:nvSpPr>
            <p:spPr bwMode="auto">
              <a:xfrm>
                <a:off x="5486401" y="20383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8" name="Freeform 14"/>
              <p:cNvSpPr>
                <a:spLocks/>
              </p:cNvSpPr>
              <p:nvPr/>
            </p:nvSpPr>
            <p:spPr bwMode="auto">
              <a:xfrm>
                <a:off x="4411663" y="2657475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9" name="Freeform 58"/>
              <p:cNvSpPr>
                <a:spLocks/>
              </p:cNvSpPr>
              <p:nvPr/>
            </p:nvSpPr>
            <p:spPr bwMode="auto">
              <a:xfrm>
                <a:off x="4411663" y="327818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370771" y="-1269255"/>
              <a:ext cx="6455398" cy="7989544"/>
              <a:chOff x="4411663" y="795338"/>
              <a:chExt cx="3760788" cy="4654550"/>
            </a:xfrm>
            <a:solidFill>
              <a:schemeClr val="bg1">
                <a:lumMod val="95000"/>
                <a:alpha val="5000"/>
              </a:schemeClr>
            </a:solidFill>
          </p:grpSpPr>
          <p:sp>
            <p:nvSpPr>
              <p:cNvPr id="80" name="Freeform 12"/>
              <p:cNvSpPr>
                <a:spLocks/>
              </p:cNvSpPr>
              <p:nvPr/>
            </p:nvSpPr>
            <p:spPr bwMode="auto">
              <a:xfrm>
                <a:off x="4945063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1" name="Freeform 21"/>
              <p:cNvSpPr>
                <a:spLocks/>
              </p:cNvSpPr>
              <p:nvPr/>
            </p:nvSpPr>
            <p:spPr bwMode="auto">
              <a:xfrm>
                <a:off x="6022976" y="2654300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2" name="Freeform 23"/>
              <p:cNvSpPr>
                <a:spLocks/>
              </p:cNvSpPr>
              <p:nvPr/>
            </p:nvSpPr>
            <p:spPr bwMode="auto">
              <a:xfrm>
                <a:off x="4948238" y="3278188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3" name="Freeform 29"/>
              <p:cNvSpPr>
                <a:spLocks/>
              </p:cNvSpPr>
              <p:nvPr/>
            </p:nvSpPr>
            <p:spPr bwMode="auto">
              <a:xfrm>
                <a:off x="4411663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4" name="Freeform 45"/>
              <p:cNvSpPr>
                <a:spLocks/>
              </p:cNvSpPr>
              <p:nvPr/>
            </p:nvSpPr>
            <p:spPr bwMode="auto">
              <a:xfrm>
                <a:off x="7634288" y="2343150"/>
                <a:ext cx="538163" cy="622300"/>
              </a:xfrm>
              <a:custGeom>
                <a:avLst/>
                <a:gdLst>
                  <a:gd name="T0" fmla="*/ 0 w 339"/>
                  <a:gd name="T1" fmla="*/ 196 h 392"/>
                  <a:gd name="T2" fmla="*/ 339 w 339"/>
                  <a:gd name="T3" fmla="*/ 392 h 392"/>
                  <a:gd name="T4" fmla="*/ 339 w 339"/>
                  <a:gd name="T5" fmla="*/ 0 h 392"/>
                  <a:gd name="T6" fmla="*/ 0 w 339"/>
                  <a:gd name="T7" fmla="*/ 196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2">
                    <a:moveTo>
                      <a:pt x="0" y="196"/>
                    </a:moveTo>
                    <a:lnTo>
                      <a:pt x="339" y="392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5" name="Freeform 57"/>
              <p:cNvSpPr>
                <a:spLocks/>
              </p:cNvSpPr>
              <p:nvPr/>
            </p:nvSpPr>
            <p:spPr bwMode="auto">
              <a:xfrm>
                <a:off x="5481638" y="2346325"/>
                <a:ext cx="541338" cy="619125"/>
              </a:xfrm>
              <a:custGeom>
                <a:avLst/>
                <a:gdLst>
                  <a:gd name="T0" fmla="*/ 0 w 341"/>
                  <a:gd name="T1" fmla="*/ 196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6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6" name="Freeform 78"/>
              <p:cNvSpPr>
                <a:spLocks/>
              </p:cNvSpPr>
              <p:nvPr/>
            </p:nvSpPr>
            <p:spPr bwMode="auto">
              <a:xfrm>
                <a:off x="6022976" y="3278188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441565" y="864377"/>
              <a:ext cx="5539816" cy="3727728"/>
              <a:chOff x="3870326" y="2038350"/>
              <a:chExt cx="3227388" cy="2171701"/>
            </a:xfrm>
            <a:solidFill>
              <a:schemeClr val="bg1">
                <a:lumMod val="85000"/>
                <a:alpha val="5000"/>
              </a:schemeClr>
            </a:solidFill>
          </p:grpSpPr>
          <p:sp>
            <p:nvSpPr>
              <p:cNvPr id="76" name="Freeform 34"/>
              <p:cNvSpPr>
                <a:spLocks/>
              </p:cNvSpPr>
              <p:nvPr/>
            </p:nvSpPr>
            <p:spPr bwMode="auto">
              <a:xfrm>
                <a:off x="4945063" y="2038350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7" name="Freeform 53"/>
              <p:cNvSpPr>
                <a:spLocks/>
              </p:cNvSpPr>
              <p:nvPr/>
            </p:nvSpPr>
            <p:spPr bwMode="auto">
              <a:xfrm>
                <a:off x="6559551" y="2965450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8" name="Freeform 69"/>
              <p:cNvSpPr>
                <a:spLocks/>
              </p:cNvSpPr>
              <p:nvPr/>
            </p:nvSpPr>
            <p:spPr bwMode="auto">
              <a:xfrm>
                <a:off x="3870326" y="234950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9" name="Freeform 79"/>
              <p:cNvSpPr>
                <a:spLocks/>
              </p:cNvSpPr>
              <p:nvPr/>
            </p:nvSpPr>
            <p:spPr bwMode="auto">
              <a:xfrm>
                <a:off x="5486401" y="35861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441565" y="-206525"/>
              <a:ext cx="5539816" cy="4790456"/>
              <a:chOff x="3870326" y="1414463"/>
              <a:chExt cx="3227388" cy="2790825"/>
            </a:xfrm>
            <a:solidFill>
              <a:schemeClr val="bg1">
                <a:lumMod val="75000"/>
                <a:alpha val="5000"/>
              </a:schemeClr>
            </a:solidFill>
          </p:grpSpPr>
          <p:sp>
            <p:nvSpPr>
              <p:cNvPr id="69" name="Freeform 16"/>
              <p:cNvSpPr>
                <a:spLocks/>
              </p:cNvSpPr>
              <p:nvPr/>
            </p:nvSpPr>
            <p:spPr bwMode="auto">
              <a:xfrm>
                <a:off x="3870326" y="297021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0" name="Freeform 20"/>
              <p:cNvSpPr>
                <a:spLocks/>
              </p:cNvSpPr>
              <p:nvPr/>
            </p:nvSpPr>
            <p:spPr bwMode="auto">
              <a:xfrm>
                <a:off x="6559551" y="2654300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1" name="Freeform 37"/>
              <p:cNvSpPr>
                <a:spLocks/>
              </p:cNvSpPr>
              <p:nvPr/>
            </p:nvSpPr>
            <p:spPr bwMode="auto">
              <a:xfrm>
                <a:off x="6559551" y="3586163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2" name="Freeform 49"/>
              <p:cNvSpPr>
                <a:spLocks/>
              </p:cNvSpPr>
              <p:nvPr/>
            </p:nvSpPr>
            <p:spPr bwMode="auto">
              <a:xfrm>
                <a:off x="6019801" y="2035175"/>
                <a:ext cx="539750" cy="619125"/>
              </a:xfrm>
              <a:custGeom>
                <a:avLst/>
                <a:gdLst>
                  <a:gd name="T0" fmla="*/ 0 w 340"/>
                  <a:gd name="T1" fmla="*/ 196 h 390"/>
                  <a:gd name="T2" fmla="*/ 340 w 340"/>
                  <a:gd name="T3" fmla="*/ 390 h 390"/>
                  <a:gd name="T4" fmla="*/ 340 w 340"/>
                  <a:gd name="T5" fmla="*/ 0 h 390"/>
                  <a:gd name="T6" fmla="*/ 0 w 340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0" y="196"/>
                    </a:moveTo>
                    <a:lnTo>
                      <a:pt x="340" y="390"/>
                    </a:lnTo>
                    <a:lnTo>
                      <a:pt x="340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3" name="Freeform 62"/>
              <p:cNvSpPr>
                <a:spLocks/>
              </p:cNvSpPr>
              <p:nvPr/>
            </p:nvSpPr>
            <p:spPr bwMode="auto">
              <a:xfrm>
                <a:off x="4945063" y="2657475"/>
                <a:ext cx="541338" cy="620713"/>
              </a:xfrm>
              <a:custGeom>
                <a:avLst/>
                <a:gdLst>
                  <a:gd name="T0" fmla="*/ 0 w 341"/>
                  <a:gd name="T1" fmla="*/ 197 h 391"/>
                  <a:gd name="T2" fmla="*/ 341 w 341"/>
                  <a:gd name="T3" fmla="*/ 391 h 391"/>
                  <a:gd name="T4" fmla="*/ 338 w 341"/>
                  <a:gd name="T5" fmla="*/ 0 h 391"/>
                  <a:gd name="T6" fmla="*/ 0 w 341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0" y="197"/>
                    </a:moveTo>
                    <a:lnTo>
                      <a:pt x="341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4" name="Freeform 66"/>
              <p:cNvSpPr>
                <a:spLocks/>
              </p:cNvSpPr>
              <p:nvPr/>
            </p:nvSpPr>
            <p:spPr bwMode="auto">
              <a:xfrm>
                <a:off x="4406901" y="20383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5" name="Freeform 68"/>
              <p:cNvSpPr>
                <a:spLocks/>
              </p:cNvSpPr>
              <p:nvPr/>
            </p:nvSpPr>
            <p:spPr bwMode="auto">
              <a:xfrm>
                <a:off x="4945063" y="14144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441565" y="327564"/>
              <a:ext cx="6460846" cy="5327270"/>
              <a:chOff x="3870326" y="1725613"/>
              <a:chExt cx="3763962" cy="3103562"/>
            </a:xfrm>
            <a:solidFill>
              <a:schemeClr val="bg1">
                <a:lumMod val="65000"/>
                <a:alpha val="5000"/>
              </a:schemeClr>
            </a:solidFill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3870326" y="26574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3" name="Freeform 26"/>
              <p:cNvSpPr>
                <a:spLocks/>
              </p:cNvSpPr>
              <p:nvPr/>
            </p:nvSpPr>
            <p:spPr bwMode="auto">
              <a:xfrm>
                <a:off x="4411663" y="3589338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4" name="Freeform 33"/>
              <p:cNvSpPr>
                <a:spLocks/>
              </p:cNvSpPr>
              <p:nvPr/>
            </p:nvSpPr>
            <p:spPr bwMode="auto">
              <a:xfrm>
                <a:off x="5486401" y="32781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5" name="Freeform 36"/>
              <p:cNvSpPr>
                <a:spLocks/>
              </p:cNvSpPr>
              <p:nvPr/>
            </p:nvSpPr>
            <p:spPr bwMode="auto">
              <a:xfrm>
                <a:off x="7097713" y="358616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6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6" name="Freeform 39"/>
              <p:cNvSpPr>
                <a:spLocks/>
              </p:cNvSpPr>
              <p:nvPr/>
            </p:nvSpPr>
            <p:spPr bwMode="auto">
              <a:xfrm>
                <a:off x="6022976" y="42100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7" name="Freeform 48"/>
              <p:cNvSpPr>
                <a:spLocks/>
              </p:cNvSpPr>
              <p:nvPr/>
            </p:nvSpPr>
            <p:spPr bwMode="auto">
              <a:xfrm>
                <a:off x="6559551" y="2035175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8" name="Freeform 65"/>
              <p:cNvSpPr>
                <a:spLocks/>
              </p:cNvSpPr>
              <p:nvPr/>
            </p:nvSpPr>
            <p:spPr bwMode="auto">
              <a:xfrm>
                <a:off x="4945063" y="17256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520533" y="-735166"/>
              <a:ext cx="7381879" cy="6398174"/>
              <a:chOff x="3333751" y="1106488"/>
              <a:chExt cx="4300537" cy="3727450"/>
            </a:xfrm>
            <a:solidFill>
              <a:schemeClr val="tx1">
                <a:lumMod val="50000"/>
                <a:lumOff val="50000"/>
                <a:alpha val="1000"/>
              </a:schemeClr>
            </a:solidFill>
          </p:grpSpPr>
          <p:sp>
            <p:nvSpPr>
              <p:cNvPr id="52" name="Freeform 7"/>
              <p:cNvSpPr>
                <a:spLocks/>
              </p:cNvSpPr>
              <p:nvPr/>
            </p:nvSpPr>
            <p:spPr bwMode="auto">
              <a:xfrm>
                <a:off x="6556376" y="1414463"/>
                <a:ext cx="541338" cy="620713"/>
              </a:xfrm>
              <a:custGeom>
                <a:avLst/>
                <a:gdLst>
                  <a:gd name="T0" fmla="*/ 2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2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2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2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3" name="Freeform 13"/>
              <p:cNvSpPr>
                <a:spLocks/>
              </p:cNvSpPr>
              <p:nvPr/>
            </p:nvSpPr>
            <p:spPr bwMode="auto">
              <a:xfrm>
                <a:off x="4945063" y="11064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4" name="Freeform 22"/>
              <p:cNvSpPr>
                <a:spLocks/>
              </p:cNvSpPr>
              <p:nvPr/>
            </p:nvSpPr>
            <p:spPr bwMode="auto">
              <a:xfrm>
                <a:off x="6022976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5" name="Freeform 30"/>
              <p:cNvSpPr>
                <a:spLocks/>
              </p:cNvSpPr>
              <p:nvPr/>
            </p:nvSpPr>
            <p:spPr bwMode="auto">
              <a:xfrm>
                <a:off x="3870326" y="4210050"/>
                <a:ext cx="541338" cy="623888"/>
              </a:xfrm>
              <a:custGeom>
                <a:avLst/>
                <a:gdLst>
                  <a:gd name="T0" fmla="*/ 2 w 341"/>
                  <a:gd name="T1" fmla="*/ 393 h 393"/>
                  <a:gd name="T2" fmla="*/ 0 w 341"/>
                  <a:gd name="T3" fmla="*/ 0 h 393"/>
                  <a:gd name="T4" fmla="*/ 341 w 341"/>
                  <a:gd name="T5" fmla="*/ 196 h 393"/>
                  <a:gd name="T6" fmla="*/ 2 w 341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3">
                    <a:moveTo>
                      <a:pt x="2" y="393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2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6" name="Freeform 35"/>
              <p:cNvSpPr>
                <a:spLocks/>
              </p:cNvSpPr>
              <p:nvPr/>
            </p:nvSpPr>
            <p:spPr bwMode="auto">
              <a:xfrm>
                <a:off x="7097713" y="3273425"/>
                <a:ext cx="536575" cy="623888"/>
              </a:xfrm>
              <a:custGeom>
                <a:avLst/>
                <a:gdLst>
                  <a:gd name="T0" fmla="*/ 0 w 338"/>
                  <a:gd name="T1" fmla="*/ 197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7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7" name="Freeform 52"/>
              <p:cNvSpPr>
                <a:spLocks/>
              </p:cNvSpPr>
              <p:nvPr/>
            </p:nvSpPr>
            <p:spPr bwMode="auto">
              <a:xfrm>
                <a:off x="7097713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8" name="Freeform 54"/>
              <p:cNvSpPr>
                <a:spLocks/>
              </p:cNvSpPr>
              <p:nvPr/>
            </p:nvSpPr>
            <p:spPr bwMode="auto">
              <a:xfrm>
                <a:off x="6019801" y="2346325"/>
                <a:ext cx="539750" cy="619125"/>
              </a:xfrm>
              <a:custGeom>
                <a:avLst/>
                <a:gdLst>
                  <a:gd name="T0" fmla="*/ 2 w 340"/>
                  <a:gd name="T1" fmla="*/ 390 h 390"/>
                  <a:gd name="T2" fmla="*/ 0 w 340"/>
                  <a:gd name="T3" fmla="*/ 0 h 390"/>
                  <a:gd name="T4" fmla="*/ 340 w 340"/>
                  <a:gd name="T5" fmla="*/ 194 h 390"/>
                  <a:gd name="T6" fmla="*/ 2 w 340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2" y="390"/>
                    </a:moveTo>
                    <a:lnTo>
                      <a:pt x="0" y="0"/>
                    </a:lnTo>
                    <a:lnTo>
                      <a:pt x="340" y="194"/>
                    </a:lnTo>
                    <a:lnTo>
                      <a:pt x="2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9" name="Freeform 60"/>
              <p:cNvSpPr>
                <a:spLocks/>
              </p:cNvSpPr>
              <p:nvPr/>
            </p:nvSpPr>
            <p:spPr bwMode="auto">
              <a:xfrm>
                <a:off x="4406901" y="2970213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0" name="Freeform 71"/>
              <p:cNvSpPr>
                <a:spLocks/>
              </p:cNvSpPr>
              <p:nvPr/>
            </p:nvSpPr>
            <p:spPr bwMode="auto">
              <a:xfrm>
                <a:off x="3333751" y="2349500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1" name="Freeform 73"/>
              <p:cNvSpPr>
                <a:spLocks/>
              </p:cNvSpPr>
              <p:nvPr/>
            </p:nvSpPr>
            <p:spPr bwMode="auto">
              <a:xfrm>
                <a:off x="4406901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520533" y="-735166"/>
              <a:ext cx="7381879" cy="5855911"/>
              <a:chOff x="3333751" y="1106488"/>
              <a:chExt cx="4300537" cy="3411538"/>
            </a:xfrm>
            <a:solidFill>
              <a:schemeClr val="tx1">
                <a:lumMod val="65000"/>
                <a:lumOff val="35000"/>
                <a:alpha val="1000"/>
              </a:schemeClr>
            </a:solidFill>
          </p:grpSpPr>
          <p:sp>
            <p:nvSpPr>
              <p:cNvPr id="44" name="Freeform 9"/>
              <p:cNvSpPr>
                <a:spLocks/>
              </p:cNvSpPr>
              <p:nvPr/>
            </p:nvSpPr>
            <p:spPr bwMode="auto">
              <a:xfrm>
                <a:off x="6019801" y="1725613"/>
                <a:ext cx="539750" cy="620713"/>
              </a:xfrm>
              <a:custGeom>
                <a:avLst/>
                <a:gdLst>
                  <a:gd name="T0" fmla="*/ 0 w 340"/>
                  <a:gd name="T1" fmla="*/ 391 h 391"/>
                  <a:gd name="T2" fmla="*/ 0 w 340"/>
                  <a:gd name="T3" fmla="*/ 0 h 391"/>
                  <a:gd name="T4" fmla="*/ 340 w 340"/>
                  <a:gd name="T5" fmla="*/ 195 h 391"/>
                  <a:gd name="T6" fmla="*/ 0 w 340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40" y="195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5" name="Freeform 10"/>
              <p:cNvSpPr>
                <a:spLocks/>
              </p:cNvSpPr>
              <p:nvPr/>
            </p:nvSpPr>
            <p:spPr bwMode="auto">
              <a:xfrm>
                <a:off x="5481638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6" name="Freeform 18"/>
              <p:cNvSpPr>
                <a:spLocks/>
              </p:cNvSpPr>
              <p:nvPr/>
            </p:nvSpPr>
            <p:spPr bwMode="auto">
              <a:xfrm>
                <a:off x="7097713" y="234632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7" name="Freeform 19"/>
              <p:cNvSpPr>
                <a:spLocks/>
              </p:cNvSpPr>
              <p:nvPr/>
            </p:nvSpPr>
            <p:spPr bwMode="auto">
              <a:xfrm>
                <a:off x="6559551" y="2346325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8" name="Freeform 40"/>
              <p:cNvSpPr>
                <a:spLocks/>
              </p:cNvSpPr>
              <p:nvPr/>
            </p:nvSpPr>
            <p:spPr bwMode="auto">
              <a:xfrm>
                <a:off x="6022976" y="3897313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9" name="Freeform 63"/>
              <p:cNvSpPr>
                <a:spLocks/>
              </p:cNvSpPr>
              <p:nvPr/>
            </p:nvSpPr>
            <p:spPr bwMode="auto">
              <a:xfrm>
                <a:off x="5481638" y="1106488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0" name="Freeform 70"/>
              <p:cNvSpPr>
                <a:spLocks/>
              </p:cNvSpPr>
              <p:nvPr/>
            </p:nvSpPr>
            <p:spPr bwMode="auto">
              <a:xfrm>
                <a:off x="3333751" y="265747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1" name="Freeform 74"/>
              <p:cNvSpPr>
                <a:spLocks/>
              </p:cNvSpPr>
              <p:nvPr/>
            </p:nvSpPr>
            <p:spPr bwMode="auto">
              <a:xfrm>
                <a:off x="6022976" y="3586163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441565" y="-206525"/>
              <a:ext cx="6460846" cy="5861360"/>
              <a:chOff x="3870326" y="1414463"/>
              <a:chExt cx="3763962" cy="3414712"/>
            </a:xfrm>
            <a:solidFill>
              <a:schemeClr val="tx1">
                <a:lumMod val="75000"/>
                <a:lumOff val="25000"/>
                <a:alpha val="1000"/>
              </a:schemeClr>
            </a:solidFill>
          </p:grpSpPr>
          <p:sp>
            <p:nvSpPr>
              <p:cNvPr id="34" name="Freeform 8"/>
              <p:cNvSpPr>
                <a:spLocks/>
              </p:cNvSpPr>
              <p:nvPr/>
            </p:nvSpPr>
            <p:spPr bwMode="auto">
              <a:xfrm>
                <a:off x="6019801" y="1414463"/>
                <a:ext cx="539750" cy="620713"/>
              </a:xfrm>
              <a:custGeom>
                <a:avLst/>
                <a:gdLst>
                  <a:gd name="T0" fmla="*/ 0 w 340"/>
                  <a:gd name="T1" fmla="*/ 196 h 391"/>
                  <a:gd name="T2" fmla="*/ 340 w 340"/>
                  <a:gd name="T3" fmla="*/ 391 h 391"/>
                  <a:gd name="T4" fmla="*/ 338 w 340"/>
                  <a:gd name="T5" fmla="*/ 0 h 391"/>
                  <a:gd name="T6" fmla="*/ 0 w 340"/>
                  <a:gd name="T7" fmla="*/ 196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196"/>
                    </a:moveTo>
                    <a:lnTo>
                      <a:pt x="340" y="391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5" name="Freeform 17"/>
              <p:cNvSpPr>
                <a:spLocks/>
              </p:cNvSpPr>
              <p:nvPr/>
            </p:nvSpPr>
            <p:spPr bwMode="auto">
              <a:xfrm>
                <a:off x="7097713" y="2035175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6" name="Freeform 24"/>
              <p:cNvSpPr>
                <a:spLocks/>
              </p:cNvSpPr>
              <p:nvPr/>
            </p:nvSpPr>
            <p:spPr bwMode="auto">
              <a:xfrm>
                <a:off x="3870326" y="1417638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7" name="Freeform 25"/>
              <p:cNvSpPr>
                <a:spLocks/>
              </p:cNvSpPr>
              <p:nvPr/>
            </p:nvSpPr>
            <p:spPr bwMode="auto">
              <a:xfrm>
                <a:off x="4948238" y="3589338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8" name="Freeform 27"/>
              <p:cNvSpPr>
                <a:spLocks/>
              </p:cNvSpPr>
              <p:nvPr/>
            </p:nvSpPr>
            <p:spPr bwMode="auto">
              <a:xfrm>
                <a:off x="4411663" y="390207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9" name="Freeform 28"/>
              <p:cNvSpPr>
                <a:spLocks/>
              </p:cNvSpPr>
              <p:nvPr/>
            </p:nvSpPr>
            <p:spPr bwMode="auto">
              <a:xfrm>
                <a:off x="3870326" y="3902075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41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41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0" name="Freeform 32"/>
              <p:cNvSpPr>
                <a:spLocks/>
              </p:cNvSpPr>
              <p:nvPr/>
            </p:nvSpPr>
            <p:spPr bwMode="auto">
              <a:xfrm>
                <a:off x="4945063" y="234632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1" name="Freeform 56"/>
              <p:cNvSpPr>
                <a:spLocks/>
              </p:cNvSpPr>
              <p:nvPr/>
            </p:nvSpPr>
            <p:spPr bwMode="auto">
              <a:xfrm>
                <a:off x="5481638" y="2657475"/>
                <a:ext cx="541338" cy="620713"/>
              </a:xfrm>
              <a:custGeom>
                <a:avLst/>
                <a:gdLst>
                  <a:gd name="T0" fmla="*/ 3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3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3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3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2" name="Freeform 59"/>
              <p:cNvSpPr>
                <a:spLocks/>
              </p:cNvSpPr>
              <p:nvPr/>
            </p:nvSpPr>
            <p:spPr bwMode="auto">
              <a:xfrm>
                <a:off x="4948238" y="42100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3" name="Freeform 64"/>
              <p:cNvSpPr>
                <a:spLocks/>
              </p:cNvSpPr>
              <p:nvPr/>
            </p:nvSpPr>
            <p:spPr bwMode="auto">
              <a:xfrm>
                <a:off x="5481638" y="1414463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441565" y="-740615"/>
              <a:ext cx="7384604" cy="7460904"/>
              <a:chOff x="3870326" y="1103313"/>
              <a:chExt cx="4302125" cy="4346575"/>
            </a:xfrm>
            <a:solidFill>
              <a:schemeClr val="bg1">
                <a:lumMod val="50000"/>
                <a:alpha val="2000"/>
              </a:schemeClr>
            </a:solidFill>
          </p:grpSpPr>
          <p:sp>
            <p:nvSpPr>
              <p:cNvPr id="24" name="Freeform 61"/>
              <p:cNvSpPr>
                <a:spLocks/>
              </p:cNvSpPr>
              <p:nvPr/>
            </p:nvSpPr>
            <p:spPr bwMode="auto">
              <a:xfrm>
                <a:off x="5486401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3870326" y="1103313"/>
                <a:ext cx="4302125" cy="4033837"/>
                <a:chOff x="3870326" y="1103313"/>
                <a:chExt cx="4302125" cy="4033837"/>
              </a:xfrm>
              <a:grpFill/>
            </p:grpSpPr>
            <p:sp>
              <p:nvSpPr>
                <p:cNvPr id="27" name="Freeform 6"/>
                <p:cNvSpPr>
                  <a:spLocks/>
                </p:cNvSpPr>
                <p:nvPr/>
              </p:nvSpPr>
              <p:spPr bwMode="auto">
                <a:xfrm>
                  <a:off x="6556376" y="1103313"/>
                  <a:ext cx="541338" cy="619125"/>
                </a:xfrm>
                <a:custGeom>
                  <a:avLst/>
                  <a:gdLst>
                    <a:gd name="T0" fmla="*/ 0 w 341"/>
                    <a:gd name="T1" fmla="*/ 196 h 390"/>
                    <a:gd name="T2" fmla="*/ 341 w 341"/>
                    <a:gd name="T3" fmla="*/ 390 h 390"/>
                    <a:gd name="T4" fmla="*/ 338 w 341"/>
                    <a:gd name="T5" fmla="*/ 0 h 390"/>
                    <a:gd name="T6" fmla="*/ 0 w 341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1" h="390">
                      <a:moveTo>
                        <a:pt x="0" y="196"/>
                      </a:moveTo>
                      <a:lnTo>
                        <a:pt x="341" y="390"/>
                      </a:lnTo>
                      <a:lnTo>
                        <a:pt x="338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30B695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8" name="Freeform 38"/>
                <p:cNvSpPr>
                  <a:spLocks/>
                </p:cNvSpPr>
                <p:nvPr/>
              </p:nvSpPr>
              <p:spPr bwMode="auto">
                <a:xfrm>
                  <a:off x="6559551" y="3897313"/>
                  <a:ext cx="538163" cy="620713"/>
                </a:xfrm>
                <a:custGeom>
                  <a:avLst/>
                  <a:gdLst>
                    <a:gd name="T0" fmla="*/ 0 w 339"/>
                    <a:gd name="T1" fmla="*/ 391 h 391"/>
                    <a:gd name="T2" fmla="*/ 0 w 339"/>
                    <a:gd name="T3" fmla="*/ 0 h 391"/>
                    <a:gd name="T4" fmla="*/ 339 w 339"/>
                    <a:gd name="T5" fmla="*/ 194 h 391"/>
                    <a:gd name="T6" fmla="*/ 0 w 339"/>
                    <a:gd name="T7" fmla="*/ 391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1">
                      <a:moveTo>
                        <a:pt x="0" y="391"/>
                      </a:moveTo>
                      <a:lnTo>
                        <a:pt x="0" y="0"/>
                      </a:lnTo>
                      <a:lnTo>
                        <a:pt x="339" y="194"/>
                      </a:lnTo>
                      <a:lnTo>
                        <a:pt x="0" y="391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30B695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9" name="Freeform 42"/>
                <p:cNvSpPr>
                  <a:spLocks/>
                </p:cNvSpPr>
                <p:nvPr/>
              </p:nvSpPr>
              <p:spPr bwMode="auto">
                <a:xfrm>
                  <a:off x="7097713" y="1414463"/>
                  <a:ext cx="536575" cy="620713"/>
                </a:xfrm>
                <a:custGeom>
                  <a:avLst/>
                  <a:gdLst>
                    <a:gd name="T0" fmla="*/ 0 w 338"/>
                    <a:gd name="T1" fmla="*/ 194 h 391"/>
                    <a:gd name="T2" fmla="*/ 338 w 338"/>
                    <a:gd name="T3" fmla="*/ 391 h 391"/>
                    <a:gd name="T4" fmla="*/ 338 w 338"/>
                    <a:gd name="T5" fmla="*/ 0 h 391"/>
                    <a:gd name="T6" fmla="*/ 0 w 338"/>
                    <a:gd name="T7" fmla="*/ 194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1">
                      <a:moveTo>
                        <a:pt x="0" y="194"/>
                      </a:moveTo>
                      <a:lnTo>
                        <a:pt x="338" y="391"/>
                      </a:lnTo>
                      <a:lnTo>
                        <a:pt x="338" y="0"/>
                      </a:lnTo>
                      <a:lnTo>
                        <a:pt x="0" y="194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30B695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0" name="Freeform 43"/>
                <p:cNvSpPr>
                  <a:spLocks/>
                </p:cNvSpPr>
                <p:nvPr/>
              </p:nvSpPr>
              <p:spPr bwMode="auto">
                <a:xfrm>
                  <a:off x="7634288" y="1103313"/>
                  <a:ext cx="538163" cy="619125"/>
                </a:xfrm>
                <a:custGeom>
                  <a:avLst/>
                  <a:gdLst>
                    <a:gd name="T0" fmla="*/ 0 w 339"/>
                    <a:gd name="T1" fmla="*/ 196 h 390"/>
                    <a:gd name="T2" fmla="*/ 339 w 339"/>
                    <a:gd name="T3" fmla="*/ 390 h 390"/>
                    <a:gd name="T4" fmla="*/ 339 w 339"/>
                    <a:gd name="T5" fmla="*/ 0 h 390"/>
                    <a:gd name="T6" fmla="*/ 0 w 339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196"/>
                      </a:moveTo>
                      <a:lnTo>
                        <a:pt x="339" y="390"/>
                      </a:lnTo>
                      <a:lnTo>
                        <a:pt x="339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30B695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/>
              </p:nvSpPr>
              <p:spPr bwMode="auto">
                <a:xfrm>
                  <a:off x="6559551" y="1722438"/>
                  <a:ext cx="538163" cy="623888"/>
                </a:xfrm>
                <a:custGeom>
                  <a:avLst/>
                  <a:gdLst>
                    <a:gd name="T0" fmla="*/ 0 w 339"/>
                    <a:gd name="T1" fmla="*/ 197 h 393"/>
                    <a:gd name="T2" fmla="*/ 339 w 339"/>
                    <a:gd name="T3" fmla="*/ 393 h 393"/>
                    <a:gd name="T4" fmla="*/ 339 w 339"/>
                    <a:gd name="T5" fmla="*/ 0 h 393"/>
                    <a:gd name="T6" fmla="*/ 0 w 339"/>
                    <a:gd name="T7" fmla="*/ 197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3">
                      <a:moveTo>
                        <a:pt x="0" y="197"/>
                      </a:moveTo>
                      <a:lnTo>
                        <a:pt x="339" y="393"/>
                      </a:lnTo>
                      <a:lnTo>
                        <a:pt x="339" y="0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30B695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2" name="Freeform 67"/>
                <p:cNvSpPr>
                  <a:spLocks/>
                </p:cNvSpPr>
                <p:nvPr/>
              </p:nvSpPr>
              <p:spPr bwMode="auto">
                <a:xfrm>
                  <a:off x="3870326" y="1106488"/>
                  <a:ext cx="536575" cy="619125"/>
                </a:xfrm>
                <a:custGeom>
                  <a:avLst/>
                  <a:gdLst>
                    <a:gd name="T0" fmla="*/ 0 w 338"/>
                    <a:gd name="T1" fmla="*/ 390 h 390"/>
                    <a:gd name="T2" fmla="*/ 0 w 338"/>
                    <a:gd name="T3" fmla="*/ 0 h 390"/>
                    <a:gd name="T4" fmla="*/ 338 w 338"/>
                    <a:gd name="T5" fmla="*/ 196 h 390"/>
                    <a:gd name="T6" fmla="*/ 0 w 338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8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30B695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3" name="Freeform 76"/>
                <p:cNvSpPr>
                  <a:spLocks/>
                </p:cNvSpPr>
                <p:nvPr/>
              </p:nvSpPr>
              <p:spPr bwMode="auto">
                <a:xfrm>
                  <a:off x="6559551" y="4518025"/>
                  <a:ext cx="538163" cy="619125"/>
                </a:xfrm>
                <a:custGeom>
                  <a:avLst/>
                  <a:gdLst>
                    <a:gd name="T0" fmla="*/ 0 w 339"/>
                    <a:gd name="T1" fmla="*/ 390 h 390"/>
                    <a:gd name="T2" fmla="*/ 0 w 339"/>
                    <a:gd name="T3" fmla="*/ 0 h 390"/>
                    <a:gd name="T4" fmla="*/ 339 w 339"/>
                    <a:gd name="T5" fmla="*/ 196 h 390"/>
                    <a:gd name="T6" fmla="*/ 0 w 339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9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30B695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sp>
            <p:nvSpPr>
              <p:cNvPr id="26" name="Freeform 77"/>
              <p:cNvSpPr>
                <a:spLocks/>
              </p:cNvSpPr>
              <p:nvPr/>
            </p:nvSpPr>
            <p:spPr bwMode="auto">
              <a:xfrm>
                <a:off x="5486401" y="38973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0131142" y="-1269255"/>
              <a:ext cx="3695027" cy="7989544"/>
              <a:chOff x="6019801" y="795338"/>
              <a:chExt cx="2152650" cy="4654550"/>
            </a:xfrm>
            <a:solidFill>
              <a:schemeClr val="tx1">
                <a:lumMod val="95000"/>
                <a:lumOff val="5000"/>
                <a:alpha val="1000"/>
              </a:schemeClr>
            </a:solidFill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7092951" y="1103313"/>
                <a:ext cx="541338" cy="619125"/>
              </a:xfrm>
              <a:custGeom>
                <a:avLst/>
                <a:gdLst>
                  <a:gd name="T0" fmla="*/ 3 w 341"/>
                  <a:gd name="T1" fmla="*/ 390 h 390"/>
                  <a:gd name="T2" fmla="*/ 0 w 341"/>
                  <a:gd name="T3" fmla="*/ 0 h 390"/>
                  <a:gd name="T4" fmla="*/ 341 w 341"/>
                  <a:gd name="T5" fmla="*/ 196 h 390"/>
                  <a:gd name="T6" fmla="*/ 3 w 341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3" y="390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3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9" name="Freeform 41"/>
              <p:cNvSpPr>
                <a:spLocks/>
              </p:cNvSpPr>
              <p:nvPr/>
            </p:nvSpPr>
            <p:spPr bwMode="auto">
              <a:xfrm>
                <a:off x="7634288" y="1414463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0" name="Freeform 44"/>
              <p:cNvSpPr>
                <a:spLocks/>
              </p:cNvSpPr>
              <p:nvPr/>
            </p:nvSpPr>
            <p:spPr bwMode="auto">
              <a:xfrm>
                <a:off x="7097713" y="172243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1" name="Freeform 46"/>
              <p:cNvSpPr>
                <a:spLocks/>
              </p:cNvSpPr>
              <p:nvPr/>
            </p:nvSpPr>
            <p:spPr bwMode="auto">
              <a:xfrm>
                <a:off x="7634288" y="265430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" name="Freeform 72"/>
              <p:cNvSpPr>
                <a:spLocks/>
              </p:cNvSpPr>
              <p:nvPr/>
            </p:nvSpPr>
            <p:spPr bwMode="auto">
              <a:xfrm>
                <a:off x="6019801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3" name="Freeform 75"/>
              <p:cNvSpPr>
                <a:spLocks/>
              </p:cNvSpPr>
              <p:nvPr/>
            </p:nvSpPr>
            <p:spPr bwMode="auto">
              <a:xfrm>
                <a:off x="6559551" y="4829175"/>
                <a:ext cx="538163" cy="620713"/>
              </a:xfrm>
              <a:custGeom>
                <a:avLst/>
                <a:gdLst>
                  <a:gd name="T0" fmla="*/ 0 w 339"/>
                  <a:gd name="T1" fmla="*/ 194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4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  <p:sp>
        <p:nvSpPr>
          <p:cNvPr id="90" name="Pentagon 89"/>
          <p:cNvSpPr/>
          <p:nvPr userDrawn="1"/>
        </p:nvSpPr>
        <p:spPr>
          <a:xfrm rot="10800000">
            <a:off x="8780327" y="6251108"/>
            <a:ext cx="363672" cy="393526"/>
          </a:xfrm>
          <a:prstGeom prst="homePlate">
            <a:avLst>
              <a:gd name="adj" fmla="val 292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1" name="Rectangle 90"/>
          <p:cNvSpPr/>
          <p:nvPr userDrawn="1"/>
        </p:nvSpPr>
        <p:spPr>
          <a:xfrm>
            <a:off x="8859832" y="6251109"/>
            <a:ext cx="18473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id-ID" sz="105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57080" y="6297221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60E2A6B-A809-4840-BF14-8648BC0BDF87}" type="slidenum">
              <a:rPr lang="id-ID" sz="900" b="1" smtClean="0">
                <a:solidFill>
                  <a:srgbClr val="30B695"/>
                </a:solidFill>
              </a:rPr>
              <a:pPr/>
              <a:t>‹#›</a:t>
            </a:fld>
            <a:endParaRPr lang="id-ID" sz="900" dirty="0">
              <a:solidFill>
                <a:srgbClr val="30B69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1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rk-Biru">
    <p:bg>
      <p:bgPr>
        <a:solidFill>
          <a:srgbClr val="2625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4168975" y="-1269255"/>
            <a:ext cx="6229227" cy="7989544"/>
            <a:chOff x="5520533" y="-1269255"/>
            <a:chExt cx="8305636" cy="7989544"/>
          </a:xfrm>
        </p:grpSpPr>
        <p:grpSp>
          <p:nvGrpSpPr>
            <p:cNvPr id="8" name="Group 7"/>
            <p:cNvGrpSpPr/>
            <p:nvPr/>
          </p:nvGrpSpPr>
          <p:grpSpPr>
            <a:xfrm>
              <a:off x="7370771" y="864377"/>
              <a:ext cx="2765821" cy="3199090"/>
              <a:chOff x="4411663" y="2038350"/>
              <a:chExt cx="1611313" cy="1863726"/>
            </a:xfrm>
            <a:solidFill>
              <a:srgbClr val="FBFBFB">
                <a:alpha val="5000"/>
              </a:srgbClr>
            </a:solidFill>
          </p:grpSpPr>
          <p:sp>
            <p:nvSpPr>
              <p:cNvPr id="87" name="Freeform 11"/>
              <p:cNvSpPr>
                <a:spLocks/>
              </p:cNvSpPr>
              <p:nvPr/>
            </p:nvSpPr>
            <p:spPr bwMode="auto">
              <a:xfrm>
                <a:off x="5486401" y="20383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8" name="Freeform 14"/>
              <p:cNvSpPr>
                <a:spLocks/>
              </p:cNvSpPr>
              <p:nvPr/>
            </p:nvSpPr>
            <p:spPr bwMode="auto">
              <a:xfrm>
                <a:off x="4411663" y="2657475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9" name="Freeform 58"/>
              <p:cNvSpPr>
                <a:spLocks/>
              </p:cNvSpPr>
              <p:nvPr/>
            </p:nvSpPr>
            <p:spPr bwMode="auto">
              <a:xfrm>
                <a:off x="4411663" y="327818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370771" y="-1269255"/>
              <a:ext cx="6455398" cy="7989544"/>
              <a:chOff x="4411663" y="795338"/>
              <a:chExt cx="3760788" cy="4654550"/>
            </a:xfrm>
            <a:solidFill>
              <a:schemeClr val="bg1">
                <a:lumMod val="95000"/>
                <a:alpha val="5000"/>
              </a:schemeClr>
            </a:solidFill>
          </p:grpSpPr>
          <p:sp>
            <p:nvSpPr>
              <p:cNvPr id="80" name="Freeform 12"/>
              <p:cNvSpPr>
                <a:spLocks/>
              </p:cNvSpPr>
              <p:nvPr/>
            </p:nvSpPr>
            <p:spPr bwMode="auto">
              <a:xfrm>
                <a:off x="4945063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1" name="Freeform 21"/>
              <p:cNvSpPr>
                <a:spLocks/>
              </p:cNvSpPr>
              <p:nvPr/>
            </p:nvSpPr>
            <p:spPr bwMode="auto">
              <a:xfrm>
                <a:off x="6022976" y="2654300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2" name="Freeform 23"/>
              <p:cNvSpPr>
                <a:spLocks/>
              </p:cNvSpPr>
              <p:nvPr/>
            </p:nvSpPr>
            <p:spPr bwMode="auto">
              <a:xfrm>
                <a:off x="4948238" y="3278188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3" name="Freeform 29"/>
              <p:cNvSpPr>
                <a:spLocks/>
              </p:cNvSpPr>
              <p:nvPr/>
            </p:nvSpPr>
            <p:spPr bwMode="auto">
              <a:xfrm>
                <a:off x="4411663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4" name="Freeform 45"/>
              <p:cNvSpPr>
                <a:spLocks/>
              </p:cNvSpPr>
              <p:nvPr/>
            </p:nvSpPr>
            <p:spPr bwMode="auto">
              <a:xfrm>
                <a:off x="7634288" y="2343150"/>
                <a:ext cx="538163" cy="622300"/>
              </a:xfrm>
              <a:custGeom>
                <a:avLst/>
                <a:gdLst>
                  <a:gd name="T0" fmla="*/ 0 w 339"/>
                  <a:gd name="T1" fmla="*/ 196 h 392"/>
                  <a:gd name="T2" fmla="*/ 339 w 339"/>
                  <a:gd name="T3" fmla="*/ 392 h 392"/>
                  <a:gd name="T4" fmla="*/ 339 w 339"/>
                  <a:gd name="T5" fmla="*/ 0 h 392"/>
                  <a:gd name="T6" fmla="*/ 0 w 339"/>
                  <a:gd name="T7" fmla="*/ 196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2">
                    <a:moveTo>
                      <a:pt x="0" y="196"/>
                    </a:moveTo>
                    <a:lnTo>
                      <a:pt x="339" y="392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5" name="Freeform 57"/>
              <p:cNvSpPr>
                <a:spLocks/>
              </p:cNvSpPr>
              <p:nvPr/>
            </p:nvSpPr>
            <p:spPr bwMode="auto">
              <a:xfrm>
                <a:off x="5481638" y="2346325"/>
                <a:ext cx="541338" cy="619125"/>
              </a:xfrm>
              <a:custGeom>
                <a:avLst/>
                <a:gdLst>
                  <a:gd name="T0" fmla="*/ 0 w 341"/>
                  <a:gd name="T1" fmla="*/ 196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6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6" name="Freeform 78"/>
              <p:cNvSpPr>
                <a:spLocks/>
              </p:cNvSpPr>
              <p:nvPr/>
            </p:nvSpPr>
            <p:spPr bwMode="auto">
              <a:xfrm>
                <a:off x="6022976" y="3278188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441565" y="864377"/>
              <a:ext cx="5539816" cy="3727728"/>
              <a:chOff x="3870326" y="2038350"/>
              <a:chExt cx="3227388" cy="2171701"/>
            </a:xfrm>
            <a:solidFill>
              <a:schemeClr val="bg1">
                <a:lumMod val="85000"/>
                <a:alpha val="5000"/>
              </a:schemeClr>
            </a:solidFill>
          </p:grpSpPr>
          <p:sp>
            <p:nvSpPr>
              <p:cNvPr id="76" name="Freeform 34"/>
              <p:cNvSpPr>
                <a:spLocks/>
              </p:cNvSpPr>
              <p:nvPr/>
            </p:nvSpPr>
            <p:spPr bwMode="auto">
              <a:xfrm>
                <a:off x="4945063" y="2038350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7" name="Freeform 53"/>
              <p:cNvSpPr>
                <a:spLocks/>
              </p:cNvSpPr>
              <p:nvPr/>
            </p:nvSpPr>
            <p:spPr bwMode="auto">
              <a:xfrm>
                <a:off x="6559551" y="2965450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8" name="Freeform 69"/>
              <p:cNvSpPr>
                <a:spLocks/>
              </p:cNvSpPr>
              <p:nvPr/>
            </p:nvSpPr>
            <p:spPr bwMode="auto">
              <a:xfrm>
                <a:off x="3870326" y="234950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9" name="Freeform 79"/>
              <p:cNvSpPr>
                <a:spLocks/>
              </p:cNvSpPr>
              <p:nvPr/>
            </p:nvSpPr>
            <p:spPr bwMode="auto">
              <a:xfrm>
                <a:off x="5486401" y="35861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441565" y="-206525"/>
              <a:ext cx="5539816" cy="4790456"/>
              <a:chOff x="3870326" y="1414463"/>
              <a:chExt cx="3227388" cy="2790825"/>
            </a:xfrm>
            <a:solidFill>
              <a:schemeClr val="bg1">
                <a:lumMod val="75000"/>
                <a:alpha val="5000"/>
              </a:schemeClr>
            </a:solidFill>
          </p:grpSpPr>
          <p:sp>
            <p:nvSpPr>
              <p:cNvPr id="69" name="Freeform 16"/>
              <p:cNvSpPr>
                <a:spLocks/>
              </p:cNvSpPr>
              <p:nvPr/>
            </p:nvSpPr>
            <p:spPr bwMode="auto">
              <a:xfrm>
                <a:off x="3870326" y="297021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0" name="Freeform 20"/>
              <p:cNvSpPr>
                <a:spLocks/>
              </p:cNvSpPr>
              <p:nvPr/>
            </p:nvSpPr>
            <p:spPr bwMode="auto">
              <a:xfrm>
                <a:off x="6559551" y="2654300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1" name="Freeform 37"/>
              <p:cNvSpPr>
                <a:spLocks/>
              </p:cNvSpPr>
              <p:nvPr/>
            </p:nvSpPr>
            <p:spPr bwMode="auto">
              <a:xfrm>
                <a:off x="6559551" y="3586163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2" name="Freeform 49"/>
              <p:cNvSpPr>
                <a:spLocks/>
              </p:cNvSpPr>
              <p:nvPr/>
            </p:nvSpPr>
            <p:spPr bwMode="auto">
              <a:xfrm>
                <a:off x="6019801" y="2035175"/>
                <a:ext cx="539750" cy="619125"/>
              </a:xfrm>
              <a:custGeom>
                <a:avLst/>
                <a:gdLst>
                  <a:gd name="T0" fmla="*/ 0 w 340"/>
                  <a:gd name="T1" fmla="*/ 196 h 390"/>
                  <a:gd name="T2" fmla="*/ 340 w 340"/>
                  <a:gd name="T3" fmla="*/ 390 h 390"/>
                  <a:gd name="T4" fmla="*/ 340 w 340"/>
                  <a:gd name="T5" fmla="*/ 0 h 390"/>
                  <a:gd name="T6" fmla="*/ 0 w 340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0" y="196"/>
                    </a:moveTo>
                    <a:lnTo>
                      <a:pt x="340" y="390"/>
                    </a:lnTo>
                    <a:lnTo>
                      <a:pt x="340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3" name="Freeform 62"/>
              <p:cNvSpPr>
                <a:spLocks/>
              </p:cNvSpPr>
              <p:nvPr/>
            </p:nvSpPr>
            <p:spPr bwMode="auto">
              <a:xfrm>
                <a:off x="4945063" y="2657475"/>
                <a:ext cx="541338" cy="620713"/>
              </a:xfrm>
              <a:custGeom>
                <a:avLst/>
                <a:gdLst>
                  <a:gd name="T0" fmla="*/ 0 w 341"/>
                  <a:gd name="T1" fmla="*/ 197 h 391"/>
                  <a:gd name="T2" fmla="*/ 341 w 341"/>
                  <a:gd name="T3" fmla="*/ 391 h 391"/>
                  <a:gd name="T4" fmla="*/ 338 w 341"/>
                  <a:gd name="T5" fmla="*/ 0 h 391"/>
                  <a:gd name="T6" fmla="*/ 0 w 341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0" y="197"/>
                    </a:moveTo>
                    <a:lnTo>
                      <a:pt x="341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4" name="Freeform 66"/>
              <p:cNvSpPr>
                <a:spLocks/>
              </p:cNvSpPr>
              <p:nvPr/>
            </p:nvSpPr>
            <p:spPr bwMode="auto">
              <a:xfrm>
                <a:off x="4406901" y="20383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5" name="Freeform 68"/>
              <p:cNvSpPr>
                <a:spLocks/>
              </p:cNvSpPr>
              <p:nvPr/>
            </p:nvSpPr>
            <p:spPr bwMode="auto">
              <a:xfrm>
                <a:off x="4945063" y="14144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441565" y="327564"/>
              <a:ext cx="6460846" cy="5327270"/>
              <a:chOff x="3870326" y="1725613"/>
              <a:chExt cx="3763962" cy="3103562"/>
            </a:xfrm>
            <a:solidFill>
              <a:schemeClr val="bg1">
                <a:lumMod val="65000"/>
                <a:alpha val="5000"/>
              </a:schemeClr>
            </a:solidFill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3870326" y="26574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3" name="Freeform 26"/>
              <p:cNvSpPr>
                <a:spLocks/>
              </p:cNvSpPr>
              <p:nvPr/>
            </p:nvSpPr>
            <p:spPr bwMode="auto">
              <a:xfrm>
                <a:off x="4411663" y="3589338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4" name="Freeform 33"/>
              <p:cNvSpPr>
                <a:spLocks/>
              </p:cNvSpPr>
              <p:nvPr/>
            </p:nvSpPr>
            <p:spPr bwMode="auto">
              <a:xfrm>
                <a:off x="5486401" y="32781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5" name="Freeform 36"/>
              <p:cNvSpPr>
                <a:spLocks/>
              </p:cNvSpPr>
              <p:nvPr/>
            </p:nvSpPr>
            <p:spPr bwMode="auto">
              <a:xfrm>
                <a:off x="7097713" y="358616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6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6" name="Freeform 39"/>
              <p:cNvSpPr>
                <a:spLocks/>
              </p:cNvSpPr>
              <p:nvPr/>
            </p:nvSpPr>
            <p:spPr bwMode="auto">
              <a:xfrm>
                <a:off x="6022976" y="42100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7" name="Freeform 48"/>
              <p:cNvSpPr>
                <a:spLocks/>
              </p:cNvSpPr>
              <p:nvPr/>
            </p:nvSpPr>
            <p:spPr bwMode="auto">
              <a:xfrm>
                <a:off x="6559551" y="2035175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8" name="Freeform 65"/>
              <p:cNvSpPr>
                <a:spLocks/>
              </p:cNvSpPr>
              <p:nvPr/>
            </p:nvSpPr>
            <p:spPr bwMode="auto">
              <a:xfrm>
                <a:off x="4945063" y="17256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520533" y="-735166"/>
              <a:ext cx="7381879" cy="6398174"/>
              <a:chOff x="3333751" y="1106488"/>
              <a:chExt cx="4300537" cy="3727450"/>
            </a:xfrm>
            <a:solidFill>
              <a:schemeClr val="tx1">
                <a:lumMod val="50000"/>
                <a:lumOff val="50000"/>
                <a:alpha val="1000"/>
              </a:schemeClr>
            </a:solidFill>
          </p:grpSpPr>
          <p:sp>
            <p:nvSpPr>
              <p:cNvPr id="52" name="Freeform 7"/>
              <p:cNvSpPr>
                <a:spLocks/>
              </p:cNvSpPr>
              <p:nvPr/>
            </p:nvSpPr>
            <p:spPr bwMode="auto">
              <a:xfrm>
                <a:off x="6556376" y="1414463"/>
                <a:ext cx="541338" cy="620713"/>
              </a:xfrm>
              <a:custGeom>
                <a:avLst/>
                <a:gdLst>
                  <a:gd name="T0" fmla="*/ 2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2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2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2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3" name="Freeform 13"/>
              <p:cNvSpPr>
                <a:spLocks/>
              </p:cNvSpPr>
              <p:nvPr/>
            </p:nvSpPr>
            <p:spPr bwMode="auto">
              <a:xfrm>
                <a:off x="4945063" y="11064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4" name="Freeform 22"/>
              <p:cNvSpPr>
                <a:spLocks/>
              </p:cNvSpPr>
              <p:nvPr/>
            </p:nvSpPr>
            <p:spPr bwMode="auto">
              <a:xfrm>
                <a:off x="6022976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5" name="Freeform 30"/>
              <p:cNvSpPr>
                <a:spLocks/>
              </p:cNvSpPr>
              <p:nvPr/>
            </p:nvSpPr>
            <p:spPr bwMode="auto">
              <a:xfrm>
                <a:off x="3870326" y="4210050"/>
                <a:ext cx="541338" cy="623888"/>
              </a:xfrm>
              <a:custGeom>
                <a:avLst/>
                <a:gdLst>
                  <a:gd name="T0" fmla="*/ 2 w 341"/>
                  <a:gd name="T1" fmla="*/ 393 h 393"/>
                  <a:gd name="T2" fmla="*/ 0 w 341"/>
                  <a:gd name="T3" fmla="*/ 0 h 393"/>
                  <a:gd name="T4" fmla="*/ 341 w 341"/>
                  <a:gd name="T5" fmla="*/ 196 h 393"/>
                  <a:gd name="T6" fmla="*/ 2 w 341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3">
                    <a:moveTo>
                      <a:pt x="2" y="393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2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6" name="Freeform 35"/>
              <p:cNvSpPr>
                <a:spLocks/>
              </p:cNvSpPr>
              <p:nvPr/>
            </p:nvSpPr>
            <p:spPr bwMode="auto">
              <a:xfrm>
                <a:off x="7097713" y="3273425"/>
                <a:ext cx="536575" cy="623888"/>
              </a:xfrm>
              <a:custGeom>
                <a:avLst/>
                <a:gdLst>
                  <a:gd name="T0" fmla="*/ 0 w 338"/>
                  <a:gd name="T1" fmla="*/ 197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7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7" name="Freeform 52"/>
              <p:cNvSpPr>
                <a:spLocks/>
              </p:cNvSpPr>
              <p:nvPr/>
            </p:nvSpPr>
            <p:spPr bwMode="auto">
              <a:xfrm>
                <a:off x="7097713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8" name="Freeform 54"/>
              <p:cNvSpPr>
                <a:spLocks/>
              </p:cNvSpPr>
              <p:nvPr/>
            </p:nvSpPr>
            <p:spPr bwMode="auto">
              <a:xfrm>
                <a:off x="6019801" y="2346325"/>
                <a:ext cx="539750" cy="619125"/>
              </a:xfrm>
              <a:custGeom>
                <a:avLst/>
                <a:gdLst>
                  <a:gd name="T0" fmla="*/ 2 w 340"/>
                  <a:gd name="T1" fmla="*/ 390 h 390"/>
                  <a:gd name="T2" fmla="*/ 0 w 340"/>
                  <a:gd name="T3" fmla="*/ 0 h 390"/>
                  <a:gd name="T4" fmla="*/ 340 w 340"/>
                  <a:gd name="T5" fmla="*/ 194 h 390"/>
                  <a:gd name="T6" fmla="*/ 2 w 340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2" y="390"/>
                    </a:moveTo>
                    <a:lnTo>
                      <a:pt x="0" y="0"/>
                    </a:lnTo>
                    <a:lnTo>
                      <a:pt x="340" y="194"/>
                    </a:lnTo>
                    <a:lnTo>
                      <a:pt x="2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9" name="Freeform 60"/>
              <p:cNvSpPr>
                <a:spLocks/>
              </p:cNvSpPr>
              <p:nvPr/>
            </p:nvSpPr>
            <p:spPr bwMode="auto">
              <a:xfrm>
                <a:off x="4406901" y="2970213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0" name="Freeform 71"/>
              <p:cNvSpPr>
                <a:spLocks/>
              </p:cNvSpPr>
              <p:nvPr/>
            </p:nvSpPr>
            <p:spPr bwMode="auto">
              <a:xfrm>
                <a:off x="3333751" y="2349500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1" name="Freeform 73"/>
              <p:cNvSpPr>
                <a:spLocks/>
              </p:cNvSpPr>
              <p:nvPr/>
            </p:nvSpPr>
            <p:spPr bwMode="auto">
              <a:xfrm>
                <a:off x="4406901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520533" y="-735166"/>
              <a:ext cx="7381879" cy="5855911"/>
              <a:chOff x="3333751" y="1106488"/>
              <a:chExt cx="4300537" cy="3411538"/>
            </a:xfrm>
            <a:solidFill>
              <a:schemeClr val="tx1">
                <a:lumMod val="65000"/>
                <a:lumOff val="35000"/>
                <a:alpha val="1000"/>
              </a:schemeClr>
            </a:solidFill>
          </p:grpSpPr>
          <p:sp>
            <p:nvSpPr>
              <p:cNvPr id="44" name="Freeform 9"/>
              <p:cNvSpPr>
                <a:spLocks/>
              </p:cNvSpPr>
              <p:nvPr/>
            </p:nvSpPr>
            <p:spPr bwMode="auto">
              <a:xfrm>
                <a:off x="6019801" y="1725613"/>
                <a:ext cx="539750" cy="620713"/>
              </a:xfrm>
              <a:custGeom>
                <a:avLst/>
                <a:gdLst>
                  <a:gd name="T0" fmla="*/ 0 w 340"/>
                  <a:gd name="T1" fmla="*/ 391 h 391"/>
                  <a:gd name="T2" fmla="*/ 0 w 340"/>
                  <a:gd name="T3" fmla="*/ 0 h 391"/>
                  <a:gd name="T4" fmla="*/ 340 w 340"/>
                  <a:gd name="T5" fmla="*/ 195 h 391"/>
                  <a:gd name="T6" fmla="*/ 0 w 340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40" y="195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5" name="Freeform 10"/>
              <p:cNvSpPr>
                <a:spLocks/>
              </p:cNvSpPr>
              <p:nvPr/>
            </p:nvSpPr>
            <p:spPr bwMode="auto">
              <a:xfrm>
                <a:off x="5481638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6" name="Freeform 18"/>
              <p:cNvSpPr>
                <a:spLocks/>
              </p:cNvSpPr>
              <p:nvPr/>
            </p:nvSpPr>
            <p:spPr bwMode="auto">
              <a:xfrm>
                <a:off x="7097713" y="234632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7" name="Freeform 19"/>
              <p:cNvSpPr>
                <a:spLocks/>
              </p:cNvSpPr>
              <p:nvPr/>
            </p:nvSpPr>
            <p:spPr bwMode="auto">
              <a:xfrm>
                <a:off x="6559551" y="2346325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8" name="Freeform 40"/>
              <p:cNvSpPr>
                <a:spLocks/>
              </p:cNvSpPr>
              <p:nvPr/>
            </p:nvSpPr>
            <p:spPr bwMode="auto">
              <a:xfrm>
                <a:off x="6022976" y="3897313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9" name="Freeform 63"/>
              <p:cNvSpPr>
                <a:spLocks/>
              </p:cNvSpPr>
              <p:nvPr/>
            </p:nvSpPr>
            <p:spPr bwMode="auto">
              <a:xfrm>
                <a:off x="5481638" y="1106488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0" name="Freeform 70"/>
              <p:cNvSpPr>
                <a:spLocks/>
              </p:cNvSpPr>
              <p:nvPr/>
            </p:nvSpPr>
            <p:spPr bwMode="auto">
              <a:xfrm>
                <a:off x="3333751" y="265747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1" name="Freeform 74"/>
              <p:cNvSpPr>
                <a:spLocks/>
              </p:cNvSpPr>
              <p:nvPr/>
            </p:nvSpPr>
            <p:spPr bwMode="auto">
              <a:xfrm>
                <a:off x="6022976" y="3586163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441565" y="-206525"/>
              <a:ext cx="6460846" cy="5861360"/>
              <a:chOff x="3870326" y="1414463"/>
              <a:chExt cx="3763962" cy="3414712"/>
            </a:xfrm>
            <a:solidFill>
              <a:schemeClr val="tx1">
                <a:lumMod val="75000"/>
                <a:lumOff val="25000"/>
                <a:alpha val="1000"/>
              </a:schemeClr>
            </a:solidFill>
          </p:grpSpPr>
          <p:sp>
            <p:nvSpPr>
              <p:cNvPr id="34" name="Freeform 8"/>
              <p:cNvSpPr>
                <a:spLocks/>
              </p:cNvSpPr>
              <p:nvPr/>
            </p:nvSpPr>
            <p:spPr bwMode="auto">
              <a:xfrm>
                <a:off x="6019801" y="1414463"/>
                <a:ext cx="539750" cy="620713"/>
              </a:xfrm>
              <a:custGeom>
                <a:avLst/>
                <a:gdLst>
                  <a:gd name="T0" fmla="*/ 0 w 340"/>
                  <a:gd name="T1" fmla="*/ 196 h 391"/>
                  <a:gd name="T2" fmla="*/ 340 w 340"/>
                  <a:gd name="T3" fmla="*/ 391 h 391"/>
                  <a:gd name="T4" fmla="*/ 338 w 340"/>
                  <a:gd name="T5" fmla="*/ 0 h 391"/>
                  <a:gd name="T6" fmla="*/ 0 w 340"/>
                  <a:gd name="T7" fmla="*/ 196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196"/>
                    </a:moveTo>
                    <a:lnTo>
                      <a:pt x="340" y="391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5" name="Freeform 17"/>
              <p:cNvSpPr>
                <a:spLocks/>
              </p:cNvSpPr>
              <p:nvPr/>
            </p:nvSpPr>
            <p:spPr bwMode="auto">
              <a:xfrm>
                <a:off x="7097713" y="2035175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6" name="Freeform 24"/>
              <p:cNvSpPr>
                <a:spLocks/>
              </p:cNvSpPr>
              <p:nvPr/>
            </p:nvSpPr>
            <p:spPr bwMode="auto">
              <a:xfrm>
                <a:off x="3870326" y="1417638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7" name="Freeform 25"/>
              <p:cNvSpPr>
                <a:spLocks/>
              </p:cNvSpPr>
              <p:nvPr/>
            </p:nvSpPr>
            <p:spPr bwMode="auto">
              <a:xfrm>
                <a:off x="4948238" y="3589338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8" name="Freeform 27"/>
              <p:cNvSpPr>
                <a:spLocks/>
              </p:cNvSpPr>
              <p:nvPr/>
            </p:nvSpPr>
            <p:spPr bwMode="auto">
              <a:xfrm>
                <a:off x="4411663" y="390207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9" name="Freeform 28"/>
              <p:cNvSpPr>
                <a:spLocks/>
              </p:cNvSpPr>
              <p:nvPr/>
            </p:nvSpPr>
            <p:spPr bwMode="auto">
              <a:xfrm>
                <a:off x="3870326" y="3902075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41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41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0" name="Freeform 32"/>
              <p:cNvSpPr>
                <a:spLocks/>
              </p:cNvSpPr>
              <p:nvPr/>
            </p:nvSpPr>
            <p:spPr bwMode="auto">
              <a:xfrm>
                <a:off x="4945063" y="234632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1" name="Freeform 56"/>
              <p:cNvSpPr>
                <a:spLocks/>
              </p:cNvSpPr>
              <p:nvPr/>
            </p:nvSpPr>
            <p:spPr bwMode="auto">
              <a:xfrm>
                <a:off x="5481638" y="2657475"/>
                <a:ext cx="541338" cy="620713"/>
              </a:xfrm>
              <a:custGeom>
                <a:avLst/>
                <a:gdLst>
                  <a:gd name="T0" fmla="*/ 3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3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3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3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2" name="Freeform 59"/>
              <p:cNvSpPr>
                <a:spLocks/>
              </p:cNvSpPr>
              <p:nvPr/>
            </p:nvSpPr>
            <p:spPr bwMode="auto">
              <a:xfrm>
                <a:off x="4948238" y="42100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3" name="Freeform 64"/>
              <p:cNvSpPr>
                <a:spLocks/>
              </p:cNvSpPr>
              <p:nvPr/>
            </p:nvSpPr>
            <p:spPr bwMode="auto">
              <a:xfrm>
                <a:off x="5481638" y="1414463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441565" y="-740615"/>
              <a:ext cx="7384604" cy="7460904"/>
              <a:chOff x="3870326" y="1103313"/>
              <a:chExt cx="4302125" cy="4346575"/>
            </a:xfrm>
            <a:solidFill>
              <a:schemeClr val="bg1">
                <a:lumMod val="50000"/>
                <a:alpha val="2000"/>
              </a:schemeClr>
            </a:solidFill>
          </p:grpSpPr>
          <p:sp>
            <p:nvSpPr>
              <p:cNvPr id="24" name="Freeform 61"/>
              <p:cNvSpPr>
                <a:spLocks/>
              </p:cNvSpPr>
              <p:nvPr/>
            </p:nvSpPr>
            <p:spPr bwMode="auto">
              <a:xfrm>
                <a:off x="5486401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3870326" y="1103313"/>
                <a:ext cx="4302125" cy="4033837"/>
                <a:chOff x="3870326" y="1103313"/>
                <a:chExt cx="4302125" cy="4033837"/>
              </a:xfrm>
              <a:grpFill/>
            </p:grpSpPr>
            <p:sp>
              <p:nvSpPr>
                <p:cNvPr id="27" name="Freeform 6"/>
                <p:cNvSpPr>
                  <a:spLocks/>
                </p:cNvSpPr>
                <p:nvPr/>
              </p:nvSpPr>
              <p:spPr bwMode="auto">
                <a:xfrm>
                  <a:off x="6556376" y="1103313"/>
                  <a:ext cx="541338" cy="619125"/>
                </a:xfrm>
                <a:custGeom>
                  <a:avLst/>
                  <a:gdLst>
                    <a:gd name="T0" fmla="*/ 0 w 341"/>
                    <a:gd name="T1" fmla="*/ 196 h 390"/>
                    <a:gd name="T2" fmla="*/ 341 w 341"/>
                    <a:gd name="T3" fmla="*/ 390 h 390"/>
                    <a:gd name="T4" fmla="*/ 338 w 341"/>
                    <a:gd name="T5" fmla="*/ 0 h 390"/>
                    <a:gd name="T6" fmla="*/ 0 w 341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1" h="390">
                      <a:moveTo>
                        <a:pt x="0" y="196"/>
                      </a:moveTo>
                      <a:lnTo>
                        <a:pt x="341" y="390"/>
                      </a:lnTo>
                      <a:lnTo>
                        <a:pt x="338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26252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8" name="Freeform 38"/>
                <p:cNvSpPr>
                  <a:spLocks/>
                </p:cNvSpPr>
                <p:nvPr/>
              </p:nvSpPr>
              <p:spPr bwMode="auto">
                <a:xfrm>
                  <a:off x="6559551" y="3897313"/>
                  <a:ext cx="538163" cy="620713"/>
                </a:xfrm>
                <a:custGeom>
                  <a:avLst/>
                  <a:gdLst>
                    <a:gd name="T0" fmla="*/ 0 w 339"/>
                    <a:gd name="T1" fmla="*/ 391 h 391"/>
                    <a:gd name="T2" fmla="*/ 0 w 339"/>
                    <a:gd name="T3" fmla="*/ 0 h 391"/>
                    <a:gd name="T4" fmla="*/ 339 w 339"/>
                    <a:gd name="T5" fmla="*/ 194 h 391"/>
                    <a:gd name="T6" fmla="*/ 0 w 339"/>
                    <a:gd name="T7" fmla="*/ 391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1">
                      <a:moveTo>
                        <a:pt x="0" y="391"/>
                      </a:moveTo>
                      <a:lnTo>
                        <a:pt x="0" y="0"/>
                      </a:lnTo>
                      <a:lnTo>
                        <a:pt x="339" y="194"/>
                      </a:lnTo>
                      <a:lnTo>
                        <a:pt x="0" y="391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26252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9" name="Freeform 42"/>
                <p:cNvSpPr>
                  <a:spLocks/>
                </p:cNvSpPr>
                <p:nvPr/>
              </p:nvSpPr>
              <p:spPr bwMode="auto">
                <a:xfrm>
                  <a:off x="7097713" y="1414463"/>
                  <a:ext cx="536575" cy="620713"/>
                </a:xfrm>
                <a:custGeom>
                  <a:avLst/>
                  <a:gdLst>
                    <a:gd name="T0" fmla="*/ 0 w 338"/>
                    <a:gd name="T1" fmla="*/ 194 h 391"/>
                    <a:gd name="T2" fmla="*/ 338 w 338"/>
                    <a:gd name="T3" fmla="*/ 391 h 391"/>
                    <a:gd name="T4" fmla="*/ 338 w 338"/>
                    <a:gd name="T5" fmla="*/ 0 h 391"/>
                    <a:gd name="T6" fmla="*/ 0 w 338"/>
                    <a:gd name="T7" fmla="*/ 194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1">
                      <a:moveTo>
                        <a:pt x="0" y="194"/>
                      </a:moveTo>
                      <a:lnTo>
                        <a:pt x="338" y="391"/>
                      </a:lnTo>
                      <a:lnTo>
                        <a:pt x="338" y="0"/>
                      </a:lnTo>
                      <a:lnTo>
                        <a:pt x="0" y="194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26252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0" name="Freeform 43"/>
                <p:cNvSpPr>
                  <a:spLocks/>
                </p:cNvSpPr>
                <p:nvPr/>
              </p:nvSpPr>
              <p:spPr bwMode="auto">
                <a:xfrm>
                  <a:off x="7634288" y="1103313"/>
                  <a:ext cx="538163" cy="619125"/>
                </a:xfrm>
                <a:custGeom>
                  <a:avLst/>
                  <a:gdLst>
                    <a:gd name="T0" fmla="*/ 0 w 339"/>
                    <a:gd name="T1" fmla="*/ 196 h 390"/>
                    <a:gd name="T2" fmla="*/ 339 w 339"/>
                    <a:gd name="T3" fmla="*/ 390 h 390"/>
                    <a:gd name="T4" fmla="*/ 339 w 339"/>
                    <a:gd name="T5" fmla="*/ 0 h 390"/>
                    <a:gd name="T6" fmla="*/ 0 w 339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196"/>
                      </a:moveTo>
                      <a:lnTo>
                        <a:pt x="339" y="390"/>
                      </a:lnTo>
                      <a:lnTo>
                        <a:pt x="339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26252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/>
              </p:nvSpPr>
              <p:spPr bwMode="auto">
                <a:xfrm>
                  <a:off x="6559551" y="1722438"/>
                  <a:ext cx="538163" cy="623888"/>
                </a:xfrm>
                <a:custGeom>
                  <a:avLst/>
                  <a:gdLst>
                    <a:gd name="T0" fmla="*/ 0 w 339"/>
                    <a:gd name="T1" fmla="*/ 197 h 393"/>
                    <a:gd name="T2" fmla="*/ 339 w 339"/>
                    <a:gd name="T3" fmla="*/ 393 h 393"/>
                    <a:gd name="T4" fmla="*/ 339 w 339"/>
                    <a:gd name="T5" fmla="*/ 0 h 393"/>
                    <a:gd name="T6" fmla="*/ 0 w 339"/>
                    <a:gd name="T7" fmla="*/ 197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3">
                      <a:moveTo>
                        <a:pt x="0" y="197"/>
                      </a:moveTo>
                      <a:lnTo>
                        <a:pt x="339" y="393"/>
                      </a:lnTo>
                      <a:lnTo>
                        <a:pt x="339" y="0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26252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2" name="Freeform 67"/>
                <p:cNvSpPr>
                  <a:spLocks/>
                </p:cNvSpPr>
                <p:nvPr/>
              </p:nvSpPr>
              <p:spPr bwMode="auto">
                <a:xfrm>
                  <a:off x="3870326" y="1106488"/>
                  <a:ext cx="536575" cy="619125"/>
                </a:xfrm>
                <a:custGeom>
                  <a:avLst/>
                  <a:gdLst>
                    <a:gd name="T0" fmla="*/ 0 w 338"/>
                    <a:gd name="T1" fmla="*/ 390 h 390"/>
                    <a:gd name="T2" fmla="*/ 0 w 338"/>
                    <a:gd name="T3" fmla="*/ 0 h 390"/>
                    <a:gd name="T4" fmla="*/ 338 w 338"/>
                    <a:gd name="T5" fmla="*/ 196 h 390"/>
                    <a:gd name="T6" fmla="*/ 0 w 338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8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26252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3" name="Freeform 76"/>
                <p:cNvSpPr>
                  <a:spLocks/>
                </p:cNvSpPr>
                <p:nvPr/>
              </p:nvSpPr>
              <p:spPr bwMode="auto">
                <a:xfrm>
                  <a:off x="6559551" y="4518025"/>
                  <a:ext cx="538163" cy="619125"/>
                </a:xfrm>
                <a:custGeom>
                  <a:avLst/>
                  <a:gdLst>
                    <a:gd name="T0" fmla="*/ 0 w 339"/>
                    <a:gd name="T1" fmla="*/ 390 h 390"/>
                    <a:gd name="T2" fmla="*/ 0 w 339"/>
                    <a:gd name="T3" fmla="*/ 0 h 390"/>
                    <a:gd name="T4" fmla="*/ 339 w 339"/>
                    <a:gd name="T5" fmla="*/ 196 h 390"/>
                    <a:gd name="T6" fmla="*/ 0 w 339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9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26252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sp>
            <p:nvSpPr>
              <p:cNvPr id="26" name="Freeform 77"/>
              <p:cNvSpPr>
                <a:spLocks/>
              </p:cNvSpPr>
              <p:nvPr/>
            </p:nvSpPr>
            <p:spPr bwMode="auto">
              <a:xfrm>
                <a:off x="5486401" y="38973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0131142" y="-1269255"/>
              <a:ext cx="3695027" cy="7989544"/>
              <a:chOff x="6019801" y="795338"/>
              <a:chExt cx="2152650" cy="4654550"/>
            </a:xfrm>
            <a:solidFill>
              <a:schemeClr val="tx1">
                <a:lumMod val="95000"/>
                <a:lumOff val="5000"/>
                <a:alpha val="1000"/>
              </a:schemeClr>
            </a:solidFill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7092951" y="1103313"/>
                <a:ext cx="541338" cy="619125"/>
              </a:xfrm>
              <a:custGeom>
                <a:avLst/>
                <a:gdLst>
                  <a:gd name="T0" fmla="*/ 3 w 341"/>
                  <a:gd name="T1" fmla="*/ 390 h 390"/>
                  <a:gd name="T2" fmla="*/ 0 w 341"/>
                  <a:gd name="T3" fmla="*/ 0 h 390"/>
                  <a:gd name="T4" fmla="*/ 341 w 341"/>
                  <a:gd name="T5" fmla="*/ 196 h 390"/>
                  <a:gd name="T6" fmla="*/ 3 w 341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3" y="390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3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9" name="Freeform 41"/>
              <p:cNvSpPr>
                <a:spLocks/>
              </p:cNvSpPr>
              <p:nvPr/>
            </p:nvSpPr>
            <p:spPr bwMode="auto">
              <a:xfrm>
                <a:off x="7634288" y="1414463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0" name="Freeform 44"/>
              <p:cNvSpPr>
                <a:spLocks/>
              </p:cNvSpPr>
              <p:nvPr/>
            </p:nvSpPr>
            <p:spPr bwMode="auto">
              <a:xfrm>
                <a:off x="7097713" y="172243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1" name="Freeform 46"/>
              <p:cNvSpPr>
                <a:spLocks/>
              </p:cNvSpPr>
              <p:nvPr/>
            </p:nvSpPr>
            <p:spPr bwMode="auto">
              <a:xfrm>
                <a:off x="7634288" y="265430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" name="Freeform 72"/>
              <p:cNvSpPr>
                <a:spLocks/>
              </p:cNvSpPr>
              <p:nvPr/>
            </p:nvSpPr>
            <p:spPr bwMode="auto">
              <a:xfrm>
                <a:off x="6019801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3" name="Freeform 75"/>
              <p:cNvSpPr>
                <a:spLocks/>
              </p:cNvSpPr>
              <p:nvPr/>
            </p:nvSpPr>
            <p:spPr bwMode="auto">
              <a:xfrm>
                <a:off x="6559551" y="4829175"/>
                <a:ext cx="538163" cy="620713"/>
              </a:xfrm>
              <a:custGeom>
                <a:avLst/>
                <a:gdLst>
                  <a:gd name="T0" fmla="*/ 0 w 339"/>
                  <a:gd name="T1" fmla="*/ 194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4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  <p:sp>
        <p:nvSpPr>
          <p:cNvPr id="90" name="Pentagon 89"/>
          <p:cNvSpPr/>
          <p:nvPr userDrawn="1"/>
        </p:nvSpPr>
        <p:spPr>
          <a:xfrm rot="10800000">
            <a:off x="8780327" y="6251108"/>
            <a:ext cx="363672" cy="393526"/>
          </a:xfrm>
          <a:prstGeom prst="homePlate">
            <a:avLst>
              <a:gd name="adj" fmla="val 29245"/>
            </a:avLst>
          </a:prstGeom>
          <a:solidFill>
            <a:srgbClr val="30B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1" name="Rectangle 90"/>
          <p:cNvSpPr/>
          <p:nvPr userDrawn="1"/>
        </p:nvSpPr>
        <p:spPr>
          <a:xfrm>
            <a:off x="8859832" y="6251109"/>
            <a:ext cx="18473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id-ID" sz="105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57080" y="6297221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60E2A6B-A809-4840-BF14-8648BC0BDF87}" type="slidenum">
              <a:rPr lang="id-ID" sz="900" b="1" smtClean="0">
                <a:solidFill>
                  <a:schemeClr val="bg1"/>
                </a:solidFill>
              </a:rPr>
              <a:pPr/>
              <a:t>‹#›</a:t>
            </a:fld>
            <a:endParaRPr lang="id-ID" sz="900" dirty="0"/>
          </a:p>
        </p:txBody>
      </p:sp>
    </p:spTree>
    <p:extLst>
      <p:ext uri="{BB962C8B-B14F-4D97-AF65-F5344CB8AC3E}">
        <p14:creationId xmlns:p14="http://schemas.microsoft.com/office/powerpoint/2010/main" val="365285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roup 211"/>
          <p:cNvGrpSpPr/>
          <p:nvPr userDrawn="1"/>
        </p:nvGrpSpPr>
        <p:grpSpPr>
          <a:xfrm>
            <a:off x="4140400" y="-1269255"/>
            <a:ext cx="6229227" cy="7989544"/>
            <a:chOff x="5520533" y="-1269255"/>
            <a:chExt cx="8305636" cy="7989544"/>
          </a:xfrm>
        </p:grpSpPr>
        <p:grpSp>
          <p:nvGrpSpPr>
            <p:cNvPr id="213" name="Group 212"/>
            <p:cNvGrpSpPr/>
            <p:nvPr/>
          </p:nvGrpSpPr>
          <p:grpSpPr>
            <a:xfrm>
              <a:off x="7370771" y="864377"/>
              <a:ext cx="2765821" cy="3199090"/>
              <a:chOff x="4411663" y="2038350"/>
              <a:chExt cx="1611313" cy="1863726"/>
            </a:xfrm>
            <a:solidFill>
              <a:srgbClr val="FBFBFB">
                <a:alpha val="5000"/>
              </a:srgbClr>
            </a:solidFill>
          </p:grpSpPr>
          <p:sp>
            <p:nvSpPr>
              <p:cNvPr id="292" name="Freeform 11"/>
              <p:cNvSpPr>
                <a:spLocks/>
              </p:cNvSpPr>
              <p:nvPr/>
            </p:nvSpPr>
            <p:spPr bwMode="auto">
              <a:xfrm>
                <a:off x="5486401" y="20383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93" name="Freeform 14"/>
              <p:cNvSpPr>
                <a:spLocks/>
              </p:cNvSpPr>
              <p:nvPr/>
            </p:nvSpPr>
            <p:spPr bwMode="auto">
              <a:xfrm>
                <a:off x="4411663" y="2657475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94" name="Freeform 58"/>
              <p:cNvSpPr>
                <a:spLocks/>
              </p:cNvSpPr>
              <p:nvPr/>
            </p:nvSpPr>
            <p:spPr bwMode="auto">
              <a:xfrm>
                <a:off x="4411663" y="327818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14" name="Group 213"/>
            <p:cNvGrpSpPr/>
            <p:nvPr/>
          </p:nvGrpSpPr>
          <p:grpSpPr>
            <a:xfrm>
              <a:off x="7370771" y="-1269255"/>
              <a:ext cx="6455398" cy="7989544"/>
              <a:chOff x="4411663" y="795338"/>
              <a:chExt cx="3760788" cy="4654550"/>
            </a:xfrm>
            <a:solidFill>
              <a:schemeClr val="bg1">
                <a:lumMod val="95000"/>
                <a:alpha val="5000"/>
              </a:schemeClr>
            </a:solidFill>
          </p:grpSpPr>
          <p:sp>
            <p:nvSpPr>
              <p:cNvPr id="285" name="Freeform 12"/>
              <p:cNvSpPr>
                <a:spLocks/>
              </p:cNvSpPr>
              <p:nvPr/>
            </p:nvSpPr>
            <p:spPr bwMode="auto">
              <a:xfrm>
                <a:off x="4945063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6" name="Freeform 21"/>
              <p:cNvSpPr>
                <a:spLocks/>
              </p:cNvSpPr>
              <p:nvPr/>
            </p:nvSpPr>
            <p:spPr bwMode="auto">
              <a:xfrm>
                <a:off x="6022976" y="2654300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7" name="Freeform 23"/>
              <p:cNvSpPr>
                <a:spLocks/>
              </p:cNvSpPr>
              <p:nvPr/>
            </p:nvSpPr>
            <p:spPr bwMode="auto">
              <a:xfrm>
                <a:off x="4948238" y="3278188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8" name="Freeform 29"/>
              <p:cNvSpPr>
                <a:spLocks/>
              </p:cNvSpPr>
              <p:nvPr/>
            </p:nvSpPr>
            <p:spPr bwMode="auto">
              <a:xfrm>
                <a:off x="4411663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9" name="Freeform 45"/>
              <p:cNvSpPr>
                <a:spLocks/>
              </p:cNvSpPr>
              <p:nvPr/>
            </p:nvSpPr>
            <p:spPr bwMode="auto">
              <a:xfrm>
                <a:off x="7634288" y="2343150"/>
                <a:ext cx="538163" cy="622300"/>
              </a:xfrm>
              <a:custGeom>
                <a:avLst/>
                <a:gdLst>
                  <a:gd name="T0" fmla="*/ 0 w 339"/>
                  <a:gd name="T1" fmla="*/ 196 h 392"/>
                  <a:gd name="T2" fmla="*/ 339 w 339"/>
                  <a:gd name="T3" fmla="*/ 392 h 392"/>
                  <a:gd name="T4" fmla="*/ 339 w 339"/>
                  <a:gd name="T5" fmla="*/ 0 h 392"/>
                  <a:gd name="T6" fmla="*/ 0 w 339"/>
                  <a:gd name="T7" fmla="*/ 196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2">
                    <a:moveTo>
                      <a:pt x="0" y="196"/>
                    </a:moveTo>
                    <a:lnTo>
                      <a:pt x="339" y="392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90" name="Freeform 57"/>
              <p:cNvSpPr>
                <a:spLocks/>
              </p:cNvSpPr>
              <p:nvPr/>
            </p:nvSpPr>
            <p:spPr bwMode="auto">
              <a:xfrm>
                <a:off x="5481638" y="2346325"/>
                <a:ext cx="541338" cy="619125"/>
              </a:xfrm>
              <a:custGeom>
                <a:avLst/>
                <a:gdLst>
                  <a:gd name="T0" fmla="*/ 0 w 341"/>
                  <a:gd name="T1" fmla="*/ 196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6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91" name="Freeform 78"/>
              <p:cNvSpPr>
                <a:spLocks/>
              </p:cNvSpPr>
              <p:nvPr/>
            </p:nvSpPr>
            <p:spPr bwMode="auto">
              <a:xfrm>
                <a:off x="6022976" y="3278188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15" name="Group 214"/>
            <p:cNvGrpSpPr/>
            <p:nvPr/>
          </p:nvGrpSpPr>
          <p:grpSpPr>
            <a:xfrm>
              <a:off x="6441565" y="864377"/>
              <a:ext cx="5539816" cy="3727728"/>
              <a:chOff x="3870326" y="2038350"/>
              <a:chExt cx="3227388" cy="2171701"/>
            </a:xfrm>
            <a:solidFill>
              <a:schemeClr val="bg1">
                <a:lumMod val="85000"/>
                <a:alpha val="5000"/>
              </a:schemeClr>
            </a:solidFill>
          </p:grpSpPr>
          <p:sp>
            <p:nvSpPr>
              <p:cNvPr id="281" name="Freeform 34"/>
              <p:cNvSpPr>
                <a:spLocks/>
              </p:cNvSpPr>
              <p:nvPr/>
            </p:nvSpPr>
            <p:spPr bwMode="auto">
              <a:xfrm>
                <a:off x="4945063" y="2038350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2" name="Freeform 53"/>
              <p:cNvSpPr>
                <a:spLocks/>
              </p:cNvSpPr>
              <p:nvPr/>
            </p:nvSpPr>
            <p:spPr bwMode="auto">
              <a:xfrm>
                <a:off x="6559551" y="2965450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3" name="Freeform 69"/>
              <p:cNvSpPr>
                <a:spLocks/>
              </p:cNvSpPr>
              <p:nvPr/>
            </p:nvSpPr>
            <p:spPr bwMode="auto">
              <a:xfrm>
                <a:off x="3870326" y="234950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4" name="Freeform 79"/>
              <p:cNvSpPr>
                <a:spLocks/>
              </p:cNvSpPr>
              <p:nvPr/>
            </p:nvSpPr>
            <p:spPr bwMode="auto">
              <a:xfrm>
                <a:off x="5486401" y="35861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16" name="Group 215"/>
            <p:cNvGrpSpPr/>
            <p:nvPr/>
          </p:nvGrpSpPr>
          <p:grpSpPr>
            <a:xfrm>
              <a:off x="6441565" y="-206525"/>
              <a:ext cx="5539816" cy="4790456"/>
              <a:chOff x="3870326" y="1414463"/>
              <a:chExt cx="3227388" cy="2790825"/>
            </a:xfrm>
            <a:solidFill>
              <a:schemeClr val="bg1">
                <a:lumMod val="75000"/>
                <a:alpha val="5000"/>
              </a:schemeClr>
            </a:solidFill>
          </p:grpSpPr>
          <p:sp>
            <p:nvSpPr>
              <p:cNvPr id="274" name="Freeform 16"/>
              <p:cNvSpPr>
                <a:spLocks/>
              </p:cNvSpPr>
              <p:nvPr/>
            </p:nvSpPr>
            <p:spPr bwMode="auto">
              <a:xfrm>
                <a:off x="3870326" y="297021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5" name="Freeform 20"/>
              <p:cNvSpPr>
                <a:spLocks/>
              </p:cNvSpPr>
              <p:nvPr/>
            </p:nvSpPr>
            <p:spPr bwMode="auto">
              <a:xfrm>
                <a:off x="6559551" y="2654300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6" name="Freeform 37"/>
              <p:cNvSpPr>
                <a:spLocks/>
              </p:cNvSpPr>
              <p:nvPr/>
            </p:nvSpPr>
            <p:spPr bwMode="auto">
              <a:xfrm>
                <a:off x="6559551" y="3586163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7" name="Freeform 49"/>
              <p:cNvSpPr>
                <a:spLocks/>
              </p:cNvSpPr>
              <p:nvPr/>
            </p:nvSpPr>
            <p:spPr bwMode="auto">
              <a:xfrm>
                <a:off x="6019801" y="2035175"/>
                <a:ext cx="539750" cy="619125"/>
              </a:xfrm>
              <a:custGeom>
                <a:avLst/>
                <a:gdLst>
                  <a:gd name="T0" fmla="*/ 0 w 340"/>
                  <a:gd name="T1" fmla="*/ 196 h 390"/>
                  <a:gd name="T2" fmla="*/ 340 w 340"/>
                  <a:gd name="T3" fmla="*/ 390 h 390"/>
                  <a:gd name="T4" fmla="*/ 340 w 340"/>
                  <a:gd name="T5" fmla="*/ 0 h 390"/>
                  <a:gd name="T6" fmla="*/ 0 w 340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0" y="196"/>
                    </a:moveTo>
                    <a:lnTo>
                      <a:pt x="340" y="390"/>
                    </a:lnTo>
                    <a:lnTo>
                      <a:pt x="340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8" name="Freeform 62"/>
              <p:cNvSpPr>
                <a:spLocks/>
              </p:cNvSpPr>
              <p:nvPr/>
            </p:nvSpPr>
            <p:spPr bwMode="auto">
              <a:xfrm>
                <a:off x="4945063" y="2657475"/>
                <a:ext cx="541338" cy="620713"/>
              </a:xfrm>
              <a:custGeom>
                <a:avLst/>
                <a:gdLst>
                  <a:gd name="T0" fmla="*/ 0 w 341"/>
                  <a:gd name="T1" fmla="*/ 197 h 391"/>
                  <a:gd name="T2" fmla="*/ 341 w 341"/>
                  <a:gd name="T3" fmla="*/ 391 h 391"/>
                  <a:gd name="T4" fmla="*/ 338 w 341"/>
                  <a:gd name="T5" fmla="*/ 0 h 391"/>
                  <a:gd name="T6" fmla="*/ 0 w 341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0" y="197"/>
                    </a:moveTo>
                    <a:lnTo>
                      <a:pt x="341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9" name="Freeform 66"/>
              <p:cNvSpPr>
                <a:spLocks/>
              </p:cNvSpPr>
              <p:nvPr/>
            </p:nvSpPr>
            <p:spPr bwMode="auto">
              <a:xfrm>
                <a:off x="4406901" y="20383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0" name="Freeform 68"/>
              <p:cNvSpPr>
                <a:spLocks/>
              </p:cNvSpPr>
              <p:nvPr/>
            </p:nvSpPr>
            <p:spPr bwMode="auto">
              <a:xfrm>
                <a:off x="4945063" y="14144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17" name="Group 216"/>
            <p:cNvGrpSpPr/>
            <p:nvPr/>
          </p:nvGrpSpPr>
          <p:grpSpPr>
            <a:xfrm>
              <a:off x="6441565" y="327564"/>
              <a:ext cx="6460846" cy="5327270"/>
              <a:chOff x="3870326" y="1725613"/>
              <a:chExt cx="3763962" cy="3103562"/>
            </a:xfrm>
            <a:solidFill>
              <a:schemeClr val="bg1">
                <a:lumMod val="65000"/>
                <a:alpha val="5000"/>
              </a:schemeClr>
            </a:solidFill>
          </p:grpSpPr>
          <p:sp>
            <p:nvSpPr>
              <p:cNvPr id="267" name="Freeform 15"/>
              <p:cNvSpPr>
                <a:spLocks/>
              </p:cNvSpPr>
              <p:nvPr/>
            </p:nvSpPr>
            <p:spPr bwMode="auto">
              <a:xfrm>
                <a:off x="3870326" y="26574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8" name="Freeform 26"/>
              <p:cNvSpPr>
                <a:spLocks/>
              </p:cNvSpPr>
              <p:nvPr/>
            </p:nvSpPr>
            <p:spPr bwMode="auto">
              <a:xfrm>
                <a:off x="4411663" y="3589338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9" name="Freeform 33"/>
              <p:cNvSpPr>
                <a:spLocks/>
              </p:cNvSpPr>
              <p:nvPr/>
            </p:nvSpPr>
            <p:spPr bwMode="auto">
              <a:xfrm>
                <a:off x="5486401" y="32781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0" name="Freeform 36"/>
              <p:cNvSpPr>
                <a:spLocks/>
              </p:cNvSpPr>
              <p:nvPr/>
            </p:nvSpPr>
            <p:spPr bwMode="auto">
              <a:xfrm>
                <a:off x="7097713" y="358616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6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1" name="Freeform 39"/>
              <p:cNvSpPr>
                <a:spLocks/>
              </p:cNvSpPr>
              <p:nvPr/>
            </p:nvSpPr>
            <p:spPr bwMode="auto">
              <a:xfrm>
                <a:off x="6022976" y="42100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2" name="Freeform 48"/>
              <p:cNvSpPr>
                <a:spLocks/>
              </p:cNvSpPr>
              <p:nvPr/>
            </p:nvSpPr>
            <p:spPr bwMode="auto">
              <a:xfrm>
                <a:off x="6559551" y="2035175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3" name="Freeform 65"/>
              <p:cNvSpPr>
                <a:spLocks/>
              </p:cNvSpPr>
              <p:nvPr/>
            </p:nvSpPr>
            <p:spPr bwMode="auto">
              <a:xfrm>
                <a:off x="4945063" y="17256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18" name="Group 217"/>
            <p:cNvGrpSpPr/>
            <p:nvPr/>
          </p:nvGrpSpPr>
          <p:grpSpPr>
            <a:xfrm>
              <a:off x="5520533" y="-735166"/>
              <a:ext cx="7381879" cy="6398174"/>
              <a:chOff x="3333751" y="1106488"/>
              <a:chExt cx="4300537" cy="3727450"/>
            </a:xfrm>
            <a:solidFill>
              <a:schemeClr val="tx1">
                <a:lumMod val="50000"/>
                <a:lumOff val="50000"/>
                <a:alpha val="1000"/>
              </a:schemeClr>
            </a:solidFill>
          </p:grpSpPr>
          <p:sp>
            <p:nvSpPr>
              <p:cNvPr id="257" name="Freeform 7"/>
              <p:cNvSpPr>
                <a:spLocks/>
              </p:cNvSpPr>
              <p:nvPr/>
            </p:nvSpPr>
            <p:spPr bwMode="auto">
              <a:xfrm>
                <a:off x="6556376" y="1414463"/>
                <a:ext cx="541338" cy="620713"/>
              </a:xfrm>
              <a:custGeom>
                <a:avLst/>
                <a:gdLst>
                  <a:gd name="T0" fmla="*/ 2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2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2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2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8" name="Freeform 13"/>
              <p:cNvSpPr>
                <a:spLocks/>
              </p:cNvSpPr>
              <p:nvPr/>
            </p:nvSpPr>
            <p:spPr bwMode="auto">
              <a:xfrm>
                <a:off x="4945063" y="11064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9" name="Freeform 22"/>
              <p:cNvSpPr>
                <a:spLocks/>
              </p:cNvSpPr>
              <p:nvPr/>
            </p:nvSpPr>
            <p:spPr bwMode="auto">
              <a:xfrm>
                <a:off x="6022976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0" name="Freeform 30"/>
              <p:cNvSpPr>
                <a:spLocks/>
              </p:cNvSpPr>
              <p:nvPr/>
            </p:nvSpPr>
            <p:spPr bwMode="auto">
              <a:xfrm>
                <a:off x="3870326" y="4210050"/>
                <a:ext cx="541338" cy="623888"/>
              </a:xfrm>
              <a:custGeom>
                <a:avLst/>
                <a:gdLst>
                  <a:gd name="T0" fmla="*/ 2 w 341"/>
                  <a:gd name="T1" fmla="*/ 393 h 393"/>
                  <a:gd name="T2" fmla="*/ 0 w 341"/>
                  <a:gd name="T3" fmla="*/ 0 h 393"/>
                  <a:gd name="T4" fmla="*/ 341 w 341"/>
                  <a:gd name="T5" fmla="*/ 196 h 393"/>
                  <a:gd name="T6" fmla="*/ 2 w 341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3">
                    <a:moveTo>
                      <a:pt x="2" y="393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2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1" name="Freeform 35"/>
              <p:cNvSpPr>
                <a:spLocks/>
              </p:cNvSpPr>
              <p:nvPr/>
            </p:nvSpPr>
            <p:spPr bwMode="auto">
              <a:xfrm>
                <a:off x="7097713" y="3273425"/>
                <a:ext cx="536575" cy="623888"/>
              </a:xfrm>
              <a:custGeom>
                <a:avLst/>
                <a:gdLst>
                  <a:gd name="T0" fmla="*/ 0 w 338"/>
                  <a:gd name="T1" fmla="*/ 197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7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2" name="Freeform 52"/>
              <p:cNvSpPr>
                <a:spLocks/>
              </p:cNvSpPr>
              <p:nvPr/>
            </p:nvSpPr>
            <p:spPr bwMode="auto">
              <a:xfrm>
                <a:off x="7097713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3" name="Freeform 54"/>
              <p:cNvSpPr>
                <a:spLocks/>
              </p:cNvSpPr>
              <p:nvPr/>
            </p:nvSpPr>
            <p:spPr bwMode="auto">
              <a:xfrm>
                <a:off x="6019801" y="2346325"/>
                <a:ext cx="539750" cy="619125"/>
              </a:xfrm>
              <a:custGeom>
                <a:avLst/>
                <a:gdLst>
                  <a:gd name="T0" fmla="*/ 2 w 340"/>
                  <a:gd name="T1" fmla="*/ 390 h 390"/>
                  <a:gd name="T2" fmla="*/ 0 w 340"/>
                  <a:gd name="T3" fmla="*/ 0 h 390"/>
                  <a:gd name="T4" fmla="*/ 340 w 340"/>
                  <a:gd name="T5" fmla="*/ 194 h 390"/>
                  <a:gd name="T6" fmla="*/ 2 w 340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2" y="390"/>
                    </a:moveTo>
                    <a:lnTo>
                      <a:pt x="0" y="0"/>
                    </a:lnTo>
                    <a:lnTo>
                      <a:pt x="340" y="194"/>
                    </a:lnTo>
                    <a:lnTo>
                      <a:pt x="2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4" name="Freeform 60"/>
              <p:cNvSpPr>
                <a:spLocks/>
              </p:cNvSpPr>
              <p:nvPr/>
            </p:nvSpPr>
            <p:spPr bwMode="auto">
              <a:xfrm>
                <a:off x="4406901" y="2970213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5" name="Freeform 71"/>
              <p:cNvSpPr>
                <a:spLocks/>
              </p:cNvSpPr>
              <p:nvPr/>
            </p:nvSpPr>
            <p:spPr bwMode="auto">
              <a:xfrm>
                <a:off x="3333751" y="2349500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6" name="Freeform 73"/>
              <p:cNvSpPr>
                <a:spLocks/>
              </p:cNvSpPr>
              <p:nvPr/>
            </p:nvSpPr>
            <p:spPr bwMode="auto">
              <a:xfrm>
                <a:off x="4406901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19" name="Group 218"/>
            <p:cNvGrpSpPr/>
            <p:nvPr/>
          </p:nvGrpSpPr>
          <p:grpSpPr>
            <a:xfrm>
              <a:off x="5520533" y="-735166"/>
              <a:ext cx="7381879" cy="5855911"/>
              <a:chOff x="3333751" y="1106488"/>
              <a:chExt cx="4300537" cy="3411538"/>
            </a:xfrm>
            <a:solidFill>
              <a:schemeClr val="tx1">
                <a:lumMod val="65000"/>
                <a:lumOff val="35000"/>
                <a:alpha val="1000"/>
              </a:schemeClr>
            </a:solidFill>
          </p:grpSpPr>
          <p:sp>
            <p:nvSpPr>
              <p:cNvPr id="249" name="Freeform 9"/>
              <p:cNvSpPr>
                <a:spLocks/>
              </p:cNvSpPr>
              <p:nvPr/>
            </p:nvSpPr>
            <p:spPr bwMode="auto">
              <a:xfrm>
                <a:off x="6019801" y="1725613"/>
                <a:ext cx="539750" cy="620713"/>
              </a:xfrm>
              <a:custGeom>
                <a:avLst/>
                <a:gdLst>
                  <a:gd name="T0" fmla="*/ 0 w 340"/>
                  <a:gd name="T1" fmla="*/ 391 h 391"/>
                  <a:gd name="T2" fmla="*/ 0 w 340"/>
                  <a:gd name="T3" fmla="*/ 0 h 391"/>
                  <a:gd name="T4" fmla="*/ 340 w 340"/>
                  <a:gd name="T5" fmla="*/ 195 h 391"/>
                  <a:gd name="T6" fmla="*/ 0 w 340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40" y="195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0" name="Freeform 10"/>
              <p:cNvSpPr>
                <a:spLocks/>
              </p:cNvSpPr>
              <p:nvPr/>
            </p:nvSpPr>
            <p:spPr bwMode="auto">
              <a:xfrm>
                <a:off x="5481638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1" name="Freeform 18"/>
              <p:cNvSpPr>
                <a:spLocks/>
              </p:cNvSpPr>
              <p:nvPr/>
            </p:nvSpPr>
            <p:spPr bwMode="auto">
              <a:xfrm>
                <a:off x="7097713" y="234632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2" name="Freeform 19"/>
              <p:cNvSpPr>
                <a:spLocks/>
              </p:cNvSpPr>
              <p:nvPr/>
            </p:nvSpPr>
            <p:spPr bwMode="auto">
              <a:xfrm>
                <a:off x="6559551" y="2346325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3" name="Freeform 40"/>
              <p:cNvSpPr>
                <a:spLocks/>
              </p:cNvSpPr>
              <p:nvPr/>
            </p:nvSpPr>
            <p:spPr bwMode="auto">
              <a:xfrm>
                <a:off x="6022976" y="3897313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4" name="Freeform 63"/>
              <p:cNvSpPr>
                <a:spLocks/>
              </p:cNvSpPr>
              <p:nvPr/>
            </p:nvSpPr>
            <p:spPr bwMode="auto">
              <a:xfrm>
                <a:off x="5481638" y="1106488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5" name="Freeform 70"/>
              <p:cNvSpPr>
                <a:spLocks/>
              </p:cNvSpPr>
              <p:nvPr/>
            </p:nvSpPr>
            <p:spPr bwMode="auto">
              <a:xfrm>
                <a:off x="3333751" y="265747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6" name="Freeform 74"/>
              <p:cNvSpPr>
                <a:spLocks/>
              </p:cNvSpPr>
              <p:nvPr/>
            </p:nvSpPr>
            <p:spPr bwMode="auto">
              <a:xfrm>
                <a:off x="6022976" y="3586163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20" name="Group 219"/>
            <p:cNvGrpSpPr/>
            <p:nvPr/>
          </p:nvGrpSpPr>
          <p:grpSpPr>
            <a:xfrm>
              <a:off x="6441565" y="-206525"/>
              <a:ext cx="6460846" cy="5861360"/>
              <a:chOff x="3870326" y="1414463"/>
              <a:chExt cx="3763962" cy="3414712"/>
            </a:xfrm>
            <a:solidFill>
              <a:schemeClr val="tx1">
                <a:lumMod val="75000"/>
                <a:lumOff val="25000"/>
                <a:alpha val="1000"/>
              </a:schemeClr>
            </a:solidFill>
          </p:grpSpPr>
          <p:sp>
            <p:nvSpPr>
              <p:cNvPr id="239" name="Freeform 8"/>
              <p:cNvSpPr>
                <a:spLocks/>
              </p:cNvSpPr>
              <p:nvPr/>
            </p:nvSpPr>
            <p:spPr bwMode="auto">
              <a:xfrm>
                <a:off x="6019801" y="1414463"/>
                <a:ext cx="539750" cy="620713"/>
              </a:xfrm>
              <a:custGeom>
                <a:avLst/>
                <a:gdLst>
                  <a:gd name="T0" fmla="*/ 0 w 340"/>
                  <a:gd name="T1" fmla="*/ 196 h 391"/>
                  <a:gd name="T2" fmla="*/ 340 w 340"/>
                  <a:gd name="T3" fmla="*/ 391 h 391"/>
                  <a:gd name="T4" fmla="*/ 338 w 340"/>
                  <a:gd name="T5" fmla="*/ 0 h 391"/>
                  <a:gd name="T6" fmla="*/ 0 w 340"/>
                  <a:gd name="T7" fmla="*/ 196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196"/>
                    </a:moveTo>
                    <a:lnTo>
                      <a:pt x="340" y="391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0" name="Freeform 17"/>
              <p:cNvSpPr>
                <a:spLocks/>
              </p:cNvSpPr>
              <p:nvPr/>
            </p:nvSpPr>
            <p:spPr bwMode="auto">
              <a:xfrm>
                <a:off x="7097713" y="2035175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1" name="Freeform 24"/>
              <p:cNvSpPr>
                <a:spLocks/>
              </p:cNvSpPr>
              <p:nvPr/>
            </p:nvSpPr>
            <p:spPr bwMode="auto">
              <a:xfrm>
                <a:off x="3870326" y="1417638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2" name="Freeform 25"/>
              <p:cNvSpPr>
                <a:spLocks/>
              </p:cNvSpPr>
              <p:nvPr/>
            </p:nvSpPr>
            <p:spPr bwMode="auto">
              <a:xfrm>
                <a:off x="4948238" y="3589338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3" name="Freeform 27"/>
              <p:cNvSpPr>
                <a:spLocks/>
              </p:cNvSpPr>
              <p:nvPr/>
            </p:nvSpPr>
            <p:spPr bwMode="auto">
              <a:xfrm>
                <a:off x="4411663" y="390207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4" name="Freeform 28"/>
              <p:cNvSpPr>
                <a:spLocks/>
              </p:cNvSpPr>
              <p:nvPr/>
            </p:nvSpPr>
            <p:spPr bwMode="auto">
              <a:xfrm>
                <a:off x="3870326" y="3902075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41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41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5" name="Freeform 32"/>
              <p:cNvSpPr>
                <a:spLocks/>
              </p:cNvSpPr>
              <p:nvPr/>
            </p:nvSpPr>
            <p:spPr bwMode="auto">
              <a:xfrm>
                <a:off x="4945063" y="234632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6" name="Freeform 56"/>
              <p:cNvSpPr>
                <a:spLocks/>
              </p:cNvSpPr>
              <p:nvPr/>
            </p:nvSpPr>
            <p:spPr bwMode="auto">
              <a:xfrm>
                <a:off x="5481638" y="2657475"/>
                <a:ext cx="541338" cy="620713"/>
              </a:xfrm>
              <a:custGeom>
                <a:avLst/>
                <a:gdLst>
                  <a:gd name="T0" fmla="*/ 3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3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3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3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7" name="Freeform 59"/>
              <p:cNvSpPr>
                <a:spLocks/>
              </p:cNvSpPr>
              <p:nvPr/>
            </p:nvSpPr>
            <p:spPr bwMode="auto">
              <a:xfrm>
                <a:off x="4948238" y="42100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8" name="Freeform 64"/>
              <p:cNvSpPr>
                <a:spLocks/>
              </p:cNvSpPr>
              <p:nvPr/>
            </p:nvSpPr>
            <p:spPr bwMode="auto">
              <a:xfrm>
                <a:off x="5481638" y="1414463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21" name="Group 220"/>
            <p:cNvGrpSpPr/>
            <p:nvPr/>
          </p:nvGrpSpPr>
          <p:grpSpPr>
            <a:xfrm>
              <a:off x="6441565" y="-740615"/>
              <a:ext cx="7384604" cy="7460904"/>
              <a:chOff x="3870326" y="1103313"/>
              <a:chExt cx="4302125" cy="4346575"/>
            </a:xfrm>
            <a:solidFill>
              <a:schemeClr val="bg1">
                <a:lumMod val="50000"/>
                <a:alpha val="2000"/>
              </a:schemeClr>
            </a:solidFill>
          </p:grpSpPr>
          <p:sp>
            <p:nvSpPr>
              <p:cNvPr id="229" name="Freeform 61"/>
              <p:cNvSpPr>
                <a:spLocks/>
              </p:cNvSpPr>
              <p:nvPr/>
            </p:nvSpPr>
            <p:spPr bwMode="auto">
              <a:xfrm>
                <a:off x="5486401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grpSp>
            <p:nvGrpSpPr>
              <p:cNvPr id="230" name="Group 229"/>
              <p:cNvGrpSpPr/>
              <p:nvPr/>
            </p:nvGrpSpPr>
            <p:grpSpPr>
              <a:xfrm>
                <a:off x="3870326" y="1103313"/>
                <a:ext cx="4302125" cy="4033837"/>
                <a:chOff x="3870326" y="1103313"/>
                <a:chExt cx="4302125" cy="4033837"/>
              </a:xfrm>
              <a:grpFill/>
            </p:grpSpPr>
            <p:sp>
              <p:nvSpPr>
                <p:cNvPr id="232" name="Freeform 6"/>
                <p:cNvSpPr>
                  <a:spLocks/>
                </p:cNvSpPr>
                <p:nvPr/>
              </p:nvSpPr>
              <p:spPr bwMode="auto">
                <a:xfrm>
                  <a:off x="6556376" y="1103313"/>
                  <a:ext cx="541338" cy="619125"/>
                </a:xfrm>
                <a:custGeom>
                  <a:avLst/>
                  <a:gdLst>
                    <a:gd name="T0" fmla="*/ 0 w 341"/>
                    <a:gd name="T1" fmla="*/ 196 h 390"/>
                    <a:gd name="T2" fmla="*/ 341 w 341"/>
                    <a:gd name="T3" fmla="*/ 390 h 390"/>
                    <a:gd name="T4" fmla="*/ 338 w 341"/>
                    <a:gd name="T5" fmla="*/ 0 h 390"/>
                    <a:gd name="T6" fmla="*/ 0 w 341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1" h="390">
                      <a:moveTo>
                        <a:pt x="0" y="196"/>
                      </a:moveTo>
                      <a:lnTo>
                        <a:pt x="341" y="390"/>
                      </a:lnTo>
                      <a:lnTo>
                        <a:pt x="338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33" name="Freeform 38"/>
                <p:cNvSpPr>
                  <a:spLocks/>
                </p:cNvSpPr>
                <p:nvPr/>
              </p:nvSpPr>
              <p:spPr bwMode="auto">
                <a:xfrm>
                  <a:off x="6559551" y="3897313"/>
                  <a:ext cx="538163" cy="620713"/>
                </a:xfrm>
                <a:custGeom>
                  <a:avLst/>
                  <a:gdLst>
                    <a:gd name="T0" fmla="*/ 0 w 339"/>
                    <a:gd name="T1" fmla="*/ 391 h 391"/>
                    <a:gd name="T2" fmla="*/ 0 w 339"/>
                    <a:gd name="T3" fmla="*/ 0 h 391"/>
                    <a:gd name="T4" fmla="*/ 339 w 339"/>
                    <a:gd name="T5" fmla="*/ 194 h 391"/>
                    <a:gd name="T6" fmla="*/ 0 w 339"/>
                    <a:gd name="T7" fmla="*/ 391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1">
                      <a:moveTo>
                        <a:pt x="0" y="391"/>
                      </a:moveTo>
                      <a:lnTo>
                        <a:pt x="0" y="0"/>
                      </a:lnTo>
                      <a:lnTo>
                        <a:pt x="339" y="194"/>
                      </a:lnTo>
                      <a:lnTo>
                        <a:pt x="0" y="391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34" name="Freeform 42"/>
                <p:cNvSpPr>
                  <a:spLocks/>
                </p:cNvSpPr>
                <p:nvPr/>
              </p:nvSpPr>
              <p:spPr bwMode="auto">
                <a:xfrm>
                  <a:off x="7097713" y="1414463"/>
                  <a:ext cx="536575" cy="620713"/>
                </a:xfrm>
                <a:custGeom>
                  <a:avLst/>
                  <a:gdLst>
                    <a:gd name="T0" fmla="*/ 0 w 338"/>
                    <a:gd name="T1" fmla="*/ 194 h 391"/>
                    <a:gd name="T2" fmla="*/ 338 w 338"/>
                    <a:gd name="T3" fmla="*/ 391 h 391"/>
                    <a:gd name="T4" fmla="*/ 338 w 338"/>
                    <a:gd name="T5" fmla="*/ 0 h 391"/>
                    <a:gd name="T6" fmla="*/ 0 w 338"/>
                    <a:gd name="T7" fmla="*/ 194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1">
                      <a:moveTo>
                        <a:pt x="0" y="194"/>
                      </a:moveTo>
                      <a:lnTo>
                        <a:pt x="338" y="391"/>
                      </a:lnTo>
                      <a:lnTo>
                        <a:pt x="338" y="0"/>
                      </a:lnTo>
                      <a:lnTo>
                        <a:pt x="0" y="194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35" name="Freeform 43"/>
                <p:cNvSpPr>
                  <a:spLocks/>
                </p:cNvSpPr>
                <p:nvPr/>
              </p:nvSpPr>
              <p:spPr bwMode="auto">
                <a:xfrm>
                  <a:off x="7634288" y="1103313"/>
                  <a:ext cx="538163" cy="619125"/>
                </a:xfrm>
                <a:custGeom>
                  <a:avLst/>
                  <a:gdLst>
                    <a:gd name="T0" fmla="*/ 0 w 339"/>
                    <a:gd name="T1" fmla="*/ 196 h 390"/>
                    <a:gd name="T2" fmla="*/ 339 w 339"/>
                    <a:gd name="T3" fmla="*/ 390 h 390"/>
                    <a:gd name="T4" fmla="*/ 339 w 339"/>
                    <a:gd name="T5" fmla="*/ 0 h 390"/>
                    <a:gd name="T6" fmla="*/ 0 w 339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196"/>
                      </a:moveTo>
                      <a:lnTo>
                        <a:pt x="339" y="390"/>
                      </a:lnTo>
                      <a:lnTo>
                        <a:pt x="339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36" name="Freeform 47"/>
                <p:cNvSpPr>
                  <a:spLocks/>
                </p:cNvSpPr>
                <p:nvPr/>
              </p:nvSpPr>
              <p:spPr bwMode="auto">
                <a:xfrm>
                  <a:off x="6559551" y="1722438"/>
                  <a:ext cx="538163" cy="623888"/>
                </a:xfrm>
                <a:custGeom>
                  <a:avLst/>
                  <a:gdLst>
                    <a:gd name="T0" fmla="*/ 0 w 339"/>
                    <a:gd name="T1" fmla="*/ 197 h 393"/>
                    <a:gd name="T2" fmla="*/ 339 w 339"/>
                    <a:gd name="T3" fmla="*/ 393 h 393"/>
                    <a:gd name="T4" fmla="*/ 339 w 339"/>
                    <a:gd name="T5" fmla="*/ 0 h 393"/>
                    <a:gd name="T6" fmla="*/ 0 w 339"/>
                    <a:gd name="T7" fmla="*/ 197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3">
                      <a:moveTo>
                        <a:pt x="0" y="197"/>
                      </a:moveTo>
                      <a:lnTo>
                        <a:pt x="339" y="393"/>
                      </a:lnTo>
                      <a:lnTo>
                        <a:pt x="339" y="0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37" name="Freeform 67"/>
                <p:cNvSpPr>
                  <a:spLocks/>
                </p:cNvSpPr>
                <p:nvPr/>
              </p:nvSpPr>
              <p:spPr bwMode="auto">
                <a:xfrm>
                  <a:off x="3870326" y="1106488"/>
                  <a:ext cx="536575" cy="619125"/>
                </a:xfrm>
                <a:custGeom>
                  <a:avLst/>
                  <a:gdLst>
                    <a:gd name="T0" fmla="*/ 0 w 338"/>
                    <a:gd name="T1" fmla="*/ 390 h 390"/>
                    <a:gd name="T2" fmla="*/ 0 w 338"/>
                    <a:gd name="T3" fmla="*/ 0 h 390"/>
                    <a:gd name="T4" fmla="*/ 338 w 338"/>
                    <a:gd name="T5" fmla="*/ 196 h 390"/>
                    <a:gd name="T6" fmla="*/ 0 w 338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8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38" name="Freeform 76"/>
                <p:cNvSpPr>
                  <a:spLocks/>
                </p:cNvSpPr>
                <p:nvPr/>
              </p:nvSpPr>
              <p:spPr bwMode="auto">
                <a:xfrm>
                  <a:off x="6559551" y="4518025"/>
                  <a:ext cx="538163" cy="619125"/>
                </a:xfrm>
                <a:custGeom>
                  <a:avLst/>
                  <a:gdLst>
                    <a:gd name="T0" fmla="*/ 0 w 339"/>
                    <a:gd name="T1" fmla="*/ 390 h 390"/>
                    <a:gd name="T2" fmla="*/ 0 w 339"/>
                    <a:gd name="T3" fmla="*/ 0 h 390"/>
                    <a:gd name="T4" fmla="*/ 339 w 339"/>
                    <a:gd name="T5" fmla="*/ 196 h 390"/>
                    <a:gd name="T6" fmla="*/ 0 w 339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9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sp>
            <p:nvSpPr>
              <p:cNvPr id="231" name="Freeform 77"/>
              <p:cNvSpPr>
                <a:spLocks/>
              </p:cNvSpPr>
              <p:nvPr/>
            </p:nvSpPr>
            <p:spPr bwMode="auto">
              <a:xfrm>
                <a:off x="5486401" y="38973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22" name="Group 221"/>
            <p:cNvGrpSpPr/>
            <p:nvPr/>
          </p:nvGrpSpPr>
          <p:grpSpPr>
            <a:xfrm>
              <a:off x="10131142" y="-1269255"/>
              <a:ext cx="3695027" cy="7989544"/>
              <a:chOff x="6019801" y="795338"/>
              <a:chExt cx="2152650" cy="4654550"/>
            </a:xfrm>
            <a:solidFill>
              <a:schemeClr val="tx1">
                <a:lumMod val="95000"/>
                <a:lumOff val="5000"/>
                <a:alpha val="1000"/>
              </a:schemeClr>
            </a:solidFill>
          </p:grpSpPr>
          <p:sp>
            <p:nvSpPr>
              <p:cNvPr id="223" name="Freeform 5"/>
              <p:cNvSpPr>
                <a:spLocks/>
              </p:cNvSpPr>
              <p:nvPr/>
            </p:nvSpPr>
            <p:spPr bwMode="auto">
              <a:xfrm>
                <a:off x="7092951" y="1103313"/>
                <a:ext cx="541338" cy="619125"/>
              </a:xfrm>
              <a:custGeom>
                <a:avLst/>
                <a:gdLst>
                  <a:gd name="T0" fmla="*/ 3 w 341"/>
                  <a:gd name="T1" fmla="*/ 390 h 390"/>
                  <a:gd name="T2" fmla="*/ 0 w 341"/>
                  <a:gd name="T3" fmla="*/ 0 h 390"/>
                  <a:gd name="T4" fmla="*/ 341 w 341"/>
                  <a:gd name="T5" fmla="*/ 196 h 390"/>
                  <a:gd name="T6" fmla="*/ 3 w 341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3" y="390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3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4" name="Freeform 41"/>
              <p:cNvSpPr>
                <a:spLocks/>
              </p:cNvSpPr>
              <p:nvPr/>
            </p:nvSpPr>
            <p:spPr bwMode="auto">
              <a:xfrm>
                <a:off x="7634288" y="1414463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5" name="Freeform 44"/>
              <p:cNvSpPr>
                <a:spLocks/>
              </p:cNvSpPr>
              <p:nvPr/>
            </p:nvSpPr>
            <p:spPr bwMode="auto">
              <a:xfrm>
                <a:off x="7097713" y="172243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6" name="Freeform 46"/>
              <p:cNvSpPr>
                <a:spLocks/>
              </p:cNvSpPr>
              <p:nvPr/>
            </p:nvSpPr>
            <p:spPr bwMode="auto">
              <a:xfrm>
                <a:off x="7634288" y="265430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7" name="Freeform 72"/>
              <p:cNvSpPr>
                <a:spLocks/>
              </p:cNvSpPr>
              <p:nvPr/>
            </p:nvSpPr>
            <p:spPr bwMode="auto">
              <a:xfrm>
                <a:off x="6019801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8" name="Freeform 75"/>
              <p:cNvSpPr>
                <a:spLocks/>
              </p:cNvSpPr>
              <p:nvPr/>
            </p:nvSpPr>
            <p:spPr bwMode="auto">
              <a:xfrm>
                <a:off x="6559551" y="4829175"/>
                <a:ext cx="538163" cy="620713"/>
              </a:xfrm>
              <a:custGeom>
                <a:avLst/>
                <a:gdLst>
                  <a:gd name="T0" fmla="*/ 0 w 339"/>
                  <a:gd name="T1" fmla="*/ 194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4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4834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4168975" y="-1269255"/>
            <a:ext cx="6229227" cy="7989544"/>
            <a:chOff x="5520533" y="-1269255"/>
            <a:chExt cx="8305636" cy="7989544"/>
          </a:xfrm>
        </p:grpSpPr>
        <p:grpSp>
          <p:nvGrpSpPr>
            <p:cNvPr id="8" name="Group 7"/>
            <p:cNvGrpSpPr/>
            <p:nvPr/>
          </p:nvGrpSpPr>
          <p:grpSpPr>
            <a:xfrm>
              <a:off x="7370771" y="864377"/>
              <a:ext cx="2765821" cy="3199090"/>
              <a:chOff x="4411663" y="2038350"/>
              <a:chExt cx="1611313" cy="1863726"/>
            </a:xfrm>
            <a:solidFill>
              <a:srgbClr val="FBFBFB">
                <a:alpha val="5000"/>
              </a:srgbClr>
            </a:solidFill>
          </p:grpSpPr>
          <p:sp>
            <p:nvSpPr>
              <p:cNvPr id="87" name="Freeform 11"/>
              <p:cNvSpPr>
                <a:spLocks/>
              </p:cNvSpPr>
              <p:nvPr/>
            </p:nvSpPr>
            <p:spPr bwMode="auto">
              <a:xfrm>
                <a:off x="5486401" y="20383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8" name="Freeform 14"/>
              <p:cNvSpPr>
                <a:spLocks/>
              </p:cNvSpPr>
              <p:nvPr/>
            </p:nvSpPr>
            <p:spPr bwMode="auto">
              <a:xfrm>
                <a:off x="4411663" y="2657475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9" name="Freeform 58"/>
              <p:cNvSpPr>
                <a:spLocks/>
              </p:cNvSpPr>
              <p:nvPr/>
            </p:nvSpPr>
            <p:spPr bwMode="auto">
              <a:xfrm>
                <a:off x="4411663" y="327818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370771" y="-1269255"/>
              <a:ext cx="6455398" cy="7989544"/>
              <a:chOff x="4411663" y="795338"/>
              <a:chExt cx="3760788" cy="4654550"/>
            </a:xfrm>
            <a:solidFill>
              <a:schemeClr val="bg1">
                <a:lumMod val="95000"/>
                <a:alpha val="5000"/>
              </a:schemeClr>
            </a:solidFill>
          </p:grpSpPr>
          <p:sp>
            <p:nvSpPr>
              <p:cNvPr id="80" name="Freeform 12"/>
              <p:cNvSpPr>
                <a:spLocks/>
              </p:cNvSpPr>
              <p:nvPr/>
            </p:nvSpPr>
            <p:spPr bwMode="auto">
              <a:xfrm>
                <a:off x="4945063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1" name="Freeform 21"/>
              <p:cNvSpPr>
                <a:spLocks/>
              </p:cNvSpPr>
              <p:nvPr/>
            </p:nvSpPr>
            <p:spPr bwMode="auto">
              <a:xfrm>
                <a:off x="6022976" y="2654300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2" name="Freeform 23"/>
              <p:cNvSpPr>
                <a:spLocks/>
              </p:cNvSpPr>
              <p:nvPr/>
            </p:nvSpPr>
            <p:spPr bwMode="auto">
              <a:xfrm>
                <a:off x="4948238" y="3278188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3" name="Freeform 29"/>
              <p:cNvSpPr>
                <a:spLocks/>
              </p:cNvSpPr>
              <p:nvPr/>
            </p:nvSpPr>
            <p:spPr bwMode="auto">
              <a:xfrm>
                <a:off x="4411663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4" name="Freeform 45"/>
              <p:cNvSpPr>
                <a:spLocks/>
              </p:cNvSpPr>
              <p:nvPr/>
            </p:nvSpPr>
            <p:spPr bwMode="auto">
              <a:xfrm>
                <a:off x="7634288" y="2343150"/>
                <a:ext cx="538163" cy="622300"/>
              </a:xfrm>
              <a:custGeom>
                <a:avLst/>
                <a:gdLst>
                  <a:gd name="T0" fmla="*/ 0 w 339"/>
                  <a:gd name="T1" fmla="*/ 196 h 392"/>
                  <a:gd name="T2" fmla="*/ 339 w 339"/>
                  <a:gd name="T3" fmla="*/ 392 h 392"/>
                  <a:gd name="T4" fmla="*/ 339 w 339"/>
                  <a:gd name="T5" fmla="*/ 0 h 392"/>
                  <a:gd name="T6" fmla="*/ 0 w 339"/>
                  <a:gd name="T7" fmla="*/ 196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2">
                    <a:moveTo>
                      <a:pt x="0" y="196"/>
                    </a:moveTo>
                    <a:lnTo>
                      <a:pt x="339" y="392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5" name="Freeform 57"/>
              <p:cNvSpPr>
                <a:spLocks/>
              </p:cNvSpPr>
              <p:nvPr/>
            </p:nvSpPr>
            <p:spPr bwMode="auto">
              <a:xfrm>
                <a:off x="5481638" y="2346325"/>
                <a:ext cx="541338" cy="619125"/>
              </a:xfrm>
              <a:custGeom>
                <a:avLst/>
                <a:gdLst>
                  <a:gd name="T0" fmla="*/ 0 w 341"/>
                  <a:gd name="T1" fmla="*/ 196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6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6" name="Freeform 78"/>
              <p:cNvSpPr>
                <a:spLocks/>
              </p:cNvSpPr>
              <p:nvPr/>
            </p:nvSpPr>
            <p:spPr bwMode="auto">
              <a:xfrm>
                <a:off x="6022976" y="3278188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441565" y="864377"/>
              <a:ext cx="5539816" cy="3727728"/>
              <a:chOff x="3870326" y="2038350"/>
              <a:chExt cx="3227388" cy="2171701"/>
            </a:xfrm>
            <a:solidFill>
              <a:schemeClr val="bg1">
                <a:lumMod val="85000"/>
                <a:alpha val="5000"/>
              </a:schemeClr>
            </a:solidFill>
          </p:grpSpPr>
          <p:sp>
            <p:nvSpPr>
              <p:cNvPr id="76" name="Freeform 34"/>
              <p:cNvSpPr>
                <a:spLocks/>
              </p:cNvSpPr>
              <p:nvPr/>
            </p:nvSpPr>
            <p:spPr bwMode="auto">
              <a:xfrm>
                <a:off x="4945063" y="2038350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7" name="Freeform 53"/>
              <p:cNvSpPr>
                <a:spLocks/>
              </p:cNvSpPr>
              <p:nvPr/>
            </p:nvSpPr>
            <p:spPr bwMode="auto">
              <a:xfrm>
                <a:off x="6559551" y="2965450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8" name="Freeform 69"/>
              <p:cNvSpPr>
                <a:spLocks/>
              </p:cNvSpPr>
              <p:nvPr/>
            </p:nvSpPr>
            <p:spPr bwMode="auto">
              <a:xfrm>
                <a:off x="3870326" y="234950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9" name="Freeform 79"/>
              <p:cNvSpPr>
                <a:spLocks/>
              </p:cNvSpPr>
              <p:nvPr/>
            </p:nvSpPr>
            <p:spPr bwMode="auto">
              <a:xfrm>
                <a:off x="5486401" y="35861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441565" y="-206525"/>
              <a:ext cx="5539816" cy="4790456"/>
              <a:chOff x="3870326" y="1414463"/>
              <a:chExt cx="3227388" cy="2790825"/>
            </a:xfrm>
            <a:solidFill>
              <a:schemeClr val="bg1">
                <a:lumMod val="75000"/>
                <a:alpha val="5000"/>
              </a:schemeClr>
            </a:solidFill>
          </p:grpSpPr>
          <p:sp>
            <p:nvSpPr>
              <p:cNvPr id="69" name="Freeform 16"/>
              <p:cNvSpPr>
                <a:spLocks/>
              </p:cNvSpPr>
              <p:nvPr/>
            </p:nvSpPr>
            <p:spPr bwMode="auto">
              <a:xfrm>
                <a:off x="3870326" y="297021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0" name="Freeform 20"/>
              <p:cNvSpPr>
                <a:spLocks/>
              </p:cNvSpPr>
              <p:nvPr/>
            </p:nvSpPr>
            <p:spPr bwMode="auto">
              <a:xfrm>
                <a:off x="6559551" y="2654300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1" name="Freeform 37"/>
              <p:cNvSpPr>
                <a:spLocks/>
              </p:cNvSpPr>
              <p:nvPr/>
            </p:nvSpPr>
            <p:spPr bwMode="auto">
              <a:xfrm>
                <a:off x="6559551" y="3586163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2" name="Freeform 49"/>
              <p:cNvSpPr>
                <a:spLocks/>
              </p:cNvSpPr>
              <p:nvPr/>
            </p:nvSpPr>
            <p:spPr bwMode="auto">
              <a:xfrm>
                <a:off x="6019801" y="2035175"/>
                <a:ext cx="539750" cy="619125"/>
              </a:xfrm>
              <a:custGeom>
                <a:avLst/>
                <a:gdLst>
                  <a:gd name="T0" fmla="*/ 0 w 340"/>
                  <a:gd name="T1" fmla="*/ 196 h 390"/>
                  <a:gd name="T2" fmla="*/ 340 w 340"/>
                  <a:gd name="T3" fmla="*/ 390 h 390"/>
                  <a:gd name="T4" fmla="*/ 340 w 340"/>
                  <a:gd name="T5" fmla="*/ 0 h 390"/>
                  <a:gd name="T6" fmla="*/ 0 w 340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0" y="196"/>
                    </a:moveTo>
                    <a:lnTo>
                      <a:pt x="340" y="390"/>
                    </a:lnTo>
                    <a:lnTo>
                      <a:pt x="340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3" name="Freeform 62"/>
              <p:cNvSpPr>
                <a:spLocks/>
              </p:cNvSpPr>
              <p:nvPr/>
            </p:nvSpPr>
            <p:spPr bwMode="auto">
              <a:xfrm>
                <a:off x="4945063" y="2657475"/>
                <a:ext cx="541338" cy="620713"/>
              </a:xfrm>
              <a:custGeom>
                <a:avLst/>
                <a:gdLst>
                  <a:gd name="T0" fmla="*/ 0 w 341"/>
                  <a:gd name="T1" fmla="*/ 197 h 391"/>
                  <a:gd name="T2" fmla="*/ 341 w 341"/>
                  <a:gd name="T3" fmla="*/ 391 h 391"/>
                  <a:gd name="T4" fmla="*/ 338 w 341"/>
                  <a:gd name="T5" fmla="*/ 0 h 391"/>
                  <a:gd name="T6" fmla="*/ 0 w 341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0" y="197"/>
                    </a:moveTo>
                    <a:lnTo>
                      <a:pt x="341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4" name="Freeform 66"/>
              <p:cNvSpPr>
                <a:spLocks/>
              </p:cNvSpPr>
              <p:nvPr/>
            </p:nvSpPr>
            <p:spPr bwMode="auto">
              <a:xfrm>
                <a:off x="4406901" y="20383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5" name="Freeform 68"/>
              <p:cNvSpPr>
                <a:spLocks/>
              </p:cNvSpPr>
              <p:nvPr/>
            </p:nvSpPr>
            <p:spPr bwMode="auto">
              <a:xfrm>
                <a:off x="4945063" y="14144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441565" y="327564"/>
              <a:ext cx="6460846" cy="5327270"/>
              <a:chOff x="3870326" y="1725613"/>
              <a:chExt cx="3763962" cy="3103562"/>
            </a:xfrm>
            <a:solidFill>
              <a:schemeClr val="bg1">
                <a:lumMod val="65000"/>
                <a:alpha val="5000"/>
              </a:schemeClr>
            </a:solidFill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3870326" y="26574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3" name="Freeform 26"/>
              <p:cNvSpPr>
                <a:spLocks/>
              </p:cNvSpPr>
              <p:nvPr/>
            </p:nvSpPr>
            <p:spPr bwMode="auto">
              <a:xfrm>
                <a:off x="4411663" y="3589338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4" name="Freeform 33"/>
              <p:cNvSpPr>
                <a:spLocks/>
              </p:cNvSpPr>
              <p:nvPr/>
            </p:nvSpPr>
            <p:spPr bwMode="auto">
              <a:xfrm>
                <a:off x="5486401" y="32781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5" name="Freeform 36"/>
              <p:cNvSpPr>
                <a:spLocks/>
              </p:cNvSpPr>
              <p:nvPr/>
            </p:nvSpPr>
            <p:spPr bwMode="auto">
              <a:xfrm>
                <a:off x="7097713" y="358616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6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6" name="Freeform 39"/>
              <p:cNvSpPr>
                <a:spLocks/>
              </p:cNvSpPr>
              <p:nvPr/>
            </p:nvSpPr>
            <p:spPr bwMode="auto">
              <a:xfrm>
                <a:off x="6022976" y="42100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7" name="Freeform 48"/>
              <p:cNvSpPr>
                <a:spLocks/>
              </p:cNvSpPr>
              <p:nvPr/>
            </p:nvSpPr>
            <p:spPr bwMode="auto">
              <a:xfrm>
                <a:off x="6559551" y="2035175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8" name="Freeform 65"/>
              <p:cNvSpPr>
                <a:spLocks/>
              </p:cNvSpPr>
              <p:nvPr/>
            </p:nvSpPr>
            <p:spPr bwMode="auto">
              <a:xfrm>
                <a:off x="4945063" y="17256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520533" y="-735166"/>
              <a:ext cx="7381879" cy="6398174"/>
              <a:chOff x="3333751" y="1106488"/>
              <a:chExt cx="4300537" cy="3727450"/>
            </a:xfrm>
            <a:solidFill>
              <a:schemeClr val="tx1">
                <a:lumMod val="50000"/>
                <a:lumOff val="50000"/>
                <a:alpha val="1000"/>
              </a:schemeClr>
            </a:solidFill>
          </p:grpSpPr>
          <p:sp>
            <p:nvSpPr>
              <p:cNvPr id="52" name="Freeform 7"/>
              <p:cNvSpPr>
                <a:spLocks/>
              </p:cNvSpPr>
              <p:nvPr/>
            </p:nvSpPr>
            <p:spPr bwMode="auto">
              <a:xfrm>
                <a:off x="6556376" y="1414463"/>
                <a:ext cx="541338" cy="620713"/>
              </a:xfrm>
              <a:custGeom>
                <a:avLst/>
                <a:gdLst>
                  <a:gd name="T0" fmla="*/ 2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2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2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2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3" name="Freeform 13"/>
              <p:cNvSpPr>
                <a:spLocks/>
              </p:cNvSpPr>
              <p:nvPr/>
            </p:nvSpPr>
            <p:spPr bwMode="auto">
              <a:xfrm>
                <a:off x="4945063" y="11064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4" name="Freeform 22"/>
              <p:cNvSpPr>
                <a:spLocks/>
              </p:cNvSpPr>
              <p:nvPr/>
            </p:nvSpPr>
            <p:spPr bwMode="auto">
              <a:xfrm>
                <a:off x="6022976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5" name="Freeform 30"/>
              <p:cNvSpPr>
                <a:spLocks/>
              </p:cNvSpPr>
              <p:nvPr/>
            </p:nvSpPr>
            <p:spPr bwMode="auto">
              <a:xfrm>
                <a:off x="3870326" y="4210050"/>
                <a:ext cx="541338" cy="623888"/>
              </a:xfrm>
              <a:custGeom>
                <a:avLst/>
                <a:gdLst>
                  <a:gd name="T0" fmla="*/ 2 w 341"/>
                  <a:gd name="T1" fmla="*/ 393 h 393"/>
                  <a:gd name="T2" fmla="*/ 0 w 341"/>
                  <a:gd name="T3" fmla="*/ 0 h 393"/>
                  <a:gd name="T4" fmla="*/ 341 w 341"/>
                  <a:gd name="T5" fmla="*/ 196 h 393"/>
                  <a:gd name="T6" fmla="*/ 2 w 341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3">
                    <a:moveTo>
                      <a:pt x="2" y="393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2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6" name="Freeform 35"/>
              <p:cNvSpPr>
                <a:spLocks/>
              </p:cNvSpPr>
              <p:nvPr/>
            </p:nvSpPr>
            <p:spPr bwMode="auto">
              <a:xfrm>
                <a:off x="7097713" y="3273425"/>
                <a:ext cx="536575" cy="623888"/>
              </a:xfrm>
              <a:custGeom>
                <a:avLst/>
                <a:gdLst>
                  <a:gd name="T0" fmla="*/ 0 w 338"/>
                  <a:gd name="T1" fmla="*/ 197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7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7" name="Freeform 52"/>
              <p:cNvSpPr>
                <a:spLocks/>
              </p:cNvSpPr>
              <p:nvPr/>
            </p:nvSpPr>
            <p:spPr bwMode="auto">
              <a:xfrm>
                <a:off x="7097713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8" name="Freeform 54"/>
              <p:cNvSpPr>
                <a:spLocks/>
              </p:cNvSpPr>
              <p:nvPr/>
            </p:nvSpPr>
            <p:spPr bwMode="auto">
              <a:xfrm>
                <a:off x="6019801" y="2346325"/>
                <a:ext cx="539750" cy="619125"/>
              </a:xfrm>
              <a:custGeom>
                <a:avLst/>
                <a:gdLst>
                  <a:gd name="T0" fmla="*/ 2 w 340"/>
                  <a:gd name="T1" fmla="*/ 390 h 390"/>
                  <a:gd name="T2" fmla="*/ 0 w 340"/>
                  <a:gd name="T3" fmla="*/ 0 h 390"/>
                  <a:gd name="T4" fmla="*/ 340 w 340"/>
                  <a:gd name="T5" fmla="*/ 194 h 390"/>
                  <a:gd name="T6" fmla="*/ 2 w 340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2" y="390"/>
                    </a:moveTo>
                    <a:lnTo>
                      <a:pt x="0" y="0"/>
                    </a:lnTo>
                    <a:lnTo>
                      <a:pt x="340" y="194"/>
                    </a:lnTo>
                    <a:lnTo>
                      <a:pt x="2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9" name="Freeform 60"/>
              <p:cNvSpPr>
                <a:spLocks/>
              </p:cNvSpPr>
              <p:nvPr/>
            </p:nvSpPr>
            <p:spPr bwMode="auto">
              <a:xfrm>
                <a:off x="4406901" y="2970213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0" name="Freeform 71"/>
              <p:cNvSpPr>
                <a:spLocks/>
              </p:cNvSpPr>
              <p:nvPr/>
            </p:nvSpPr>
            <p:spPr bwMode="auto">
              <a:xfrm>
                <a:off x="3333751" y="2349500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1" name="Freeform 73"/>
              <p:cNvSpPr>
                <a:spLocks/>
              </p:cNvSpPr>
              <p:nvPr/>
            </p:nvSpPr>
            <p:spPr bwMode="auto">
              <a:xfrm>
                <a:off x="4406901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520533" y="-735166"/>
              <a:ext cx="7381879" cy="5855911"/>
              <a:chOff x="3333751" y="1106488"/>
              <a:chExt cx="4300537" cy="3411538"/>
            </a:xfrm>
            <a:solidFill>
              <a:schemeClr val="tx1">
                <a:lumMod val="65000"/>
                <a:lumOff val="35000"/>
                <a:alpha val="1000"/>
              </a:schemeClr>
            </a:solidFill>
          </p:grpSpPr>
          <p:sp>
            <p:nvSpPr>
              <p:cNvPr id="44" name="Freeform 9"/>
              <p:cNvSpPr>
                <a:spLocks/>
              </p:cNvSpPr>
              <p:nvPr/>
            </p:nvSpPr>
            <p:spPr bwMode="auto">
              <a:xfrm>
                <a:off x="6019801" y="1725613"/>
                <a:ext cx="539750" cy="620713"/>
              </a:xfrm>
              <a:custGeom>
                <a:avLst/>
                <a:gdLst>
                  <a:gd name="T0" fmla="*/ 0 w 340"/>
                  <a:gd name="T1" fmla="*/ 391 h 391"/>
                  <a:gd name="T2" fmla="*/ 0 w 340"/>
                  <a:gd name="T3" fmla="*/ 0 h 391"/>
                  <a:gd name="T4" fmla="*/ 340 w 340"/>
                  <a:gd name="T5" fmla="*/ 195 h 391"/>
                  <a:gd name="T6" fmla="*/ 0 w 340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40" y="195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5" name="Freeform 10"/>
              <p:cNvSpPr>
                <a:spLocks/>
              </p:cNvSpPr>
              <p:nvPr/>
            </p:nvSpPr>
            <p:spPr bwMode="auto">
              <a:xfrm>
                <a:off x="5481638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6" name="Freeform 18"/>
              <p:cNvSpPr>
                <a:spLocks/>
              </p:cNvSpPr>
              <p:nvPr/>
            </p:nvSpPr>
            <p:spPr bwMode="auto">
              <a:xfrm>
                <a:off x="7097713" y="234632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7" name="Freeform 19"/>
              <p:cNvSpPr>
                <a:spLocks/>
              </p:cNvSpPr>
              <p:nvPr/>
            </p:nvSpPr>
            <p:spPr bwMode="auto">
              <a:xfrm>
                <a:off x="6559551" y="2346325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8" name="Freeform 40"/>
              <p:cNvSpPr>
                <a:spLocks/>
              </p:cNvSpPr>
              <p:nvPr/>
            </p:nvSpPr>
            <p:spPr bwMode="auto">
              <a:xfrm>
                <a:off x="6022976" y="3897313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9" name="Freeform 63"/>
              <p:cNvSpPr>
                <a:spLocks/>
              </p:cNvSpPr>
              <p:nvPr/>
            </p:nvSpPr>
            <p:spPr bwMode="auto">
              <a:xfrm>
                <a:off x="5481638" y="1106488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0" name="Freeform 70"/>
              <p:cNvSpPr>
                <a:spLocks/>
              </p:cNvSpPr>
              <p:nvPr/>
            </p:nvSpPr>
            <p:spPr bwMode="auto">
              <a:xfrm>
                <a:off x="3333751" y="265747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1" name="Freeform 74"/>
              <p:cNvSpPr>
                <a:spLocks/>
              </p:cNvSpPr>
              <p:nvPr/>
            </p:nvSpPr>
            <p:spPr bwMode="auto">
              <a:xfrm>
                <a:off x="6022976" y="3586163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441565" y="-206525"/>
              <a:ext cx="6460846" cy="5861360"/>
              <a:chOff x="3870326" y="1414463"/>
              <a:chExt cx="3763962" cy="3414712"/>
            </a:xfrm>
            <a:solidFill>
              <a:schemeClr val="tx1">
                <a:lumMod val="75000"/>
                <a:lumOff val="25000"/>
                <a:alpha val="1000"/>
              </a:schemeClr>
            </a:solidFill>
          </p:grpSpPr>
          <p:sp>
            <p:nvSpPr>
              <p:cNvPr id="34" name="Freeform 8"/>
              <p:cNvSpPr>
                <a:spLocks/>
              </p:cNvSpPr>
              <p:nvPr/>
            </p:nvSpPr>
            <p:spPr bwMode="auto">
              <a:xfrm>
                <a:off x="6019801" y="1414463"/>
                <a:ext cx="539750" cy="620713"/>
              </a:xfrm>
              <a:custGeom>
                <a:avLst/>
                <a:gdLst>
                  <a:gd name="T0" fmla="*/ 0 w 340"/>
                  <a:gd name="T1" fmla="*/ 196 h 391"/>
                  <a:gd name="T2" fmla="*/ 340 w 340"/>
                  <a:gd name="T3" fmla="*/ 391 h 391"/>
                  <a:gd name="T4" fmla="*/ 338 w 340"/>
                  <a:gd name="T5" fmla="*/ 0 h 391"/>
                  <a:gd name="T6" fmla="*/ 0 w 340"/>
                  <a:gd name="T7" fmla="*/ 196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196"/>
                    </a:moveTo>
                    <a:lnTo>
                      <a:pt x="340" y="391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5" name="Freeform 17"/>
              <p:cNvSpPr>
                <a:spLocks/>
              </p:cNvSpPr>
              <p:nvPr/>
            </p:nvSpPr>
            <p:spPr bwMode="auto">
              <a:xfrm>
                <a:off x="7097713" y="2035175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6" name="Freeform 24"/>
              <p:cNvSpPr>
                <a:spLocks/>
              </p:cNvSpPr>
              <p:nvPr/>
            </p:nvSpPr>
            <p:spPr bwMode="auto">
              <a:xfrm>
                <a:off x="3870326" y="1417638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7" name="Freeform 25"/>
              <p:cNvSpPr>
                <a:spLocks/>
              </p:cNvSpPr>
              <p:nvPr/>
            </p:nvSpPr>
            <p:spPr bwMode="auto">
              <a:xfrm>
                <a:off x="4948238" y="3589338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8" name="Freeform 27"/>
              <p:cNvSpPr>
                <a:spLocks/>
              </p:cNvSpPr>
              <p:nvPr/>
            </p:nvSpPr>
            <p:spPr bwMode="auto">
              <a:xfrm>
                <a:off x="4411663" y="390207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9" name="Freeform 28"/>
              <p:cNvSpPr>
                <a:spLocks/>
              </p:cNvSpPr>
              <p:nvPr/>
            </p:nvSpPr>
            <p:spPr bwMode="auto">
              <a:xfrm>
                <a:off x="3870326" y="3902075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41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41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0" name="Freeform 32"/>
              <p:cNvSpPr>
                <a:spLocks/>
              </p:cNvSpPr>
              <p:nvPr/>
            </p:nvSpPr>
            <p:spPr bwMode="auto">
              <a:xfrm>
                <a:off x="4945063" y="234632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1" name="Freeform 56"/>
              <p:cNvSpPr>
                <a:spLocks/>
              </p:cNvSpPr>
              <p:nvPr/>
            </p:nvSpPr>
            <p:spPr bwMode="auto">
              <a:xfrm>
                <a:off x="5481638" y="2657475"/>
                <a:ext cx="541338" cy="620713"/>
              </a:xfrm>
              <a:custGeom>
                <a:avLst/>
                <a:gdLst>
                  <a:gd name="T0" fmla="*/ 3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3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3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3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2" name="Freeform 59"/>
              <p:cNvSpPr>
                <a:spLocks/>
              </p:cNvSpPr>
              <p:nvPr/>
            </p:nvSpPr>
            <p:spPr bwMode="auto">
              <a:xfrm>
                <a:off x="4948238" y="42100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3" name="Freeform 64"/>
              <p:cNvSpPr>
                <a:spLocks/>
              </p:cNvSpPr>
              <p:nvPr/>
            </p:nvSpPr>
            <p:spPr bwMode="auto">
              <a:xfrm>
                <a:off x="5481638" y="1414463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441565" y="-740615"/>
              <a:ext cx="7384604" cy="7460904"/>
              <a:chOff x="3870326" y="1103313"/>
              <a:chExt cx="4302125" cy="4346575"/>
            </a:xfrm>
            <a:solidFill>
              <a:schemeClr val="bg1">
                <a:lumMod val="50000"/>
                <a:alpha val="2000"/>
              </a:schemeClr>
            </a:solidFill>
          </p:grpSpPr>
          <p:sp>
            <p:nvSpPr>
              <p:cNvPr id="24" name="Freeform 61"/>
              <p:cNvSpPr>
                <a:spLocks/>
              </p:cNvSpPr>
              <p:nvPr/>
            </p:nvSpPr>
            <p:spPr bwMode="auto">
              <a:xfrm>
                <a:off x="5486401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3870326" y="1103313"/>
                <a:ext cx="4302125" cy="4033837"/>
                <a:chOff x="3870326" y="1103313"/>
                <a:chExt cx="4302125" cy="4033837"/>
              </a:xfrm>
              <a:grpFill/>
            </p:grpSpPr>
            <p:sp>
              <p:nvSpPr>
                <p:cNvPr id="27" name="Freeform 6"/>
                <p:cNvSpPr>
                  <a:spLocks/>
                </p:cNvSpPr>
                <p:nvPr/>
              </p:nvSpPr>
              <p:spPr bwMode="auto">
                <a:xfrm>
                  <a:off x="6556376" y="1103313"/>
                  <a:ext cx="541338" cy="619125"/>
                </a:xfrm>
                <a:custGeom>
                  <a:avLst/>
                  <a:gdLst>
                    <a:gd name="T0" fmla="*/ 0 w 341"/>
                    <a:gd name="T1" fmla="*/ 196 h 390"/>
                    <a:gd name="T2" fmla="*/ 341 w 341"/>
                    <a:gd name="T3" fmla="*/ 390 h 390"/>
                    <a:gd name="T4" fmla="*/ 338 w 341"/>
                    <a:gd name="T5" fmla="*/ 0 h 390"/>
                    <a:gd name="T6" fmla="*/ 0 w 341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1" h="390">
                      <a:moveTo>
                        <a:pt x="0" y="196"/>
                      </a:moveTo>
                      <a:lnTo>
                        <a:pt x="341" y="390"/>
                      </a:lnTo>
                      <a:lnTo>
                        <a:pt x="338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8" name="Freeform 38"/>
                <p:cNvSpPr>
                  <a:spLocks/>
                </p:cNvSpPr>
                <p:nvPr/>
              </p:nvSpPr>
              <p:spPr bwMode="auto">
                <a:xfrm>
                  <a:off x="6559551" y="3897313"/>
                  <a:ext cx="538163" cy="620713"/>
                </a:xfrm>
                <a:custGeom>
                  <a:avLst/>
                  <a:gdLst>
                    <a:gd name="T0" fmla="*/ 0 w 339"/>
                    <a:gd name="T1" fmla="*/ 391 h 391"/>
                    <a:gd name="T2" fmla="*/ 0 w 339"/>
                    <a:gd name="T3" fmla="*/ 0 h 391"/>
                    <a:gd name="T4" fmla="*/ 339 w 339"/>
                    <a:gd name="T5" fmla="*/ 194 h 391"/>
                    <a:gd name="T6" fmla="*/ 0 w 339"/>
                    <a:gd name="T7" fmla="*/ 391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1">
                      <a:moveTo>
                        <a:pt x="0" y="391"/>
                      </a:moveTo>
                      <a:lnTo>
                        <a:pt x="0" y="0"/>
                      </a:lnTo>
                      <a:lnTo>
                        <a:pt x="339" y="194"/>
                      </a:lnTo>
                      <a:lnTo>
                        <a:pt x="0" y="391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9" name="Freeform 42"/>
                <p:cNvSpPr>
                  <a:spLocks/>
                </p:cNvSpPr>
                <p:nvPr/>
              </p:nvSpPr>
              <p:spPr bwMode="auto">
                <a:xfrm>
                  <a:off x="7097713" y="1414463"/>
                  <a:ext cx="536575" cy="620713"/>
                </a:xfrm>
                <a:custGeom>
                  <a:avLst/>
                  <a:gdLst>
                    <a:gd name="T0" fmla="*/ 0 w 338"/>
                    <a:gd name="T1" fmla="*/ 194 h 391"/>
                    <a:gd name="T2" fmla="*/ 338 w 338"/>
                    <a:gd name="T3" fmla="*/ 391 h 391"/>
                    <a:gd name="T4" fmla="*/ 338 w 338"/>
                    <a:gd name="T5" fmla="*/ 0 h 391"/>
                    <a:gd name="T6" fmla="*/ 0 w 338"/>
                    <a:gd name="T7" fmla="*/ 194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1">
                      <a:moveTo>
                        <a:pt x="0" y="194"/>
                      </a:moveTo>
                      <a:lnTo>
                        <a:pt x="338" y="391"/>
                      </a:lnTo>
                      <a:lnTo>
                        <a:pt x="338" y="0"/>
                      </a:lnTo>
                      <a:lnTo>
                        <a:pt x="0" y="194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0" name="Freeform 43"/>
                <p:cNvSpPr>
                  <a:spLocks/>
                </p:cNvSpPr>
                <p:nvPr/>
              </p:nvSpPr>
              <p:spPr bwMode="auto">
                <a:xfrm>
                  <a:off x="7634288" y="1103313"/>
                  <a:ext cx="538163" cy="619125"/>
                </a:xfrm>
                <a:custGeom>
                  <a:avLst/>
                  <a:gdLst>
                    <a:gd name="T0" fmla="*/ 0 w 339"/>
                    <a:gd name="T1" fmla="*/ 196 h 390"/>
                    <a:gd name="T2" fmla="*/ 339 w 339"/>
                    <a:gd name="T3" fmla="*/ 390 h 390"/>
                    <a:gd name="T4" fmla="*/ 339 w 339"/>
                    <a:gd name="T5" fmla="*/ 0 h 390"/>
                    <a:gd name="T6" fmla="*/ 0 w 339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196"/>
                      </a:moveTo>
                      <a:lnTo>
                        <a:pt x="339" y="390"/>
                      </a:lnTo>
                      <a:lnTo>
                        <a:pt x="339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/>
              </p:nvSpPr>
              <p:spPr bwMode="auto">
                <a:xfrm>
                  <a:off x="6559551" y="1722438"/>
                  <a:ext cx="538163" cy="623888"/>
                </a:xfrm>
                <a:custGeom>
                  <a:avLst/>
                  <a:gdLst>
                    <a:gd name="T0" fmla="*/ 0 w 339"/>
                    <a:gd name="T1" fmla="*/ 197 h 393"/>
                    <a:gd name="T2" fmla="*/ 339 w 339"/>
                    <a:gd name="T3" fmla="*/ 393 h 393"/>
                    <a:gd name="T4" fmla="*/ 339 w 339"/>
                    <a:gd name="T5" fmla="*/ 0 h 393"/>
                    <a:gd name="T6" fmla="*/ 0 w 339"/>
                    <a:gd name="T7" fmla="*/ 197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3">
                      <a:moveTo>
                        <a:pt x="0" y="197"/>
                      </a:moveTo>
                      <a:lnTo>
                        <a:pt x="339" y="393"/>
                      </a:lnTo>
                      <a:lnTo>
                        <a:pt x="339" y="0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2" name="Freeform 67"/>
                <p:cNvSpPr>
                  <a:spLocks/>
                </p:cNvSpPr>
                <p:nvPr/>
              </p:nvSpPr>
              <p:spPr bwMode="auto">
                <a:xfrm>
                  <a:off x="3870326" y="1106488"/>
                  <a:ext cx="536575" cy="619125"/>
                </a:xfrm>
                <a:custGeom>
                  <a:avLst/>
                  <a:gdLst>
                    <a:gd name="T0" fmla="*/ 0 w 338"/>
                    <a:gd name="T1" fmla="*/ 390 h 390"/>
                    <a:gd name="T2" fmla="*/ 0 w 338"/>
                    <a:gd name="T3" fmla="*/ 0 h 390"/>
                    <a:gd name="T4" fmla="*/ 338 w 338"/>
                    <a:gd name="T5" fmla="*/ 196 h 390"/>
                    <a:gd name="T6" fmla="*/ 0 w 338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8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3" name="Freeform 76"/>
                <p:cNvSpPr>
                  <a:spLocks/>
                </p:cNvSpPr>
                <p:nvPr/>
              </p:nvSpPr>
              <p:spPr bwMode="auto">
                <a:xfrm>
                  <a:off x="6559551" y="4518025"/>
                  <a:ext cx="538163" cy="619125"/>
                </a:xfrm>
                <a:custGeom>
                  <a:avLst/>
                  <a:gdLst>
                    <a:gd name="T0" fmla="*/ 0 w 339"/>
                    <a:gd name="T1" fmla="*/ 390 h 390"/>
                    <a:gd name="T2" fmla="*/ 0 w 339"/>
                    <a:gd name="T3" fmla="*/ 0 h 390"/>
                    <a:gd name="T4" fmla="*/ 339 w 339"/>
                    <a:gd name="T5" fmla="*/ 196 h 390"/>
                    <a:gd name="T6" fmla="*/ 0 w 339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9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sp>
            <p:nvSpPr>
              <p:cNvPr id="26" name="Freeform 77"/>
              <p:cNvSpPr>
                <a:spLocks/>
              </p:cNvSpPr>
              <p:nvPr/>
            </p:nvSpPr>
            <p:spPr bwMode="auto">
              <a:xfrm>
                <a:off x="5486401" y="38973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0131142" y="-1269255"/>
              <a:ext cx="3695027" cy="7989544"/>
              <a:chOff x="6019801" y="795338"/>
              <a:chExt cx="2152650" cy="4654550"/>
            </a:xfrm>
            <a:solidFill>
              <a:schemeClr val="tx1">
                <a:lumMod val="95000"/>
                <a:lumOff val="5000"/>
                <a:alpha val="1000"/>
              </a:schemeClr>
            </a:solidFill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7092951" y="1103313"/>
                <a:ext cx="541338" cy="619125"/>
              </a:xfrm>
              <a:custGeom>
                <a:avLst/>
                <a:gdLst>
                  <a:gd name="T0" fmla="*/ 3 w 341"/>
                  <a:gd name="T1" fmla="*/ 390 h 390"/>
                  <a:gd name="T2" fmla="*/ 0 w 341"/>
                  <a:gd name="T3" fmla="*/ 0 h 390"/>
                  <a:gd name="T4" fmla="*/ 341 w 341"/>
                  <a:gd name="T5" fmla="*/ 196 h 390"/>
                  <a:gd name="T6" fmla="*/ 3 w 341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3" y="390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3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9" name="Freeform 41"/>
              <p:cNvSpPr>
                <a:spLocks/>
              </p:cNvSpPr>
              <p:nvPr/>
            </p:nvSpPr>
            <p:spPr bwMode="auto">
              <a:xfrm>
                <a:off x="7634288" y="1414463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0" name="Freeform 44"/>
              <p:cNvSpPr>
                <a:spLocks/>
              </p:cNvSpPr>
              <p:nvPr/>
            </p:nvSpPr>
            <p:spPr bwMode="auto">
              <a:xfrm>
                <a:off x="7097713" y="172243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1" name="Freeform 46"/>
              <p:cNvSpPr>
                <a:spLocks/>
              </p:cNvSpPr>
              <p:nvPr/>
            </p:nvSpPr>
            <p:spPr bwMode="auto">
              <a:xfrm>
                <a:off x="7634288" y="265430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" name="Freeform 72"/>
              <p:cNvSpPr>
                <a:spLocks/>
              </p:cNvSpPr>
              <p:nvPr/>
            </p:nvSpPr>
            <p:spPr bwMode="auto">
              <a:xfrm>
                <a:off x="6019801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3" name="Freeform 75"/>
              <p:cNvSpPr>
                <a:spLocks/>
              </p:cNvSpPr>
              <p:nvPr/>
            </p:nvSpPr>
            <p:spPr bwMode="auto">
              <a:xfrm>
                <a:off x="6559551" y="4829175"/>
                <a:ext cx="538163" cy="620713"/>
              </a:xfrm>
              <a:custGeom>
                <a:avLst/>
                <a:gdLst>
                  <a:gd name="T0" fmla="*/ 0 w 339"/>
                  <a:gd name="T1" fmla="*/ 194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4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  <p:sp>
        <p:nvSpPr>
          <p:cNvPr id="90" name="Pentagon 89"/>
          <p:cNvSpPr/>
          <p:nvPr userDrawn="1"/>
        </p:nvSpPr>
        <p:spPr>
          <a:xfrm rot="10800000">
            <a:off x="8780327" y="6251108"/>
            <a:ext cx="363672" cy="393526"/>
          </a:xfrm>
          <a:prstGeom prst="homePlate">
            <a:avLst>
              <a:gd name="adj" fmla="val 29245"/>
            </a:avLst>
          </a:prstGeom>
          <a:solidFill>
            <a:srgbClr val="30B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1" name="Rectangle 90"/>
          <p:cNvSpPr/>
          <p:nvPr userDrawn="1"/>
        </p:nvSpPr>
        <p:spPr>
          <a:xfrm>
            <a:off x="8859832" y="6251109"/>
            <a:ext cx="18473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id-ID" sz="105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57080" y="6297221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60E2A6B-A809-4840-BF14-8648BC0BDF87}" type="slidenum">
              <a:rPr lang="id-ID" sz="900" b="1" smtClean="0">
                <a:solidFill>
                  <a:schemeClr val="bg1"/>
                </a:solidFill>
              </a:rPr>
              <a:pPr/>
              <a:t>‹#›</a:t>
            </a:fld>
            <a:endParaRPr lang="id-ID" sz="900" dirty="0"/>
          </a:p>
        </p:txBody>
      </p:sp>
    </p:spTree>
    <p:extLst>
      <p:ext uri="{BB962C8B-B14F-4D97-AF65-F5344CB8AC3E}">
        <p14:creationId xmlns:p14="http://schemas.microsoft.com/office/powerpoint/2010/main" val="181094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4168975" y="-1269255"/>
            <a:ext cx="6229227" cy="7989544"/>
            <a:chOff x="5520533" y="-1269255"/>
            <a:chExt cx="8305636" cy="7989544"/>
          </a:xfrm>
        </p:grpSpPr>
        <p:grpSp>
          <p:nvGrpSpPr>
            <p:cNvPr id="8" name="Group 7"/>
            <p:cNvGrpSpPr/>
            <p:nvPr/>
          </p:nvGrpSpPr>
          <p:grpSpPr>
            <a:xfrm>
              <a:off x="7370771" y="864377"/>
              <a:ext cx="2765821" cy="3199090"/>
              <a:chOff x="4411663" y="2038350"/>
              <a:chExt cx="1611313" cy="1863726"/>
            </a:xfrm>
            <a:solidFill>
              <a:srgbClr val="FBFBFB">
                <a:alpha val="5000"/>
              </a:srgbClr>
            </a:solidFill>
          </p:grpSpPr>
          <p:sp>
            <p:nvSpPr>
              <p:cNvPr id="87" name="Freeform 11"/>
              <p:cNvSpPr>
                <a:spLocks/>
              </p:cNvSpPr>
              <p:nvPr/>
            </p:nvSpPr>
            <p:spPr bwMode="auto">
              <a:xfrm>
                <a:off x="5486401" y="20383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8" name="Freeform 14"/>
              <p:cNvSpPr>
                <a:spLocks/>
              </p:cNvSpPr>
              <p:nvPr/>
            </p:nvSpPr>
            <p:spPr bwMode="auto">
              <a:xfrm>
                <a:off x="4411663" y="2657475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9" name="Freeform 58"/>
              <p:cNvSpPr>
                <a:spLocks/>
              </p:cNvSpPr>
              <p:nvPr/>
            </p:nvSpPr>
            <p:spPr bwMode="auto">
              <a:xfrm>
                <a:off x="4411663" y="327818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370771" y="-1269255"/>
              <a:ext cx="6455398" cy="7989544"/>
              <a:chOff x="4411663" y="795338"/>
              <a:chExt cx="3760788" cy="4654550"/>
            </a:xfrm>
            <a:solidFill>
              <a:schemeClr val="bg1">
                <a:lumMod val="95000"/>
                <a:alpha val="5000"/>
              </a:schemeClr>
            </a:solidFill>
          </p:grpSpPr>
          <p:sp>
            <p:nvSpPr>
              <p:cNvPr id="80" name="Freeform 12"/>
              <p:cNvSpPr>
                <a:spLocks/>
              </p:cNvSpPr>
              <p:nvPr/>
            </p:nvSpPr>
            <p:spPr bwMode="auto">
              <a:xfrm>
                <a:off x="4945063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1" name="Freeform 21"/>
              <p:cNvSpPr>
                <a:spLocks/>
              </p:cNvSpPr>
              <p:nvPr/>
            </p:nvSpPr>
            <p:spPr bwMode="auto">
              <a:xfrm>
                <a:off x="6022976" y="2654300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2" name="Freeform 23"/>
              <p:cNvSpPr>
                <a:spLocks/>
              </p:cNvSpPr>
              <p:nvPr/>
            </p:nvSpPr>
            <p:spPr bwMode="auto">
              <a:xfrm>
                <a:off x="4948238" y="3278188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3" name="Freeform 29"/>
              <p:cNvSpPr>
                <a:spLocks/>
              </p:cNvSpPr>
              <p:nvPr/>
            </p:nvSpPr>
            <p:spPr bwMode="auto">
              <a:xfrm>
                <a:off x="4411663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4" name="Freeform 45"/>
              <p:cNvSpPr>
                <a:spLocks/>
              </p:cNvSpPr>
              <p:nvPr/>
            </p:nvSpPr>
            <p:spPr bwMode="auto">
              <a:xfrm>
                <a:off x="7634288" y="2343150"/>
                <a:ext cx="538163" cy="622300"/>
              </a:xfrm>
              <a:custGeom>
                <a:avLst/>
                <a:gdLst>
                  <a:gd name="T0" fmla="*/ 0 w 339"/>
                  <a:gd name="T1" fmla="*/ 196 h 392"/>
                  <a:gd name="T2" fmla="*/ 339 w 339"/>
                  <a:gd name="T3" fmla="*/ 392 h 392"/>
                  <a:gd name="T4" fmla="*/ 339 w 339"/>
                  <a:gd name="T5" fmla="*/ 0 h 392"/>
                  <a:gd name="T6" fmla="*/ 0 w 339"/>
                  <a:gd name="T7" fmla="*/ 196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2">
                    <a:moveTo>
                      <a:pt x="0" y="196"/>
                    </a:moveTo>
                    <a:lnTo>
                      <a:pt x="339" y="392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5" name="Freeform 57"/>
              <p:cNvSpPr>
                <a:spLocks/>
              </p:cNvSpPr>
              <p:nvPr/>
            </p:nvSpPr>
            <p:spPr bwMode="auto">
              <a:xfrm>
                <a:off x="5481638" y="2346325"/>
                <a:ext cx="541338" cy="619125"/>
              </a:xfrm>
              <a:custGeom>
                <a:avLst/>
                <a:gdLst>
                  <a:gd name="T0" fmla="*/ 0 w 341"/>
                  <a:gd name="T1" fmla="*/ 196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6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6" name="Freeform 78"/>
              <p:cNvSpPr>
                <a:spLocks/>
              </p:cNvSpPr>
              <p:nvPr/>
            </p:nvSpPr>
            <p:spPr bwMode="auto">
              <a:xfrm>
                <a:off x="6022976" y="3278188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441565" y="864377"/>
              <a:ext cx="5539816" cy="3727728"/>
              <a:chOff x="3870326" y="2038350"/>
              <a:chExt cx="3227388" cy="2171701"/>
            </a:xfrm>
            <a:solidFill>
              <a:schemeClr val="bg1">
                <a:lumMod val="85000"/>
                <a:alpha val="5000"/>
              </a:schemeClr>
            </a:solidFill>
          </p:grpSpPr>
          <p:sp>
            <p:nvSpPr>
              <p:cNvPr id="76" name="Freeform 34"/>
              <p:cNvSpPr>
                <a:spLocks/>
              </p:cNvSpPr>
              <p:nvPr/>
            </p:nvSpPr>
            <p:spPr bwMode="auto">
              <a:xfrm>
                <a:off x="4945063" y="2038350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7" name="Freeform 53"/>
              <p:cNvSpPr>
                <a:spLocks/>
              </p:cNvSpPr>
              <p:nvPr/>
            </p:nvSpPr>
            <p:spPr bwMode="auto">
              <a:xfrm>
                <a:off x="6559551" y="2965450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8" name="Freeform 69"/>
              <p:cNvSpPr>
                <a:spLocks/>
              </p:cNvSpPr>
              <p:nvPr/>
            </p:nvSpPr>
            <p:spPr bwMode="auto">
              <a:xfrm>
                <a:off x="3870326" y="234950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9" name="Freeform 79"/>
              <p:cNvSpPr>
                <a:spLocks/>
              </p:cNvSpPr>
              <p:nvPr/>
            </p:nvSpPr>
            <p:spPr bwMode="auto">
              <a:xfrm>
                <a:off x="5486401" y="35861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441565" y="-206525"/>
              <a:ext cx="5539816" cy="4790456"/>
              <a:chOff x="3870326" y="1414463"/>
              <a:chExt cx="3227388" cy="2790825"/>
            </a:xfrm>
            <a:solidFill>
              <a:schemeClr val="bg1">
                <a:lumMod val="75000"/>
                <a:alpha val="5000"/>
              </a:schemeClr>
            </a:solidFill>
          </p:grpSpPr>
          <p:sp>
            <p:nvSpPr>
              <p:cNvPr id="69" name="Freeform 16"/>
              <p:cNvSpPr>
                <a:spLocks/>
              </p:cNvSpPr>
              <p:nvPr/>
            </p:nvSpPr>
            <p:spPr bwMode="auto">
              <a:xfrm>
                <a:off x="3870326" y="297021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0" name="Freeform 20"/>
              <p:cNvSpPr>
                <a:spLocks/>
              </p:cNvSpPr>
              <p:nvPr/>
            </p:nvSpPr>
            <p:spPr bwMode="auto">
              <a:xfrm>
                <a:off x="6559551" y="2654300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1" name="Freeform 37"/>
              <p:cNvSpPr>
                <a:spLocks/>
              </p:cNvSpPr>
              <p:nvPr/>
            </p:nvSpPr>
            <p:spPr bwMode="auto">
              <a:xfrm>
                <a:off x="6559551" y="3586163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2" name="Freeform 49"/>
              <p:cNvSpPr>
                <a:spLocks/>
              </p:cNvSpPr>
              <p:nvPr/>
            </p:nvSpPr>
            <p:spPr bwMode="auto">
              <a:xfrm>
                <a:off x="6019801" y="2035175"/>
                <a:ext cx="539750" cy="619125"/>
              </a:xfrm>
              <a:custGeom>
                <a:avLst/>
                <a:gdLst>
                  <a:gd name="T0" fmla="*/ 0 w 340"/>
                  <a:gd name="T1" fmla="*/ 196 h 390"/>
                  <a:gd name="T2" fmla="*/ 340 w 340"/>
                  <a:gd name="T3" fmla="*/ 390 h 390"/>
                  <a:gd name="T4" fmla="*/ 340 w 340"/>
                  <a:gd name="T5" fmla="*/ 0 h 390"/>
                  <a:gd name="T6" fmla="*/ 0 w 340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0" y="196"/>
                    </a:moveTo>
                    <a:lnTo>
                      <a:pt x="340" y="390"/>
                    </a:lnTo>
                    <a:lnTo>
                      <a:pt x="340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3" name="Freeform 62"/>
              <p:cNvSpPr>
                <a:spLocks/>
              </p:cNvSpPr>
              <p:nvPr/>
            </p:nvSpPr>
            <p:spPr bwMode="auto">
              <a:xfrm>
                <a:off x="4945063" y="2657475"/>
                <a:ext cx="541338" cy="620713"/>
              </a:xfrm>
              <a:custGeom>
                <a:avLst/>
                <a:gdLst>
                  <a:gd name="T0" fmla="*/ 0 w 341"/>
                  <a:gd name="T1" fmla="*/ 197 h 391"/>
                  <a:gd name="T2" fmla="*/ 341 w 341"/>
                  <a:gd name="T3" fmla="*/ 391 h 391"/>
                  <a:gd name="T4" fmla="*/ 338 w 341"/>
                  <a:gd name="T5" fmla="*/ 0 h 391"/>
                  <a:gd name="T6" fmla="*/ 0 w 341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0" y="197"/>
                    </a:moveTo>
                    <a:lnTo>
                      <a:pt x="341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4" name="Freeform 66"/>
              <p:cNvSpPr>
                <a:spLocks/>
              </p:cNvSpPr>
              <p:nvPr/>
            </p:nvSpPr>
            <p:spPr bwMode="auto">
              <a:xfrm>
                <a:off x="4406901" y="20383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5" name="Freeform 68"/>
              <p:cNvSpPr>
                <a:spLocks/>
              </p:cNvSpPr>
              <p:nvPr/>
            </p:nvSpPr>
            <p:spPr bwMode="auto">
              <a:xfrm>
                <a:off x="4945063" y="14144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441565" y="327564"/>
              <a:ext cx="6460846" cy="5327270"/>
              <a:chOff x="3870326" y="1725613"/>
              <a:chExt cx="3763962" cy="3103562"/>
            </a:xfrm>
            <a:solidFill>
              <a:schemeClr val="bg1">
                <a:lumMod val="65000"/>
                <a:alpha val="5000"/>
              </a:schemeClr>
            </a:solidFill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3870326" y="26574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3" name="Freeform 26"/>
              <p:cNvSpPr>
                <a:spLocks/>
              </p:cNvSpPr>
              <p:nvPr/>
            </p:nvSpPr>
            <p:spPr bwMode="auto">
              <a:xfrm>
                <a:off x="4411663" y="3589338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4" name="Freeform 33"/>
              <p:cNvSpPr>
                <a:spLocks/>
              </p:cNvSpPr>
              <p:nvPr/>
            </p:nvSpPr>
            <p:spPr bwMode="auto">
              <a:xfrm>
                <a:off x="5486401" y="32781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5" name="Freeform 36"/>
              <p:cNvSpPr>
                <a:spLocks/>
              </p:cNvSpPr>
              <p:nvPr/>
            </p:nvSpPr>
            <p:spPr bwMode="auto">
              <a:xfrm>
                <a:off x="7097713" y="358616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6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6" name="Freeform 39"/>
              <p:cNvSpPr>
                <a:spLocks/>
              </p:cNvSpPr>
              <p:nvPr/>
            </p:nvSpPr>
            <p:spPr bwMode="auto">
              <a:xfrm>
                <a:off x="6022976" y="42100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7" name="Freeform 48"/>
              <p:cNvSpPr>
                <a:spLocks/>
              </p:cNvSpPr>
              <p:nvPr/>
            </p:nvSpPr>
            <p:spPr bwMode="auto">
              <a:xfrm>
                <a:off x="6559551" y="2035175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8" name="Freeform 65"/>
              <p:cNvSpPr>
                <a:spLocks/>
              </p:cNvSpPr>
              <p:nvPr/>
            </p:nvSpPr>
            <p:spPr bwMode="auto">
              <a:xfrm>
                <a:off x="4945063" y="17256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520533" y="-735166"/>
              <a:ext cx="7381879" cy="6398174"/>
              <a:chOff x="3333751" y="1106488"/>
              <a:chExt cx="4300537" cy="3727450"/>
            </a:xfrm>
            <a:solidFill>
              <a:schemeClr val="tx1">
                <a:lumMod val="50000"/>
                <a:lumOff val="50000"/>
                <a:alpha val="1000"/>
              </a:schemeClr>
            </a:solidFill>
          </p:grpSpPr>
          <p:sp>
            <p:nvSpPr>
              <p:cNvPr id="52" name="Freeform 7"/>
              <p:cNvSpPr>
                <a:spLocks/>
              </p:cNvSpPr>
              <p:nvPr/>
            </p:nvSpPr>
            <p:spPr bwMode="auto">
              <a:xfrm>
                <a:off x="6556376" y="1414463"/>
                <a:ext cx="541338" cy="620713"/>
              </a:xfrm>
              <a:custGeom>
                <a:avLst/>
                <a:gdLst>
                  <a:gd name="T0" fmla="*/ 2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2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2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2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3" name="Freeform 13"/>
              <p:cNvSpPr>
                <a:spLocks/>
              </p:cNvSpPr>
              <p:nvPr/>
            </p:nvSpPr>
            <p:spPr bwMode="auto">
              <a:xfrm>
                <a:off x="4945063" y="11064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4" name="Freeform 22"/>
              <p:cNvSpPr>
                <a:spLocks/>
              </p:cNvSpPr>
              <p:nvPr/>
            </p:nvSpPr>
            <p:spPr bwMode="auto">
              <a:xfrm>
                <a:off x="6022976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5" name="Freeform 30"/>
              <p:cNvSpPr>
                <a:spLocks/>
              </p:cNvSpPr>
              <p:nvPr/>
            </p:nvSpPr>
            <p:spPr bwMode="auto">
              <a:xfrm>
                <a:off x="3870326" y="4210050"/>
                <a:ext cx="541338" cy="623888"/>
              </a:xfrm>
              <a:custGeom>
                <a:avLst/>
                <a:gdLst>
                  <a:gd name="T0" fmla="*/ 2 w 341"/>
                  <a:gd name="T1" fmla="*/ 393 h 393"/>
                  <a:gd name="T2" fmla="*/ 0 w 341"/>
                  <a:gd name="T3" fmla="*/ 0 h 393"/>
                  <a:gd name="T4" fmla="*/ 341 w 341"/>
                  <a:gd name="T5" fmla="*/ 196 h 393"/>
                  <a:gd name="T6" fmla="*/ 2 w 341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3">
                    <a:moveTo>
                      <a:pt x="2" y="393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2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6" name="Freeform 35"/>
              <p:cNvSpPr>
                <a:spLocks/>
              </p:cNvSpPr>
              <p:nvPr/>
            </p:nvSpPr>
            <p:spPr bwMode="auto">
              <a:xfrm>
                <a:off x="7097713" y="3273425"/>
                <a:ext cx="536575" cy="623888"/>
              </a:xfrm>
              <a:custGeom>
                <a:avLst/>
                <a:gdLst>
                  <a:gd name="T0" fmla="*/ 0 w 338"/>
                  <a:gd name="T1" fmla="*/ 197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7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7" name="Freeform 52"/>
              <p:cNvSpPr>
                <a:spLocks/>
              </p:cNvSpPr>
              <p:nvPr/>
            </p:nvSpPr>
            <p:spPr bwMode="auto">
              <a:xfrm>
                <a:off x="7097713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8" name="Freeform 54"/>
              <p:cNvSpPr>
                <a:spLocks/>
              </p:cNvSpPr>
              <p:nvPr/>
            </p:nvSpPr>
            <p:spPr bwMode="auto">
              <a:xfrm>
                <a:off x="6019801" y="2346325"/>
                <a:ext cx="539750" cy="619125"/>
              </a:xfrm>
              <a:custGeom>
                <a:avLst/>
                <a:gdLst>
                  <a:gd name="T0" fmla="*/ 2 w 340"/>
                  <a:gd name="T1" fmla="*/ 390 h 390"/>
                  <a:gd name="T2" fmla="*/ 0 w 340"/>
                  <a:gd name="T3" fmla="*/ 0 h 390"/>
                  <a:gd name="T4" fmla="*/ 340 w 340"/>
                  <a:gd name="T5" fmla="*/ 194 h 390"/>
                  <a:gd name="T6" fmla="*/ 2 w 340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2" y="390"/>
                    </a:moveTo>
                    <a:lnTo>
                      <a:pt x="0" y="0"/>
                    </a:lnTo>
                    <a:lnTo>
                      <a:pt x="340" y="194"/>
                    </a:lnTo>
                    <a:lnTo>
                      <a:pt x="2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9" name="Freeform 60"/>
              <p:cNvSpPr>
                <a:spLocks/>
              </p:cNvSpPr>
              <p:nvPr/>
            </p:nvSpPr>
            <p:spPr bwMode="auto">
              <a:xfrm>
                <a:off x="4406901" y="2970213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0" name="Freeform 71"/>
              <p:cNvSpPr>
                <a:spLocks/>
              </p:cNvSpPr>
              <p:nvPr/>
            </p:nvSpPr>
            <p:spPr bwMode="auto">
              <a:xfrm>
                <a:off x="3333751" y="2349500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1" name="Freeform 73"/>
              <p:cNvSpPr>
                <a:spLocks/>
              </p:cNvSpPr>
              <p:nvPr/>
            </p:nvSpPr>
            <p:spPr bwMode="auto">
              <a:xfrm>
                <a:off x="4406901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520533" y="-735166"/>
              <a:ext cx="7381879" cy="5855911"/>
              <a:chOff x="3333751" y="1106488"/>
              <a:chExt cx="4300537" cy="3411538"/>
            </a:xfrm>
            <a:solidFill>
              <a:schemeClr val="tx1">
                <a:lumMod val="65000"/>
                <a:lumOff val="35000"/>
                <a:alpha val="1000"/>
              </a:schemeClr>
            </a:solidFill>
          </p:grpSpPr>
          <p:sp>
            <p:nvSpPr>
              <p:cNvPr id="44" name="Freeform 9"/>
              <p:cNvSpPr>
                <a:spLocks/>
              </p:cNvSpPr>
              <p:nvPr/>
            </p:nvSpPr>
            <p:spPr bwMode="auto">
              <a:xfrm>
                <a:off x="6019801" y="1725613"/>
                <a:ext cx="539750" cy="620713"/>
              </a:xfrm>
              <a:custGeom>
                <a:avLst/>
                <a:gdLst>
                  <a:gd name="T0" fmla="*/ 0 w 340"/>
                  <a:gd name="T1" fmla="*/ 391 h 391"/>
                  <a:gd name="T2" fmla="*/ 0 w 340"/>
                  <a:gd name="T3" fmla="*/ 0 h 391"/>
                  <a:gd name="T4" fmla="*/ 340 w 340"/>
                  <a:gd name="T5" fmla="*/ 195 h 391"/>
                  <a:gd name="T6" fmla="*/ 0 w 340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40" y="195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5" name="Freeform 10"/>
              <p:cNvSpPr>
                <a:spLocks/>
              </p:cNvSpPr>
              <p:nvPr/>
            </p:nvSpPr>
            <p:spPr bwMode="auto">
              <a:xfrm>
                <a:off x="5481638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6" name="Freeform 18"/>
              <p:cNvSpPr>
                <a:spLocks/>
              </p:cNvSpPr>
              <p:nvPr/>
            </p:nvSpPr>
            <p:spPr bwMode="auto">
              <a:xfrm>
                <a:off x="7097713" y="234632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7" name="Freeform 19"/>
              <p:cNvSpPr>
                <a:spLocks/>
              </p:cNvSpPr>
              <p:nvPr/>
            </p:nvSpPr>
            <p:spPr bwMode="auto">
              <a:xfrm>
                <a:off x="6559551" y="2346325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8" name="Freeform 40"/>
              <p:cNvSpPr>
                <a:spLocks/>
              </p:cNvSpPr>
              <p:nvPr/>
            </p:nvSpPr>
            <p:spPr bwMode="auto">
              <a:xfrm>
                <a:off x="6022976" y="3897313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9" name="Freeform 63"/>
              <p:cNvSpPr>
                <a:spLocks/>
              </p:cNvSpPr>
              <p:nvPr/>
            </p:nvSpPr>
            <p:spPr bwMode="auto">
              <a:xfrm>
                <a:off x="5481638" y="1106488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0" name="Freeform 70"/>
              <p:cNvSpPr>
                <a:spLocks/>
              </p:cNvSpPr>
              <p:nvPr/>
            </p:nvSpPr>
            <p:spPr bwMode="auto">
              <a:xfrm>
                <a:off x="3333751" y="265747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1" name="Freeform 74"/>
              <p:cNvSpPr>
                <a:spLocks/>
              </p:cNvSpPr>
              <p:nvPr/>
            </p:nvSpPr>
            <p:spPr bwMode="auto">
              <a:xfrm>
                <a:off x="6022976" y="3586163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441565" y="-206525"/>
              <a:ext cx="6460846" cy="5861360"/>
              <a:chOff x="3870326" y="1414463"/>
              <a:chExt cx="3763962" cy="3414712"/>
            </a:xfrm>
            <a:solidFill>
              <a:schemeClr val="tx1">
                <a:lumMod val="75000"/>
                <a:lumOff val="25000"/>
                <a:alpha val="1000"/>
              </a:schemeClr>
            </a:solidFill>
          </p:grpSpPr>
          <p:sp>
            <p:nvSpPr>
              <p:cNvPr id="34" name="Freeform 8"/>
              <p:cNvSpPr>
                <a:spLocks/>
              </p:cNvSpPr>
              <p:nvPr/>
            </p:nvSpPr>
            <p:spPr bwMode="auto">
              <a:xfrm>
                <a:off x="6019801" y="1414463"/>
                <a:ext cx="539750" cy="620713"/>
              </a:xfrm>
              <a:custGeom>
                <a:avLst/>
                <a:gdLst>
                  <a:gd name="T0" fmla="*/ 0 w 340"/>
                  <a:gd name="T1" fmla="*/ 196 h 391"/>
                  <a:gd name="T2" fmla="*/ 340 w 340"/>
                  <a:gd name="T3" fmla="*/ 391 h 391"/>
                  <a:gd name="T4" fmla="*/ 338 w 340"/>
                  <a:gd name="T5" fmla="*/ 0 h 391"/>
                  <a:gd name="T6" fmla="*/ 0 w 340"/>
                  <a:gd name="T7" fmla="*/ 196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196"/>
                    </a:moveTo>
                    <a:lnTo>
                      <a:pt x="340" y="391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5" name="Freeform 17"/>
              <p:cNvSpPr>
                <a:spLocks/>
              </p:cNvSpPr>
              <p:nvPr/>
            </p:nvSpPr>
            <p:spPr bwMode="auto">
              <a:xfrm>
                <a:off x="7097713" y="2035175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6" name="Freeform 24"/>
              <p:cNvSpPr>
                <a:spLocks/>
              </p:cNvSpPr>
              <p:nvPr/>
            </p:nvSpPr>
            <p:spPr bwMode="auto">
              <a:xfrm>
                <a:off x="3870326" y="1417638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7" name="Freeform 25"/>
              <p:cNvSpPr>
                <a:spLocks/>
              </p:cNvSpPr>
              <p:nvPr/>
            </p:nvSpPr>
            <p:spPr bwMode="auto">
              <a:xfrm>
                <a:off x="4948238" y="3589338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8" name="Freeform 27"/>
              <p:cNvSpPr>
                <a:spLocks/>
              </p:cNvSpPr>
              <p:nvPr/>
            </p:nvSpPr>
            <p:spPr bwMode="auto">
              <a:xfrm>
                <a:off x="4411663" y="390207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9" name="Freeform 28"/>
              <p:cNvSpPr>
                <a:spLocks/>
              </p:cNvSpPr>
              <p:nvPr/>
            </p:nvSpPr>
            <p:spPr bwMode="auto">
              <a:xfrm>
                <a:off x="3870326" y="3902075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41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41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0" name="Freeform 32"/>
              <p:cNvSpPr>
                <a:spLocks/>
              </p:cNvSpPr>
              <p:nvPr/>
            </p:nvSpPr>
            <p:spPr bwMode="auto">
              <a:xfrm>
                <a:off x="4945063" y="234632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1" name="Freeform 56"/>
              <p:cNvSpPr>
                <a:spLocks/>
              </p:cNvSpPr>
              <p:nvPr/>
            </p:nvSpPr>
            <p:spPr bwMode="auto">
              <a:xfrm>
                <a:off x="5481638" y="2657475"/>
                <a:ext cx="541338" cy="620713"/>
              </a:xfrm>
              <a:custGeom>
                <a:avLst/>
                <a:gdLst>
                  <a:gd name="T0" fmla="*/ 3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3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3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3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2" name="Freeform 59"/>
              <p:cNvSpPr>
                <a:spLocks/>
              </p:cNvSpPr>
              <p:nvPr/>
            </p:nvSpPr>
            <p:spPr bwMode="auto">
              <a:xfrm>
                <a:off x="4948238" y="42100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3" name="Freeform 64"/>
              <p:cNvSpPr>
                <a:spLocks/>
              </p:cNvSpPr>
              <p:nvPr/>
            </p:nvSpPr>
            <p:spPr bwMode="auto">
              <a:xfrm>
                <a:off x="5481638" y="1414463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441565" y="-740615"/>
              <a:ext cx="7384604" cy="7460904"/>
              <a:chOff x="3870326" y="1103313"/>
              <a:chExt cx="4302125" cy="4346575"/>
            </a:xfrm>
            <a:solidFill>
              <a:schemeClr val="bg1">
                <a:lumMod val="50000"/>
                <a:alpha val="2000"/>
              </a:schemeClr>
            </a:solidFill>
          </p:grpSpPr>
          <p:sp>
            <p:nvSpPr>
              <p:cNvPr id="24" name="Freeform 61"/>
              <p:cNvSpPr>
                <a:spLocks/>
              </p:cNvSpPr>
              <p:nvPr/>
            </p:nvSpPr>
            <p:spPr bwMode="auto">
              <a:xfrm>
                <a:off x="5486401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3870326" y="1103313"/>
                <a:ext cx="4302125" cy="4033837"/>
                <a:chOff x="3870326" y="1103313"/>
                <a:chExt cx="4302125" cy="4033837"/>
              </a:xfrm>
              <a:grpFill/>
            </p:grpSpPr>
            <p:sp>
              <p:nvSpPr>
                <p:cNvPr id="27" name="Freeform 6"/>
                <p:cNvSpPr>
                  <a:spLocks/>
                </p:cNvSpPr>
                <p:nvPr/>
              </p:nvSpPr>
              <p:spPr bwMode="auto">
                <a:xfrm>
                  <a:off x="6556376" y="1103313"/>
                  <a:ext cx="541338" cy="619125"/>
                </a:xfrm>
                <a:custGeom>
                  <a:avLst/>
                  <a:gdLst>
                    <a:gd name="T0" fmla="*/ 0 w 341"/>
                    <a:gd name="T1" fmla="*/ 196 h 390"/>
                    <a:gd name="T2" fmla="*/ 341 w 341"/>
                    <a:gd name="T3" fmla="*/ 390 h 390"/>
                    <a:gd name="T4" fmla="*/ 338 w 341"/>
                    <a:gd name="T5" fmla="*/ 0 h 390"/>
                    <a:gd name="T6" fmla="*/ 0 w 341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1" h="390">
                      <a:moveTo>
                        <a:pt x="0" y="196"/>
                      </a:moveTo>
                      <a:lnTo>
                        <a:pt x="341" y="390"/>
                      </a:lnTo>
                      <a:lnTo>
                        <a:pt x="338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8" name="Freeform 38"/>
                <p:cNvSpPr>
                  <a:spLocks/>
                </p:cNvSpPr>
                <p:nvPr/>
              </p:nvSpPr>
              <p:spPr bwMode="auto">
                <a:xfrm>
                  <a:off x="6559551" y="3897313"/>
                  <a:ext cx="538163" cy="620713"/>
                </a:xfrm>
                <a:custGeom>
                  <a:avLst/>
                  <a:gdLst>
                    <a:gd name="T0" fmla="*/ 0 w 339"/>
                    <a:gd name="T1" fmla="*/ 391 h 391"/>
                    <a:gd name="T2" fmla="*/ 0 w 339"/>
                    <a:gd name="T3" fmla="*/ 0 h 391"/>
                    <a:gd name="T4" fmla="*/ 339 w 339"/>
                    <a:gd name="T5" fmla="*/ 194 h 391"/>
                    <a:gd name="T6" fmla="*/ 0 w 339"/>
                    <a:gd name="T7" fmla="*/ 391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1">
                      <a:moveTo>
                        <a:pt x="0" y="391"/>
                      </a:moveTo>
                      <a:lnTo>
                        <a:pt x="0" y="0"/>
                      </a:lnTo>
                      <a:lnTo>
                        <a:pt x="339" y="194"/>
                      </a:lnTo>
                      <a:lnTo>
                        <a:pt x="0" y="391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9" name="Freeform 42"/>
                <p:cNvSpPr>
                  <a:spLocks/>
                </p:cNvSpPr>
                <p:nvPr/>
              </p:nvSpPr>
              <p:spPr bwMode="auto">
                <a:xfrm>
                  <a:off x="7097713" y="1414463"/>
                  <a:ext cx="536575" cy="620713"/>
                </a:xfrm>
                <a:custGeom>
                  <a:avLst/>
                  <a:gdLst>
                    <a:gd name="T0" fmla="*/ 0 w 338"/>
                    <a:gd name="T1" fmla="*/ 194 h 391"/>
                    <a:gd name="T2" fmla="*/ 338 w 338"/>
                    <a:gd name="T3" fmla="*/ 391 h 391"/>
                    <a:gd name="T4" fmla="*/ 338 w 338"/>
                    <a:gd name="T5" fmla="*/ 0 h 391"/>
                    <a:gd name="T6" fmla="*/ 0 w 338"/>
                    <a:gd name="T7" fmla="*/ 194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1">
                      <a:moveTo>
                        <a:pt x="0" y="194"/>
                      </a:moveTo>
                      <a:lnTo>
                        <a:pt x="338" y="391"/>
                      </a:lnTo>
                      <a:lnTo>
                        <a:pt x="338" y="0"/>
                      </a:lnTo>
                      <a:lnTo>
                        <a:pt x="0" y="194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0" name="Freeform 43"/>
                <p:cNvSpPr>
                  <a:spLocks/>
                </p:cNvSpPr>
                <p:nvPr/>
              </p:nvSpPr>
              <p:spPr bwMode="auto">
                <a:xfrm>
                  <a:off x="7634288" y="1103313"/>
                  <a:ext cx="538163" cy="619125"/>
                </a:xfrm>
                <a:custGeom>
                  <a:avLst/>
                  <a:gdLst>
                    <a:gd name="T0" fmla="*/ 0 w 339"/>
                    <a:gd name="T1" fmla="*/ 196 h 390"/>
                    <a:gd name="T2" fmla="*/ 339 w 339"/>
                    <a:gd name="T3" fmla="*/ 390 h 390"/>
                    <a:gd name="T4" fmla="*/ 339 w 339"/>
                    <a:gd name="T5" fmla="*/ 0 h 390"/>
                    <a:gd name="T6" fmla="*/ 0 w 339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196"/>
                      </a:moveTo>
                      <a:lnTo>
                        <a:pt x="339" y="390"/>
                      </a:lnTo>
                      <a:lnTo>
                        <a:pt x="339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/>
              </p:nvSpPr>
              <p:spPr bwMode="auto">
                <a:xfrm>
                  <a:off x="6559551" y="1722438"/>
                  <a:ext cx="538163" cy="623888"/>
                </a:xfrm>
                <a:custGeom>
                  <a:avLst/>
                  <a:gdLst>
                    <a:gd name="T0" fmla="*/ 0 w 339"/>
                    <a:gd name="T1" fmla="*/ 197 h 393"/>
                    <a:gd name="T2" fmla="*/ 339 w 339"/>
                    <a:gd name="T3" fmla="*/ 393 h 393"/>
                    <a:gd name="T4" fmla="*/ 339 w 339"/>
                    <a:gd name="T5" fmla="*/ 0 h 393"/>
                    <a:gd name="T6" fmla="*/ 0 w 339"/>
                    <a:gd name="T7" fmla="*/ 197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3">
                      <a:moveTo>
                        <a:pt x="0" y="197"/>
                      </a:moveTo>
                      <a:lnTo>
                        <a:pt x="339" y="393"/>
                      </a:lnTo>
                      <a:lnTo>
                        <a:pt x="339" y="0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2" name="Freeform 67"/>
                <p:cNvSpPr>
                  <a:spLocks/>
                </p:cNvSpPr>
                <p:nvPr/>
              </p:nvSpPr>
              <p:spPr bwMode="auto">
                <a:xfrm>
                  <a:off x="3870326" y="1106488"/>
                  <a:ext cx="536575" cy="619125"/>
                </a:xfrm>
                <a:custGeom>
                  <a:avLst/>
                  <a:gdLst>
                    <a:gd name="T0" fmla="*/ 0 w 338"/>
                    <a:gd name="T1" fmla="*/ 390 h 390"/>
                    <a:gd name="T2" fmla="*/ 0 w 338"/>
                    <a:gd name="T3" fmla="*/ 0 h 390"/>
                    <a:gd name="T4" fmla="*/ 338 w 338"/>
                    <a:gd name="T5" fmla="*/ 196 h 390"/>
                    <a:gd name="T6" fmla="*/ 0 w 338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8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3" name="Freeform 76"/>
                <p:cNvSpPr>
                  <a:spLocks/>
                </p:cNvSpPr>
                <p:nvPr/>
              </p:nvSpPr>
              <p:spPr bwMode="auto">
                <a:xfrm>
                  <a:off x="6559551" y="4518025"/>
                  <a:ext cx="538163" cy="619125"/>
                </a:xfrm>
                <a:custGeom>
                  <a:avLst/>
                  <a:gdLst>
                    <a:gd name="T0" fmla="*/ 0 w 339"/>
                    <a:gd name="T1" fmla="*/ 390 h 390"/>
                    <a:gd name="T2" fmla="*/ 0 w 339"/>
                    <a:gd name="T3" fmla="*/ 0 h 390"/>
                    <a:gd name="T4" fmla="*/ 339 w 339"/>
                    <a:gd name="T5" fmla="*/ 196 h 390"/>
                    <a:gd name="T6" fmla="*/ 0 w 339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9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sp>
            <p:nvSpPr>
              <p:cNvPr id="26" name="Freeform 77"/>
              <p:cNvSpPr>
                <a:spLocks/>
              </p:cNvSpPr>
              <p:nvPr/>
            </p:nvSpPr>
            <p:spPr bwMode="auto">
              <a:xfrm>
                <a:off x="5486401" y="38973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0131142" y="-1269255"/>
              <a:ext cx="3695027" cy="7989544"/>
              <a:chOff x="6019801" y="795338"/>
              <a:chExt cx="2152650" cy="4654550"/>
            </a:xfrm>
            <a:solidFill>
              <a:schemeClr val="tx1">
                <a:lumMod val="95000"/>
                <a:lumOff val="5000"/>
                <a:alpha val="1000"/>
              </a:schemeClr>
            </a:solidFill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7092951" y="1103313"/>
                <a:ext cx="541338" cy="619125"/>
              </a:xfrm>
              <a:custGeom>
                <a:avLst/>
                <a:gdLst>
                  <a:gd name="T0" fmla="*/ 3 w 341"/>
                  <a:gd name="T1" fmla="*/ 390 h 390"/>
                  <a:gd name="T2" fmla="*/ 0 w 341"/>
                  <a:gd name="T3" fmla="*/ 0 h 390"/>
                  <a:gd name="T4" fmla="*/ 341 w 341"/>
                  <a:gd name="T5" fmla="*/ 196 h 390"/>
                  <a:gd name="T6" fmla="*/ 3 w 341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3" y="390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3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9" name="Freeform 41"/>
              <p:cNvSpPr>
                <a:spLocks/>
              </p:cNvSpPr>
              <p:nvPr/>
            </p:nvSpPr>
            <p:spPr bwMode="auto">
              <a:xfrm>
                <a:off x="7634288" y="1414463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0" name="Freeform 44"/>
              <p:cNvSpPr>
                <a:spLocks/>
              </p:cNvSpPr>
              <p:nvPr/>
            </p:nvSpPr>
            <p:spPr bwMode="auto">
              <a:xfrm>
                <a:off x="7097713" y="172243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1" name="Freeform 46"/>
              <p:cNvSpPr>
                <a:spLocks/>
              </p:cNvSpPr>
              <p:nvPr/>
            </p:nvSpPr>
            <p:spPr bwMode="auto">
              <a:xfrm>
                <a:off x="7634288" y="265430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" name="Freeform 72"/>
              <p:cNvSpPr>
                <a:spLocks/>
              </p:cNvSpPr>
              <p:nvPr/>
            </p:nvSpPr>
            <p:spPr bwMode="auto">
              <a:xfrm>
                <a:off x="6019801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3" name="Freeform 75"/>
              <p:cNvSpPr>
                <a:spLocks/>
              </p:cNvSpPr>
              <p:nvPr/>
            </p:nvSpPr>
            <p:spPr bwMode="auto">
              <a:xfrm>
                <a:off x="6559551" y="4829175"/>
                <a:ext cx="538163" cy="620713"/>
              </a:xfrm>
              <a:custGeom>
                <a:avLst/>
                <a:gdLst>
                  <a:gd name="T0" fmla="*/ 0 w 339"/>
                  <a:gd name="T1" fmla="*/ 194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4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  <p:sp>
        <p:nvSpPr>
          <p:cNvPr id="90" name="Pentagon 89"/>
          <p:cNvSpPr/>
          <p:nvPr userDrawn="1"/>
        </p:nvSpPr>
        <p:spPr>
          <a:xfrm rot="10800000">
            <a:off x="8780327" y="6251108"/>
            <a:ext cx="363672" cy="393526"/>
          </a:xfrm>
          <a:prstGeom prst="homePlate">
            <a:avLst>
              <a:gd name="adj" fmla="val 29245"/>
            </a:avLst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1" name="Rectangle 90"/>
          <p:cNvSpPr/>
          <p:nvPr userDrawn="1"/>
        </p:nvSpPr>
        <p:spPr>
          <a:xfrm>
            <a:off x="8859832" y="6251109"/>
            <a:ext cx="18473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id-ID" sz="105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57080" y="6297221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60E2A6B-A809-4840-BF14-8648BC0BDF87}" type="slidenum">
              <a:rPr lang="id-ID" sz="900" b="1" smtClean="0">
                <a:solidFill>
                  <a:schemeClr val="bg1"/>
                </a:solidFill>
              </a:rPr>
              <a:pPr/>
              <a:t>‹#›</a:t>
            </a:fld>
            <a:endParaRPr lang="id-ID" sz="900" dirty="0"/>
          </a:p>
        </p:txBody>
      </p:sp>
    </p:spTree>
    <p:extLst>
      <p:ext uri="{BB962C8B-B14F-4D97-AF65-F5344CB8AC3E}">
        <p14:creationId xmlns:p14="http://schemas.microsoft.com/office/powerpoint/2010/main" val="405829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4168975" y="-1269255"/>
            <a:ext cx="6229227" cy="7989544"/>
            <a:chOff x="5520533" y="-1269255"/>
            <a:chExt cx="8305636" cy="7989544"/>
          </a:xfrm>
        </p:grpSpPr>
        <p:grpSp>
          <p:nvGrpSpPr>
            <p:cNvPr id="8" name="Group 7"/>
            <p:cNvGrpSpPr/>
            <p:nvPr/>
          </p:nvGrpSpPr>
          <p:grpSpPr>
            <a:xfrm>
              <a:off x="7370771" y="864377"/>
              <a:ext cx="2765821" cy="3199090"/>
              <a:chOff x="4411663" y="2038350"/>
              <a:chExt cx="1611313" cy="1863726"/>
            </a:xfrm>
            <a:solidFill>
              <a:srgbClr val="FBFBFB">
                <a:alpha val="5000"/>
              </a:srgbClr>
            </a:solidFill>
          </p:grpSpPr>
          <p:sp>
            <p:nvSpPr>
              <p:cNvPr id="87" name="Freeform 11"/>
              <p:cNvSpPr>
                <a:spLocks/>
              </p:cNvSpPr>
              <p:nvPr/>
            </p:nvSpPr>
            <p:spPr bwMode="auto">
              <a:xfrm>
                <a:off x="5486401" y="20383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8" name="Freeform 14"/>
              <p:cNvSpPr>
                <a:spLocks/>
              </p:cNvSpPr>
              <p:nvPr/>
            </p:nvSpPr>
            <p:spPr bwMode="auto">
              <a:xfrm>
                <a:off x="4411663" y="2657475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9" name="Freeform 58"/>
              <p:cNvSpPr>
                <a:spLocks/>
              </p:cNvSpPr>
              <p:nvPr/>
            </p:nvSpPr>
            <p:spPr bwMode="auto">
              <a:xfrm>
                <a:off x="4411663" y="327818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370771" y="-1269255"/>
              <a:ext cx="6455398" cy="7989544"/>
              <a:chOff x="4411663" y="795338"/>
              <a:chExt cx="3760788" cy="4654550"/>
            </a:xfrm>
            <a:solidFill>
              <a:schemeClr val="bg1">
                <a:lumMod val="95000"/>
                <a:alpha val="5000"/>
              </a:schemeClr>
            </a:solidFill>
          </p:grpSpPr>
          <p:sp>
            <p:nvSpPr>
              <p:cNvPr id="80" name="Freeform 12"/>
              <p:cNvSpPr>
                <a:spLocks/>
              </p:cNvSpPr>
              <p:nvPr/>
            </p:nvSpPr>
            <p:spPr bwMode="auto">
              <a:xfrm>
                <a:off x="4945063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1" name="Freeform 21"/>
              <p:cNvSpPr>
                <a:spLocks/>
              </p:cNvSpPr>
              <p:nvPr/>
            </p:nvSpPr>
            <p:spPr bwMode="auto">
              <a:xfrm>
                <a:off x="6022976" y="2654300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2" name="Freeform 23"/>
              <p:cNvSpPr>
                <a:spLocks/>
              </p:cNvSpPr>
              <p:nvPr/>
            </p:nvSpPr>
            <p:spPr bwMode="auto">
              <a:xfrm>
                <a:off x="4948238" y="3278188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3" name="Freeform 29"/>
              <p:cNvSpPr>
                <a:spLocks/>
              </p:cNvSpPr>
              <p:nvPr/>
            </p:nvSpPr>
            <p:spPr bwMode="auto">
              <a:xfrm>
                <a:off x="4411663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4" name="Freeform 45"/>
              <p:cNvSpPr>
                <a:spLocks/>
              </p:cNvSpPr>
              <p:nvPr/>
            </p:nvSpPr>
            <p:spPr bwMode="auto">
              <a:xfrm>
                <a:off x="7634288" y="2343150"/>
                <a:ext cx="538163" cy="622300"/>
              </a:xfrm>
              <a:custGeom>
                <a:avLst/>
                <a:gdLst>
                  <a:gd name="T0" fmla="*/ 0 w 339"/>
                  <a:gd name="T1" fmla="*/ 196 h 392"/>
                  <a:gd name="T2" fmla="*/ 339 w 339"/>
                  <a:gd name="T3" fmla="*/ 392 h 392"/>
                  <a:gd name="T4" fmla="*/ 339 w 339"/>
                  <a:gd name="T5" fmla="*/ 0 h 392"/>
                  <a:gd name="T6" fmla="*/ 0 w 339"/>
                  <a:gd name="T7" fmla="*/ 196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2">
                    <a:moveTo>
                      <a:pt x="0" y="196"/>
                    </a:moveTo>
                    <a:lnTo>
                      <a:pt x="339" y="392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5" name="Freeform 57"/>
              <p:cNvSpPr>
                <a:spLocks/>
              </p:cNvSpPr>
              <p:nvPr/>
            </p:nvSpPr>
            <p:spPr bwMode="auto">
              <a:xfrm>
                <a:off x="5481638" y="2346325"/>
                <a:ext cx="541338" cy="619125"/>
              </a:xfrm>
              <a:custGeom>
                <a:avLst/>
                <a:gdLst>
                  <a:gd name="T0" fmla="*/ 0 w 341"/>
                  <a:gd name="T1" fmla="*/ 196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6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6" name="Freeform 78"/>
              <p:cNvSpPr>
                <a:spLocks/>
              </p:cNvSpPr>
              <p:nvPr/>
            </p:nvSpPr>
            <p:spPr bwMode="auto">
              <a:xfrm>
                <a:off x="6022976" y="3278188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441565" y="864377"/>
              <a:ext cx="5539816" cy="3727728"/>
              <a:chOff x="3870326" y="2038350"/>
              <a:chExt cx="3227388" cy="2171701"/>
            </a:xfrm>
            <a:solidFill>
              <a:schemeClr val="bg1">
                <a:lumMod val="85000"/>
                <a:alpha val="5000"/>
              </a:schemeClr>
            </a:solidFill>
          </p:grpSpPr>
          <p:sp>
            <p:nvSpPr>
              <p:cNvPr id="76" name="Freeform 34"/>
              <p:cNvSpPr>
                <a:spLocks/>
              </p:cNvSpPr>
              <p:nvPr/>
            </p:nvSpPr>
            <p:spPr bwMode="auto">
              <a:xfrm>
                <a:off x="4945063" y="2038350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7" name="Freeform 53"/>
              <p:cNvSpPr>
                <a:spLocks/>
              </p:cNvSpPr>
              <p:nvPr/>
            </p:nvSpPr>
            <p:spPr bwMode="auto">
              <a:xfrm>
                <a:off x="6559551" y="2965450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8" name="Freeform 69"/>
              <p:cNvSpPr>
                <a:spLocks/>
              </p:cNvSpPr>
              <p:nvPr/>
            </p:nvSpPr>
            <p:spPr bwMode="auto">
              <a:xfrm>
                <a:off x="3870326" y="234950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9" name="Freeform 79"/>
              <p:cNvSpPr>
                <a:spLocks/>
              </p:cNvSpPr>
              <p:nvPr/>
            </p:nvSpPr>
            <p:spPr bwMode="auto">
              <a:xfrm>
                <a:off x="5486401" y="35861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441565" y="-206525"/>
              <a:ext cx="5539816" cy="4790456"/>
              <a:chOff x="3870326" y="1414463"/>
              <a:chExt cx="3227388" cy="2790825"/>
            </a:xfrm>
            <a:solidFill>
              <a:schemeClr val="bg1">
                <a:lumMod val="75000"/>
                <a:alpha val="5000"/>
              </a:schemeClr>
            </a:solidFill>
          </p:grpSpPr>
          <p:sp>
            <p:nvSpPr>
              <p:cNvPr id="69" name="Freeform 16"/>
              <p:cNvSpPr>
                <a:spLocks/>
              </p:cNvSpPr>
              <p:nvPr/>
            </p:nvSpPr>
            <p:spPr bwMode="auto">
              <a:xfrm>
                <a:off x="3870326" y="297021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0" name="Freeform 20"/>
              <p:cNvSpPr>
                <a:spLocks/>
              </p:cNvSpPr>
              <p:nvPr/>
            </p:nvSpPr>
            <p:spPr bwMode="auto">
              <a:xfrm>
                <a:off x="6559551" y="2654300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1" name="Freeform 37"/>
              <p:cNvSpPr>
                <a:spLocks/>
              </p:cNvSpPr>
              <p:nvPr/>
            </p:nvSpPr>
            <p:spPr bwMode="auto">
              <a:xfrm>
                <a:off x="6559551" y="3586163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2" name="Freeform 49"/>
              <p:cNvSpPr>
                <a:spLocks/>
              </p:cNvSpPr>
              <p:nvPr/>
            </p:nvSpPr>
            <p:spPr bwMode="auto">
              <a:xfrm>
                <a:off x="6019801" y="2035175"/>
                <a:ext cx="539750" cy="619125"/>
              </a:xfrm>
              <a:custGeom>
                <a:avLst/>
                <a:gdLst>
                  <a:gd name="T0" fmla="*/ 0 w 340"/>
                  <a:gd name="T1" fmla="*/ 196 h 390"/>
                  <a:gd name="T2" fmla="*/ 340 w 340"/>
                  <a:gd name="T3" fmla="*/ 390 h 390"/>
                  <a:gd name="T4" fmla="*/ 340 w 340"/>
                  <a:gd name="T5" fmla="*/ 0 h 390"/>
                  <a:gd name="T6" fmla="*/ 0 w 340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0" y="196"/>
                    </a:moveTo>
                    <a:lnTo>
                      <a:pt x="340" y="390"/>
                    </a:lnTo>
                    <a:lnTo>
                      <a:pt x="340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3" name="Freeform 62"/>
              <p:cNvSpPr>
                <a:spLocks/>
              </p:cNvSpPr>
              <p:nvPr/>
            </p:nvSpPr>
            <p:spPr bwMode="auto">
              <a:xfrm>
                <a:off x="4945063" y="2657475"/>
                <a:ext cx="541338" cy="620713"/>
              </a:xfrm>
              <a:custGeom>
                <a:avLst/>
                <a:gdLst>
                  <a:gd name="T0" fmla="*/ 0 w 341"/>
                  <a:gd name="T1" fmla="*/ 197 h 391"/>
                  <a:gd name="T2" fmla="*/ 341 w 341"/>
                  <a:gd name="T3" fmla="*/ 391 h 391"/>
                  <a:gd name="T4" fmla="*/ 338 w 341"/>
                  <a:gd name="T5" fmla="*/ 0 h 391"/>
                  <a:gd name="T6" fmla="*/ 0 w 341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0" y="197"/>
                    </a:moveTo>
                    <a:lnTo>
                      <a:pt x="341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4" name="Freeform 66"/>
              <p:cNvSpPr>
                <a:spLocks/>
              </p:cNvSpPr>
              <p:nvPr/>
            </p:nvSpPr>
            <p:spPr bwMode="auto">
              <a:xfrm>
                <a:off x="4406901" y="20383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5" name="Freeform 68"/>
              <p:cNvSpPr>
                <a:spLocks/>
              </p:cNvSpPr>
              <p:nvPr/>
            </p:nvSpPr>
            <p:spPr bwMode="auto">
              <a:xfrm>
                <a:off x="4945063" y="14144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441565" y="327564"/>
              <a:ext cx="6460846" cy="5327270"/>
              <a:chOff x="3870326" y="1725613"/>
              <a:chExt cx="3763962" cy="3103562"/>
            </a:xfrm>
            <a:solidFill>
              <a:schemeClr val="bg1">
                <a:lumMod val="65000"/>
                <a:alpha val="5000"/>
              </a:schemeClr>
            </a:solidFill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3870326" y="26574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3" name="Freeform 26"/>
              <p:cNvSpPr>
                <a:spLocks/>
              </p:cNvSpPr>
              <p:nvPr/>
            </p:nvSpPr>
            <p:spPr bwMode="auto">
              <a:xfrm>
                <a:off x="4411663" y="3589338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4" name="Freeform 33"/>
              <p:cNvSpPr>
                <a:spLocks/>
              </p:cNvSpPr>
              <p:nvPr/>
            </p:nvSpPr>
            <p:spPr bwMode="auto">
              <a:xfrm>
                <a:off x="5486401" y="32781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5" name="Freeform 36"/>
              <p:cNvSpPr>
                <a:spLocks/>
              </p:cNvSpPr>
              <p:nvPr/>
            </p:nvSpPr>
            <p:spPr bwMode="auto">
              <a:xfrm>
                <a:off x="7097713" y="358616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6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6" name="Freeform 39"/>
              <p:cNvSpPr>
                <a:spLocks/>
              </p:cNvSpPr>
              <p:nvPr/>
            </p:nvSpPr>
            <p:spPr bwMode="auto">
              <a:xfrm>
                <a:off x="6022976" y="42100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7" name="Freeform 48"/>
              <p:cNvSpPr>
                <a:spLocks/>
              </p:cNvSpPr>
              <p:nvPr/>
            </p:nvSpPr>
            <p:spPr bwMode="auto">
              <a:xfrm>
                <a:off x="6559551" y="2035175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8" name="Freeform 65"/>
              <p:cNvSpPr>
                <a:spLocks/>
              </p:cNvSpPr>
              <p:nvPr/>
            </p:nvSpPr>
            <p:spPr bwMode="auto">
              <a:xfrm>
                <a:off x="4945063" y="17256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520533" y="-735166"/>
              <a:ext cx="7381879" cy="6398174"/>
              <a:chOff x="3333751" y="1106488"/>
              <a:chExt cx="4300537" cy="3727450"/>
            </a:xfrm>
            <a:solidFill>
              <a:schemeClr val="tx1">
                <a:lumMod val="50000"/>
                <a:lumOff val="50000"/>
                <a:alpha val="1000"/>
              </a:schemeClr>
            </a:solidFill>
          </p:grpSpPr>
          <p:sp>
            <p:nvSpPr>
              <p:cNvPr id="52" name="Freeform 7"/>
              <p:cNvSpPr>
                <a:spLocks/>
              </p:cNvSpPr>
              <p:nvPr/>
            </p:nvSpPr>
            <p:spPr bwMode="auto">
              <a:xfrm>
                <a:off x="6556376" y="1414463"/>
                <a:ext cx="541338" cy="620713"/>
              </a:xfrm>
              <a:custGeom>
                <a:avLst/>
                <a:gdLst>
                  <a:gd name="T0" fmla="*/ 2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2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2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2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3" name="Freeform 13"/>
              <p:cNvSpPr>
                <a:spLocks/>
              </p:cNvSpPr>
              <p:nvPr/>
            </p:nvSpPr>
            <p:spPr bwMode="auto">
              <a:xfrm>
                <a:off x="4945063" y="11064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4" name="Freeform 22"/>
              <p:cNvSpPr>
                <a:spLocks/>
              </p:cNvSpPr>
              <p:nvPr/>
            </p:nvSpPr>
            <p:spPr bwMode="auto">
              <a:xfrm>
                <a:off x="6022976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5" name="Freeform 30"/>
              <p:cNvSpPr>
                <a:spLocks/>
              </p:cNvSpPr>
              <p:nvPr/>
            </p:nvSpPr>
            <p:spPr bwMode="auto">
              <a:xfrm>
                <a:off x="3870326" y="4210050"/>
                <a:ext cx="541338" cy="623888"/>
              </a:xfrm>
              <a:custGeom>
                <a:avLst/>
                <a:gdLst>
                  <a:gd name="T0" fmla="*/ 2 w 341"/>
                  <a:gd name="T1" fmla="*/ 393 h 393"/>
                  <a:gd name="T2" fmla="*/ 0 w 341"/>
                  <a:gd name="T3" fmla="*/ 0 h 393"/>
                  <a:gd name="T4" fmla="*/ 341 w 341"/>
                  <a:gd name="T5" fmla="*/ 196 h 393"/>
                  <a:gd name="T6" fmla="*/ 2 w 341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3">
                    <a:moveTo>
                      <a:pt x="2" y="393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2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6" name="Freeform 35"/>
              <p:cNvSpPr>
                <a:spLocks/>
              </p:cNvSpPr>
              <p:nvPr/>
            </p:nvSpPr>
            <p:spPr bwMode="auto">
              <a:xfrm>
                <a:off x="7097713" y="3273425"/>
                <a:ext cx="536575" cy="623888"/>
              </a:xfrm>
              <a:custGeom>
                <a:avLst/>
                <a:gdLst>
                  <a:gd name="T0" fmla="*/ 0 w 338"/>
                  <a:gd name="T1" fmla="*/ 197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7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7" name="Freeform 52"/>
              <p:cNvSpPr>
                <a:spLocks/>
              </p:cNvSpPr>
              <p:nvPr/>
            </p:nvSpPr>
            <p:spPr bwMode="auto">
              <a:xfrm>
                <a:off x="7097713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8" name="Freeform 54"/>
              <p:cNvSpPr>
                <a:spLocks/>
              </p:cNvSpPr>
              <p:nvPr/>
            </p:nvSpPr>
            <p:spPr bwMode="auto">
              <a:xfrm>
                <a:off x="6019801" y="2346325"/>
                <a:ext cx="539750" cy="619125"/>
              </a:xfrm>
              <a:custGeom>
                <a:avLst/>
                <a:gdLst>
                  <a:gd name="T0" fmla="*/ 2 w 340"/>
                  <a:gd name="T1" fmla="*/ 390 h 390"/>
                  <a:gd name="T2" fmla="*/ 0 w 340"/>
                  <a:gd name="T3" fmla="*/ 0 h 390"/>
                  <a:gd name="T4" fmla="*/ 340 w 340"/>
                  <a:gd name="T5" fmla="*/ 194 h 390"/>
                  <a:gd name="T6" fmla="*/ 2 w 340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2" y="390"/>
                    </a:moveTo>
                    <a:lnTo>
                      <a:pt x="0" y="0"/>
                    </a:lnTo>
                    <a:lnTo>
                      <a:pt x="340" y="194"/>
                    </a:lnTo>
                    <a:lnTo>
                      <a:pt x="2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9" name="Freeform 60"/>
              <p:cNvSpPr>
                <a:spLocks/>
              </p:cNvSpPr>
              <p:nvPr/>
            </p:nvSpPr>
            <p:spPr bwMode="auto">
              <a:xfrm>
                <a:off x="4406901" y="2970213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0" name="Freeform 71"/>
              <p:cNvSpPr>
                <a:spLocks/>
              </p:cNvSpPr>
              <p:nvPr/>
            </p:nvSpPr>
            <p:spPr bwMode="auto">
              <a:xfrm>
                <a:off x="3333751" y="2349500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1" name="Freeform 73"/>
              <p:cNvSpPr>
                <a:spLocks/>
              </p:cNvSpPr>
              <p:nvPr/>
            </p:nvSpPr>
            <p:spPr bwMode="auto">
              <a:xfrm>
                <a:off x="4406901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520533" y="-735166"/>
              <a:ext cx="7381879" cy="5855911"/>
              <a:chOff x="3333751" y="1106488"/>
              <a:chExt cx="4300537" cy="3411538"/>
            </a:xfrm>
            <a:solidFill>
              <a:schemeClr val="tx1">
                <a:lumMod val="65000"/>
                <a:lumOff val="35000"/>
                <a:alpha val="1000"/>
              </a:schemeClr>
            </a:solidFill>
          </p:grpSpPr>
          <p:sp>
            <p:nvSpPr>
              <p:cNvPr id="44" name="Freeform 9"/>
              <p:cNvSpPr>
                <a:spLocks/>
              </p:cNvSpPr>
              <p:nvPr/>
            </p:nvSpPr>
            <p:spPr bwMode="auto">
              <a:xfrm>
                <a:off x="6019801" y="1725613"/>
                <a:ext cx="539750" cy="620713"/>
              </a:xfrm>
              <a:custGeom>
                <a:avLst/>
                <a:gdLst>
                  <a:gd name="T0" fmla="*/ 0 w 340"/>
                  <a:gd name="T1" fmla="*/ 391 h 391"/>
                  <a:gd name="T2" fmla="*/ 0 w 340"/>
                  <a:gd name="T3" fmla="*/ 0 h 391"/>
                  <a:gd name="T4" fmla="*/ 340 w 340"/>
                  <a:gd name="T5" fmla="*/ 195 h 391"/>
                  <a:gd name="T6" fmla="*/ 0 w 340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40" y="195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5" name="Freeform 10"/>
              <p:cNvSpPr>
                <a:spLocks/>
              </p:cNvSpPr>
              <p:nvPr/>
            </p:nvSpPr>
            <p:spPr bwMode="auto">
              <a:xfrm>
                <a:off x="5481638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6" name="Freeform 18"/>
              <p:cNvSpPr>
                <a:spLocks/>
              </p:cNvSpPr>
              <p:nvPr/>
            </p:nvSpPr>
            <p:spPr bwMode="auto">
              <a:xfrm>
                <a:off x="7097713" y="234632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7" name="Freeform 19"/>
              <p:cNvSpPr>
                <a:spLocks/>
              </p:cNvSpPr>
              <p:nvPr/>
            </p:nvSpPr>
            <p:spPr bwMode="auto">
              <a:xfrm>
                <a:off x="6559551" y="2346325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8" name="Freeform 40"/>
              <p:cNvSpPr>
                <a:spLocks/>
              </p:cNvSpPr>
              <p:nvPr/>
            </p:nvSpPr>
            <p:spPr bwMode="auto">
              <a:xfrm>
                <a:off x="6022976" y="3897313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9" name="Freeform 63"/>
              <p:cNvSpPr>
                <a:spLocks/>
              </p:cNvSpPr>
              <p:nvPr/>
            </p:nvSpPr>
            <p:spPr bwMode="auto">
              <a:xfrm>
                <a:off x="5481638" y="1106488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0" name="Freeform 70"/>
              <p:cNvSpPr>
                <a:spLocks/>
              </p:cNvSpPr>
              <p:nvPr/>
            </p:nvSpPr>
            <p:spPr bwMode="auto">
              <a:xfrm>
                <a:off x="3333751" y="265747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1" name="Freeform 74"/>
              <p:cNvSpPr>
                <a:spLocks/>
              </p:cNvSpPr>
              <p:nvPr/>
            </p:nvSpPr>
            <p:spPr bwMode="auto">
              <a:xfrm>
                <a:off x="6022976" y="3586163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441565" y="-206525"/>
              <a:ext cx="6460846" cy="5861360"/>
              <a:chOff x="3870326" y="1414463"/>
              <a:chExt cx="3763962" cy="3414712"/>
            </a:xfrm>
            <a:solidFill>
              <a:schemeClr val="tx1">
                <a:lumMod val="75000"/>
                <a:lumOff val="25000"/>
                <a:alpha val="1000"/>
              </a:schemeClr>
            </a:solidFill>
          </p:grpSpPr>
          <p:sp>
            <p:nvSpPr>
              <p:cNvPr id="34" name="Freeform 8"/>
              <p:cNvSpPr>
                <a:spLocks/>
              </p:cNvSpPr>
              <p:nvPr/>
            </p:nvSpPr>
            <p:spPr bwMode="auto">
              <a:xfrm>
                <a:off x="6019801" y="1414463"/>
                <a:ext cx="539750" cy="620713"/>
              </a:xfrm>
              <a:custGeom>
                <a:avLst/>
                <a:gdLst>
                  <a:gd name="T0" fmla="*/ 0 w 340"/>
                  <a:gd name="T1" fmla="*/ 196 h 391"/>
                  <a:gd name="T2" fmla="*/ 340 w 340"/>
                  <a:gd name="T3" fmla="*/ 391 h 391"/>
                  <a:gd name="T4" fmla="*/ 338 w 340"/>
                  <a:gd name="T5" fmla="*/ 0 h 391"/>
                  <a:gd name="T6" fmla="*/ 0 w 340"/>
                  <a:gd name="T7" fmla="*/ 196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196"/>
                    </a:moveTo>
                    <a:lnTo>
                      <a:pt x="340" y="391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5" name="Freeform 17"/>
              <p:cNvSpPr>
                <a:spLocks/>
              </p:cNvSpPr>
              <p:nvPr/>
            </p:nvSpPr>
            <p:spPr bwMode="auto">
              <a:xfrm>
                <a:off x="7097713" y="2035175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6" name="Freeform 24"/>
              <p:cNvSpPr>
                <a:spLocks/>
              </p:cNvSpPr>
              <p:nvPr/>
            </p:nvSpPr>
            <p:spPr bwMode="auto">
              <a:xfrm>
                <a:off x="3870326" y="1417638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7" name="Freeform 25"/>
              <p:cNvSpPr>
                <a:spLocks/>
              </p:cNvSpPr>
              <p:nvPr/>
            </p:nvSpPr>
            <p:spPr bwMode="auto">
              <a:xfrm>
                <a:off x="4948238" y="3589338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8" name="Freeform 27"/>
              <p:cNvSpPr>
                <a:spLocks/>
              </p:cNvSpPr>
              <p:nvPr/>
            </p:nvSpPr>
            <p:spPr bwMode="auto">
              <a:xfrm>
                <a:off x="4411663" y="390207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9" name="Freeform 28"/>
              <p:cNvSpPr>
                <a:spLocks/>
              </p:cNvSpPr>
              <p:nvPr/>
            </p:nvSpPr>
            <p:spPr bwMode="auto">
              <a:xfrm>
                <a:off x="3870326" y="3902075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41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41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0" name="Freeform 32"/>
              <p:cNvSpPr>
                <a:spLocks/>
              </p:cNvSpPr>
              <p:nvPr/>
            </p:nvSpPr>
            <p:spPr bwMode="auto">
              <a:xfrm>
                <a:off x="4945063" y="234632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1" name="Freeform 56"/>
              <p:cNvSpPr>
                <a:spLocks/>
              </p:cNvSpPr>
              <p:nvPr/>
            </p:nvSpPr>
            <p:spPr bwMode="auto">
              <a:xfrm>
                <a:off x="5481638" y="2657475"/>
                <a:ext cx="541338" cy="620713"/>
              </a:xfrm>
              <a:custGeom>
                <a:avLst/>
                <a:gdLst>
                  <a:gd name="T0" fmla="*/ 3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3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3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3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2" name="Freeform 59"/>
              <p:cNvSpPr>
                <a:spLocks/>
              </p:cNvSpPr>
              <p:nvPr/>
            </p:nvSpPr>
            <p:spPr bwMode="auto">
              <a:xfrm>
                <a:off x="4948238" y="42100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3" name="Freeform 64"/>
              <p:cNvSpPr>
                <a:spLocks/>
              </p:cNvSpPr>
              <p:nvPr/>
            </p:nvSpPr>
            <p:spPr bwMode="auto">
              <a:xfrm>
                <a:off x="5481638" y="1414463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441565" y="-740615"/>
              <a:ext cx="7384604" cy="7460904"/>
              <a:chOff x="3870326" y="1103313"/>
              <a:chExt cx="4302125" cy="4346575"/>
            </a:xfrm>
            <a:solidFill>
              <a:schemeClr val="bg1">
                <a:lumMod val="50000"/>
                <a:alpha val="2000"/>
              </a:schemeClr>
            </a:solidFill>
          </p:grpSpPr>
          <p:sp>
            <p:nvSpPr>
              <p:cNvPr id="24" name="Freeform 61"/>
              <p:cNvSpPr>
                <a:spLocks/>
              </p:cNvSpPr>
              <p:nvPr/>
            </p:nvSpPr>
            <p:spPr bwMode="auto">
              <a:xfrm>
                <a:off x="5486401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3870326" y="1103313"/>
                <a:ext cx="4302125" cy="4033837"/>
                <a:chOff x="3870326" y="1103313"/>
                <a:chExt cx="4302125" cy="4033837"/>
              </a:xfrm>
              <a:grpFill/>
            </p:grpSpPr>
            <p:sp>
              <p:nvSpPr>
                <p:cNvPr id="27" name="Freeform 6"/>
                <p:cNvSpPr>
                  <a:spLocks/>
                </p:cNvSpPr>
                <p:nvPr/>
              </p:nvSpPr>
              <p:spPr bwMode="auto">
                <a:xfrm>
                  <a:off x="6556376" y="1103313"/>
                  <a:ext cx="541338" cy="619125"/>
                </a:xfrm>
                <a:custGeom>
                  <a:avLst/>
                  <a:gdLst>
                    <a:gd name="T0" fmla="*/ 0 w 341"/>
                    <a:gd name="T1" fmla="*/ 196 h 390"/>
                    <a:gd name="T2" fmla="*/ 341 w 341"/>
                    <a:gd name="T3" fmla="*/ 390 h 390"/>
                    <a:gd name="T4" fmla="*/ 338 w 341"/>
                    <a:gd name="T5" fmla="*/ 0 h 390"/>
                    <a:gd name="T6" fmla="*/ 0 w 341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1" h="390">
                      <a:moveTo>
                        <a:pt x="0" y="196"/>
                      </a:moveTo>
                      <a:lnTo>
                        <a:pt x="341" y="390"/>
                      </a:lnTo>
                      <a:lnTo>
                        <a:pt x="338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8" name="Freeform 38"/>
                <p:cNvSpPr>
                  <a:spLocks/>
                </p:cNvSpPr>
                <p:nvPr/>
              </p:nvSpPr>
              <p:spPr bwMode="auto">
                <a:xfrm>
                  <a:off x="6559551" y="3897313"/>
                  <a:ext cx="538163" cy="620713"/>
                </a:xfrm>
                <a:custGeom>
                  <a:avLst/>
                  <a:gdLst>
                    <a:gd name="T0" fmla="*/ 0 w 339"/>
                    <a:gd name="T1" fmla="*/ 391 h 391"/>
                    <a:gd name="T2" fmla="*/ 0 w 339"/>
                    <a:gd name="T3" fmla="*/ 0 h 391"/>
                    <a:gd name="T4" fmla="*/ 339 w 339"/>
                    <a:gd name="T5" fmla="*/ 194 h 391"/>
                    <a:gd name="T6" fmla="*/ 0 w 339"/>
                    <a:gd name="T7" fmla="*/ 391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1">
                      <a:moveTo>
                        <a:pt x="0" y="391"/>
                      </a:moveTo>
                      <a:lnTo>
                        <a:pt x="0" y="0"/>
                      </a:lnTo>
                      <a:lnTo>
                        <a:pt x="339" y="194"/>
                      </a:lnTo>
                      <a:lnTo>
                        <a:pt x="0" y="391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9" name="Freeform 42"/>
                <p:cNvSpPr>
                  <a:spLocks/>
                </p:cNvSpPr>
                <p:nvPr/>
              </p:nvSpPr>
              <p:spPr bwMode="auto">
                <a:xfrm>
                  <a:off x="7097713" y="1414463"/>
                  <a:ext cx="536575" cy="620713"/>
                </a:xfrm>
                <a:custGeom>
                  <a:avLst/>
                  <a:gdLst>
                    <a:gd name="T0" fmla="*/ 0 w 338"/>
                    <a:gd name="T1" fmla="*/ 194 h 391"/>
                    <a:gd name="T2" fmla="*/ 338 w 338"/>
                    <a:gd name="T3" fmla="*/ 391 h 391"/>
                    <a:gd name="T4" fmla="*/ 338 w 338"/>
                    <a:gd name="T5" fmla="*/ 0 h 391"/>
                    <a:gd name="T6" fmla="*/ 0 w 338"/>
                    <a:gd name="T7" fmla="*/ 194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1">
                      <a:moveTo>
                        <a:pt x="0" y="194"/>
                      </a:moveTo>
                      <a:lnTo>
                        <a:pt x="338" y="391"/>
                      </a:lnTo>
                      <a:lnTo>
                        <a:pt x="338" y="0"/>
                      </a:lnTo>
                      <a:lnTo>
                        <a:pt x="0" y="194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0" name="Freeform 43"/>
                <p:cNvSpPr>
                  <a:spLocks/>
                </p:cNvSpPr>
                <p:nvPr/>
              </p:nvSpPr>
              <p:spPr bwMode="auto">
                <a:xfrm>
                  <a:off x="7634288" y="1103313"/>
                  <a:ext cx="538163" cy="619125"/>
                </a:xfrm>
                <a:custGeom>
                  <a:avLst/>
                  <a:gdLst>
                    <a:gd name="T0" fmla="*/ 0 w 339"/>
                    <a:gd name="T1" fmla="*/ 196 h 390"/>
                    <a:gd name="T2" fmla="*/ 339 w 339"/>
                    <a:gd name="T3" fmla="*/ 390 h 390"/>
                    <a:gd name="T4" fmla="*/ 339 w 339"/>
                    <a:gd name="T5" fmla="*/ 0 h 390"/>
                    <a:gd name="T6" fmla="*/ 0 w 339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196"/>
                      </a:moveTo>
                      <a:lnTo>
                        <a:pt x="339" y="390"/>
                      </a:lnTo>
                      <a:lnTo>
                        <a:pt x="339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/>
              </p:nvSpPr>
              <p:spPr bwMode="auto">
                <a:xfrm>
                  <a:off x="6559551" y="1722438"/>
                  <a:ext cx="538163" cy="623888"/>
                </a:xfrm>
                <a:custGeom>
                  <a:avLst/>
                  <a:gdLst>
                    <a:gd name="T0" fmla="*/ 0 w 339"/>
                    <a:gd name="T1" fmla="*/ 197 h 393"/>
                    <a:gd name="T2" fmla="*/ 339 w 339"/>
                    <a:gd name="T3" fmla="*/ 393 h 393"/>
                    <a:gd name="T4" fmla="*/ 339 w 339"/>
                    <a:gd name="T5" fmla="*/ 0 h 393"/>
                    <a:gd name="T6" fmla="*/ 0 w 339"/>
                    <a:gd name="T7" fmla="*/ 197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3">
                      <a:moveTo>
                        <a:pt x="0" y="197"/>
                      </a:moveTo>
                      <a:lnTo>
                        <a:pt x="339" y="393"/>
                      </a:lnTo>
                      <a:lnTo>
                        <a:pt x="339" y="0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2" name="Freeform 67"/>
                <p:cNvSpPr>
                  <a:spLocks/>
                </p:cNvSpPr>
                <p:nvPr/>
              </p:nvSpPr>
              <p:spPr bwMode="auto">
                <a:xfrm>
                  <a:off x="3870326" y="1106488"/>
                  <a:ext cx="536575" cy="619125"/>
                </a:xfrm>
                <a:custGeom>
                  <a:avLst/>
                  <a:gdLst>
                    <a:gd name="T0" fmla="*/ 0 w 338"/>
                    <a:gd name="T1" fmla="*/ 390 h 390"/>
                    <a:gd name="T2" fmla="*/ 0 w 338"/>
                    <a:gd name="T3" fmla="*/ 0 h 390"/>
                    <a:gd name="T4" fmla="*/ 338 w 338"/>
                    <a:gd name="T5" fmla="*/ 196 h 390"/>
                    <a:gd name="T6" fmla="*/ 0 w 338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8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3" name="Freeform 76"/>
                <p:cNvSpPr>
                  <a:spLocks/>
                </p:cNvSpPr>
                <p:nvPr/>
              </p:nvSpPr>
              <p:spPr bwMode="auto">
                <a:xfrm>
                  <a:off x="6559551" y="4518025"/>
                  <a:ext cx="538163" cy="619125"/>
                </a:xfrm>
                <a:custGeom>
                  <a:avLst/>
                  <a:gdLst>
                    <a:gd name="T0" fmla="*/ 0 w 339"/>
                    <a:gd name="T1" fmla="*/ 390 h 390"/>
                    <a:gd name="T2" fmla="*/ 0 w 339"/>
                    <a:gd name="T3" fmla="*/ 0 h 390"/>
                    <a:gd name="T4" fmla="*/ 339 w 339"/>
                    <a:gd name="T5" fmla="*/ 196 h 390"/>
                    <a:gd name="T6" fmla="*/ 0 w 339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9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sp>
            <p:nvSpPr>
              <p:cNvPr id="26" name="Freeform 77"/>
              <p:cNvSpPr>
                <a:spLocks/>
              </p:cNvSpPr>
              <p:nvPr/>
            </p:nvSpPr>
            <p:spPr bwMode="auto">
              <a:xfrm>
                <a:off x="5486401" y="38973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0131142" y="-1269255"/>
              <a:ext cx="3695027" cy="7989544"/>
              <a:chOff x="6019801" y="795338"/>
              <a:chExt cx="2152650" cy="4654550"/>
            </a:xfrm>
            <a:solidFill>
              <a:schemeClr val="tx1">
                <a:lumMod val="95000"/>
                <a:lumOff val="5000"/>
                <a:alpha val="1000"/>
              </a:schemeClr>
            </a:solidFill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7092951" y="1103313"/>
                <a:ext cx="541338" cy="619125"/>
              </a:xfrm>
              <a:custGeom>
                <a:avLst/>
                <a:gdLst>
                  <a:gd name="T0" fmla="*/ 3 w 341"/>
                  <a:gd name="T1" fmla="*/ 390 h 390"/>
                  <a:gd name="T2" fmla="*/ 0 w 341"/>
                  <a:gd name="T3" fmla="*/ 0 h 390"/>
                  <a:gd name="T4" fmla="*/ 341 w 341"/>
                  <a:gd name="T5" fmla="*/ 196 h 390"/>
                  <a:gd name="T6" fmla="*/ 3 w 341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3" y="390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3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9" name="Freeform 41"/>
              <p:cNvSpPr>
                <a:spLocks/>
              </p:cNvSpPr>
              <p:nvPr/>
            </p:nvSpPr>
            <p:spPr bwMode="auto">
              <a:xfrm>
                <a:off x="7634288" y="1414463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0" name="Freeform 44"/>
              <p:cNvSpPr>
                <a:spLocks/>
              </p:cNvSpPr>
              <p:nvPr/>
            </p:nvSpPr>
            <p:spPr bwMode="auto">
              <a:xfrm>
                <a:off x="7097713" y="172243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1" name="Freeform 46"/>
              <p:cNvSpPr>
                <a:spLocks/>
              </p:cNvSpPr>
              <p:nvPr/>
            </p:nvSpPr>
            <p:spPr bwMode="auto">
              <a:xfrm>
                <a:off x="7634288" y="265430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" name="Freeform 72"/>
              <p:cNvSpPr>
                <a:spLocks/>
              </p:cNvSpPr>
              <p:nvPr/>
            </p:nvSpPr>
            <p:spPr bwMode="auto">
              <a:xfrm>
                <a:off x="6019801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3" name="Freeform 75"/>
              <p:cNvSpPr>
                <a:spLocks/>
              </p:cNvSpPr>
              <p:nvPr/>
            </p:nvSpPr>
            <p:spPr bwMode="auto">
              <a:xfrm>
                <a:off x="6559551" y="4829175"/>
                <a:ext cx="538163" cy="620713"/>
              </a:xfrm>
              <a:custGeom>
                <a:avLst/>
                <a:gdLst>
                  <a:gd name="T0" fmla="*/ 0 w 339"/>
                  <a:gd name="T1" fmla="*/ 194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4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  <p:sp>
        <p:nvSpPr>
          <p:cNvPr id="90" name="Pentagon 89"/>
          <p:cNvSpPr/>
          <p:nvPr userDrawn="1"/>
        </p:nvSpPr>
        <p:spPr>
          <a:xfrm rot="10800000">
            <a:off x="8780327" y="6251108"/>
            <a:ext cx="363672" cy="393526"/>
          </a:xfrm>
          <a:prstGeom prst="homePlate">
            <a:avLst>
              <a:gd name="adj" fmla="val 29245"/>
            </a:avLst>
          </a:prstGeom>
          <a:solidFill>
            <a:srgbClr val="B9D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1" name="Rectangle 90"/>
          <p:cNvSpPr/>
          <p:nvPr userDrawn="1"/>
        </p:nvSpPr>
        <p:spPr>
          <a:xfrm>
            <a:off x="8859832" y="6251109"/>
            <a:ext cx="18473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id-ID" sz="105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57080" y="6297221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60E2A6B-A809-4840-BF14-8648BC0BDF87}" type="slidenum">
              <a:rPr lang="id-ID" sz="900" b="1" smtClean="0">
                <a:solidFill>
                  <a:schemeClr val="bg1"/>
                </a:solidFill>
              </a:rPr>
              <a:pPr/>
              <a:t>‹#›</a:t>
            </a:fld>
            <a:endParaRPr lang="id-ID" sz="900" dirty="0"/>
          </a:p>
        </p:txBody>
      </p:sp>
    </p:spTree>
    <p:extLst>
      <p:ext uri="{BB962C8B-B14F-4D97-AF65-F5344CB8AC3E}">
        <p14:creationId xmlns:p14="http://schemas.microsoft.com/office/powerpoint/2010/main" val="123556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4168975" y="-1269255"/>
            <a:ext cx="6229227" cy="7989544"/>
            <a:chOff x="5520533" y="-1269255"/>
            <a:chExt cx="8305636" cy="7989544"/>
          </a:xfrm>
        </p:grpSpPr>
        <p:grpSp>
          <p:nvGrpSpPr>
            <p:cNvPr id="8" name="Group 7"/>
            <p:cNvGrpSpPr/>
            <p:nvPr/>
          </p:nvGrpSpPr>
          <p:grpSpPr>
            <a:xfrm>
              <a:off x="7370771" y="864377"/>
              <a:ext cx="2765821" cy="3199090"/>
              <a:chOff x="4411663" y="2038350"/>
              <a:chExt cx="1611313" cy="1863726"/>
            </a:xfrm>
            <a:solidFill>
              <a:srgbClr val="FBFBFB">
                <a:alpha val="5000"/>
              </a:srgbClr>
            </a:solidFill>
          </p:grpSpPr>
          <p:sp>
            <p:nvSpPr>
              <p:cNvPr id="87" name="Freeform 11"/>
              <p:cNvSpPr>
                <a:spLocks/>
              </p:cNvSpPr>
              <p:nvPr/>
            </p:nvSpPr>
            <p:spPr bwMode="auto">
              <a:xfrm>
                <a:off x="5486401" y="20383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8" name="Freeform 14"/>
              <p:cNvSpPr>
                <a:spLocks/>
              </p:cNvSpPr>
              <p:nvPr/>
            </p:nvSpPr>
            <p:spPr bwMode="auto">
              <a:xfrm>
                <a:off x="4411663" y="2657475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9" name="Freeform 58"/>
              <p:cNvSpPr>
                <a:spLocks/>
              </p:cNvSpPr>
              <p:nvPr/>
            </p:nvSpPr>
            <p:spPr bwMode="auto">
              <a:xfrm>
                <a:off x="4411663" y="327818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370771" y="-1269255"/>
              <a:ext cx="6455398" cy="7989544"/>
              <a:chOff x="4411663" y="795338"/>
              <a:chExt cx="3760788" cy="4654550"/>
            </a:xfrm>
            <a:solidFill>
              <a:schemeClr val="bg1">
                <a:lumMod val="95000"/>
                <a:alpha val="5000"/>
              </a:schemeClr>
            </a:solidFill>
          </p:grpSpPr>
          <p:sp>
            <p:nvSpPr>
              <p:cNvPr id="80" name="Freeform 12"/>
              <p:cNvSpPr>
                <a:spLocks/>
              </p:cNvSpPr>
              <p:nvPr/>
            </p:nvSpPr>
            <p:spPr bwMode="auto">
              <a:xfrm>
                <a:off x="4945063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1" name="Freeform 21"/>
              <p:cNvSpPr>
                <a:spLocks/>
              </p:cNvSpPr>
              <p:nvPr/>
            </p:nvSpPr>
            <p:spPr bwMode="auto">
              <a:xfrm>
                <a:off x="6022976" y="2654300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2" name="Freeform 23"/>
              <p:cNvSpPr>
                <a:spLocks/>
              </p:cNvSpPr>
              <p:nvPr/>
            </p:nvSpPr>
            <p:spPr bwMode="auto">
              <a:xfrm>
                <a:off x="4948238" y="3278188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3" name="Freeform 29"/>
              <p:cNvSpPr>
                <a:spLocks/>
              </p:cNvSpPr>
              <p:nvPr/>
            </p:nvSpPr>
            <p:spPr bwMode="auto">
              <a:xfrm>
                <a:off x="4411663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4" name="Freeform 45"/>
              <p:cNvSpPr>
                <a:spLocks/>
              </p:cNvSpPr>
              <p:nvPr/>
            </p:nvSpPr>
            <p:spPr bwMode="auto">
              <a:xfrm>
                <a:off x="7634288" y="2343150"/>
                <a:ext cx="538163" cy="622300"/>
              </a:xfrm>
              <a:custGeom>
                <a:avLst/>
                <a:gdLst>
                  <a:gd name="T0" fmla="*/ 0 w 339"/>
                  <a:gd name="T1" fmla="*/ 196 h 392"/>
                  <a:gd name="T2" fmla="*/ 339 w 339"/>
                  <a:gd name="T3" fmla="*/ 392 h 392"/>
                  <a:gd name="T4" fmla="*/ 339 w 339"/>
                  <a:gd name="T5" fmla="*/ 0 h 392"/>
                  <a:gd name="T6" fmla="*/ 0 w 339"/>
                  <a:gd name="T7" fmla="*/ 196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2">
                    <a:moveTo>
                      <a:pt x="0" y="196"/>
                    </a:moveTo>
                    <a:lnTo>
                      <a:pt x="339" y="392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5" name="Freeform 57"/>
              <p:cNvSpPr>
                <a:spLocks/>
              </p:cNvSpPr>
              <p:nvPr/>
            </p:nvSpPr>
            <p:spPr bwMode="auto">
              <a:xfrm>
                <a:off x="5481638" y="2346325"/>
                <a:ext cx="541338" cy="619125"/>
              </a:xfrm>
              <a:custGeom>
                <a:avLst/>
                <a:gdLst>
                  <a:gd name="T0" fmla="*/ 0 w 341"/>
                  <a:gd name="T1" fmla="*/ 196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6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6" name="Freeform 78"/>
              <p:cNvSpPr>
                <a:spLocks/>
              </p:cNvSpPr>
              <p:nvPr/>
            </p:nvSpPr>
            <p:spPr bwMode="auto">
              <a:xfrm>
                <a:off x="6022976" y="3278188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441565" y="864377"/>
              <a:ext cx="5539816" cy="3727728"/>
              <a:chOff x="3870326" y="2038350"/>
              <a:chExt cx="3227388" cy="2171701"/>
            </a:xfrm>
            <a:solidFill>
              <a:schemeClr val="bg1">
                <a:lumMod val="85000"/>
                <a:alpha val="5000"/>
              </a:schemeClr>
            </a:solidFill>
          </p:grpSpPr>
          <p:sp>
            <p:nvSpPr>
              <p:cNvPr id="76" name="Freeform 34"/>
              <p:cNvSpPr>
                <a:spLocks/>
              </p:cNvSpPr>
              <p:nvPr/>
            </p:nvSpPr>
            <p:spPr bwMode="auto">
              <a:xfrm>
                <a:off x="4945063" y="2038350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7" name="Freeform 53"/>
              <p:cNvSpPr>
                <a:spLocks/>
              </p:cNvSpPr>
              <p:nvPr/>
            </p:nvSpPr>
            <p:spPr bwMode="auto">
              <a:xfrm>
                <a:off x="6559551" y="2965450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8" name="Freeform 69"/>
              <p:cNvSpPr>
                <a:spLocks/>
              </p:cNvSpPr>
              <p:nvPr/>
            </p:nvSpPr>
            <p:spPr bwMode="auto">
              <a:xfrm>
                <a:off x="3870326" y="234950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9" name="Freeform 79"/>
              <p:cNvSpPr>
                <a:spLocks/>
              </p:cNvSpPr>
              <p:nvPr/>
            </p:nvSpPr>
            <p:spPr bwMode="auto">
              <a:xfrm>
                <a:off x="5486401" y="35861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441565" y="-206525"/>
              <a:ext cx="5539816" cy="4790456"/>
              <a:chOff x="3870326" y="1414463"/>
              <a:chExt cx="3227388" cy="2790825"/>
            </a:xfrm>
            <a:solidFill>
              <a:schemeClr val="bg1">
                <a:lumMod val="75000"/>
                <a:alpha val="5000"/>
              </a:schemeClr>
            </a:solidFill>
          </p:grpSpPr>
          <p:sp>
            <p:nvSpPr>
              <p:cNvPr id="69" name="Freeform 16"/>
              <p:cNvSpPr>
                <a:spLocks/>
              </p:cNvSpPr>
              <p:nvPr/>
            </p:nvSpPr>
            <p:spPr bwMode="auto">
              <a:xfrm>
                <a:off x="3870326" y="297021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0" name="Freeform 20"/>
              <p:cNvSpPr>
                <a:spLocks/>
              </p:cNvSpPr>
              <p:nvPr/>
            </p:nvSpPr>
            <p:spPr bwMode="auto">
              <a:xfrm>
                <a:off x="6559551" y="2654300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1" name="Freeform 37"/>
              <p:cNvSpPr>
                <a:spLocks/>
              </p:cNvSpPr>
              <p:nvPr/>
            </p:nvSpPr>
            <p:spPr bwMode="auto">
              <a:xfrm>
                <a:off x="6559551" y="3586163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2" name="Freeform 49"/>
              <p:cNvSpPr>
                <a:spLocks/>
              </p:cNvSpPr>
              <p:nvPr/>
            </p:nvSpPr>
            <p:spPr bwMode="auto">
              <a:xfrm>
                <a:off x="6019801" y="2035175"/>
                <a:ext cx="539750" cy="619125"/>
              </a:xfrm>
              <a:custGeom>
                <a:avLst/>
                <a:gdLst>
                  <a:gd name="T0" fmla="*/ 0 w 340"/>
                  <a:gd name="T1" fmla="*/ 196 h 390"/>
                  <a:gd name="T2" fmla="*/ 340 w 340"/>
                  <a:gd name="T3" fmla="*/ 390 h 390"/>
                  <a:gd name="T4" fmla="*/ 340 w 340"/>
                  <a:gd name="T5" fmla="*/ 0 h 390"/>
                  <a:gd name="T6" fmla="*/ 0 w 340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0" y="196"/>
                    </a:moveTo>
                    <a:lnTo>
                      <a:pt x="340" y="390"/>
                    </a:lnTo>
                    <a:lnTo>
                      <a:pt x="340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3" name="Freeform 62"/>
              <p:cNvSpPr>
                <a:spLocks/>
              </p:cNvSpPr>
              <p:nvPr/>
            </p:nvSpPr>
            <p:spPr bwMode="auto">
              <a:xfrm>
                <a:off x="4945063" y="2657475"/>
                <a:ext cx="541338" cy="620713"/>
              </a:xfrm>
              <a:custGeom>
                <a:avLst/>
                <a:gdLst>
                  <a:gd name="T0" fmla="*/ 0 w 341"/>
                  <a:gd name="T1" fmla="*/ 197 h 391"/>
                  <a:gd name="T2" fmla="*/ 341 w 341"/>
                  <a:gd name="T3" fmla="*/ 391 h 391"/>
                  <a:gd name="T4" fmla="*/ 338 w 341"/>
                  <a:gd name="T5" fmla="*/ 0 h 391"/>
                  <a:gd name="T6" fmla="*/ 0 w 341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0" y="197"/>
                    </a:moveTo>
                    <a:lnTo>
                      <a:pt x="341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4" name="Freeform 66"/>
              <p:cNvSpPr>
                <a:spLocks/>
              </p:cNvSpPr>
              <p:nvPr/>
            </p:nvSpPr>
            <p:spPr bwMode="auto">
              <a:xfrm>
                <a:off x="4406901" y="20383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5" name="Freeform 68"/>
              <p:cNvSpPr>
                <a:spLocks/>
              </p:cNvSpPr>
              <p:nvPr/>
            </p:nvSpPr>
            <p:spPr bwMode="auto">
              <a:xfrm>
                <a:off x="4945063" y="14144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441565" y="327564"/>
              <a:ext cx="6460846" cy="5327270"/>
              <a:chOff x="3870326" y="1725613"/>
              <a:chExt cx="3763962" cy="3103562"/>
            </a:xfrm>
            <a:solidFill>
              <a:schemeClr val="bg1">
                <a:lumMod val="65000"/>
                <a:alpha val="5000"/>
              </a:schemeClr>
            </a:solidFill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3870326" y="26574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3" name="Freeform 26"/>
              <p:cNvSpPr>
                <a:spLocks/>
              </p:cNvSpPr>
              <p:nvPr/>
            </p:nvSpPr>
            <p:spPr bwMode="auto">
              <a:xfrm>
                <a:off x="4411663" y="3589338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4" name="Freeform 33"/>
              <p:cNvSpPr>
                <a:spLocks/>
              </p:cNvSpPr>
              <p:nvPr/>
            </p:nvSpPr>
            <p:spPr bwMode="auto">
              <a:xfrm>
                <a:off x="5486401" y="32781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5" name="Freeform 36"/>
              <p:cNvSpPr>
                <a:spLocks/>
              </p:cNvSpPr>
              <p:nvPr/>
            </p:nvSpPr>
            <p:spPr bwMode="auto">
              <a:xfrm>
                <a:off x="7097713" y="358616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6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6" name="Freeform 39"/>
              <p:cNvSpPr>
                <a:spLocks/>
              </p:cNvSpPr>
              <p:nvPr/>
            </p:nvSpPr>
            <p:spPr bwMode="auto">
              <a:xfrm>
                <a:off x="6022976" y="42100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7" name="Freeform 48"/>
              <p:cNvSpPr>
                <a:spLocks/>
              </p:cNvSpPr>
              <p:nvPr/>
            </p:nvSpPr>
            <p:spPr bwMode="auto">
              <a:xfrm>
                <a:off x="6559551" y="2035175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8" name="Freeform 65"/>
              <p:cNvSpPr>
                <a:spLocks/>
              </p:cNvSpPr>
              <p:nvPr/>
            </p:nvSpPr>
            <p:spPr bwMode="auto">
              <a:xfrm>
                <a:off x="4945063" y="17256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520533" y="-735166"/>
              <a:ext cx="7381879" cy="6398174"/>
              <a:chOff x="3333751" y="1106488"/>
              <a:chExt cx="4300537" cy="3727450"/>
            </a:xfrm>
            <a:solidFill>
              <a:schemeClr val="tx1">
                <a:lumMod val="50000"/>
                <a:lumOff val="50000"/>
                <a:alpha val="1000"/>
              </a:schemeClr>
            </a:solidFill>
          </p:grpSpPr>
          <p:sp>
            <p:nvSpPr>
              <p:cNvPr id="52" name="Freeform 7"/>
              <p:cNvSpPr>
                <a:spLocks/>
              </p:cNvSpPr>
              <p:nvPr/>
            </p:nvSpPr>
            <p:spPr bwMode="auto">
              <a:xfrm>
                <a:off x="6556376" y="1414463"/>
                <a:ext cx="541338" cy="620713"/>
              </a:xfrm>
              <a:custGeom>
                <a:avLst/>
                <a:gdLst>
                  <a:gd name="T0" fmla="*/ 2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2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2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2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3" name="Freeform 13"/>
              <p:cNvSpPr>
                <a:spLocks/>
              </p:cNvSpPr>
              <p:nvPr/>
            </p:nvSpPr>
            <p:spPr bwMode="auto">
              <a:xfrm>
                <a:off x="4945063" y="11064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4" name="Freeform 22"/>
              <p:cNvSpPr>
                <a:spLocks/>
              </p:cNvSpPr>
              <p:nvPr/>
            </p:nvSpPr>
            <p:spPr bwMode="auto">
              <a:xfrm>
                <a:off x="6022976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5" name="Freeform 30"/>
              <p:cNvSpPr>
                <a:spLocks/>
              </p:cNvSpPr>
              <p:nvPr/>
            </p:nvSpPr>
            <p:spPr bwMode="auto">
              <a:xfrm>
                <a:off x="3870326" y="4210050"/>
                <a:ext cx="541338" cy="623888"/>
              </a:xfrm>
              <a:custGeom>
                <a:avLst/>
                <a:gdLst>
                  <a:gd name="T0" fmla="*/ 2 w 341"/>
                  <a:gd name="T1" fmla="*/ 393 h 393"/>
                  <a:gd name="T2" fmla="*/ 0 w 341"/>
                  <a:gd name="T3" fmla="*/ 0 h 393"/>
                  <a:gd name="T4" fmla="*/ 341 w 341"/>
                  <a:gd name="T5" fmla="*/ 196 h 393"/>
                  <a:gd name="T6" fmla="*/ 2 w 341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3">
                    <a:moveTo>
                      <a:pt x="2" y="393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2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6" name="Freeform 35"/>
              <p:cNvSpPr>
                <a:spLocks/>
              </p:cNvSpPr>
              <p:nvPr/>
            </p:nvSpPr>
            <p:spPr bwMode="auto">
              <a:xfrm>
                <a:off x="7097713" y="3273425"/>
                <a:ext cx="536575" cy="623888"/>
              </a:xfrm>
              <a:custGeom>
                <a:avLst/>
                <a:gdLst>
                  <a:gd name="T0" fmla="*/ 0 w 338"/>
                  <a:gd name="T1" fmla="*/ 197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7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7" name="Freeform 52"/>
              <p:cNvSpPr>
                <a:spLocks/>
              </p:cNvSpPr>
              <p:nvPr/>
            </p:nvSpPr>
            <p:spPr bwMode="auto">
              <a:xfrm>
                <a:off x="7097713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8" name="Freeform 54"/>
              <p:cNvSpPr>
                <a:spLocks/>
              </p:cNvSpPr>
              <p:nvPr/>
            </p:nvSpPr>
            <p:spPr bwMode="auto">
              <a:xfrm>
                <a:off x="6019801" y="2346325"/>
                <a:ext cx="539750" cy="619125"/>
              </a:xfrm>
              <a:custGeom>
                <a:avLst/>
                <a:gdLst>
                  <a:gd name="T0" fmla="*/ 2 w 340"/>
                  <a:gd name="T1" fmla="*/ 390 h 390"/>
                  <a:gd name="T2" fmla="*/ 0 w 340"/>
                  <a:gd name="T3" fmla="*/ 0 h 390"/>
                  <a:gd name="T4" fmla="*/ 340 w 340"/>
                  <a:gd name="T5" fmla="*/ 194 h 390"/>
                  <a:gd name="T6" fmla="*/ 2 w 340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2" y="390"/>
                    </a:moveTo>
                    <a:lnTo>
                      <a:pt x="0" y="0"/>
                    </a:lnTo>
                    <a:lnTo>
                      <a:pt x="340" y="194"/>
                    </a:lnTo>
                    <a:lnTo>
                      <a:pt x="2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9" name="Freeform 60"/>
              <p:cNvSpPr>
                <a:spLocks/>
              </p:cNvSpPr>
              <p:nvPr/>
            </p:nvSpPr>
            <p:spPr bwMode="auto">
              <a:xfrm>
                <a:off x="4406901" y="2970213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0" name="Freeform 71"/>
              <p:cNvSpPr>
                <a:spLocks/>
              </p:cNvSpPr>
              <p:nvPr/>
            </p:nvSpPr>
            <p:spPr bwMode="auto">
              <a:xfrm>
                <a:off x="3333751" y="2349500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1" name="Freeform 73"/>
              <p:cNvSpPr>
                <a:spLocks/>
              </p:cNvSpPr>
              <p:nvPr/>
            </p:nvSpPr>
            <p:spPr bwMode="auto">
              <a:xfrm>
                <a:off x="4406901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520533" y="-735166"/>
              <a:ext cx="7381879" cy="5855911"/>
              <a:chOff x="3333751" y="1106488"/>
              <a:chExt cx="4300537" cy="3411538"/>
            </a:xfrm>
            <a:solidFill>
              <a:schemeClr val="tx1">
                <a:lumMod val="65000"/>
                <a:lumOff val="35000"/>
                <a:alpha val="1000"/>
              </a:schemeClr>
            </a:solidFill>
          </p:grpSpPr>
          <p:sp>
            <p:nvSpPr>
              <p:cNvPr id="44" name="Freeform 9"/>
              <p:cNvSpPr>
                <a:spLocks/>
              </p:cNvSpPr>
              <p:nvPr/>
            </p:nvSpPr>
            <p:spPr bwMode="auto">
              <a:xfrm>
                <a:off x="6019801" y="1725613"/>
                <a:ext cx="539750" cy="620713"/>
              </a:xfrm>
              <a:custGeom>
                <a:avLst/>
                <a:gdLst>
                  <a:gd name="T0" fmla="*/ 0 w 340"/>
                  <a:gd name="T1" fmla="*/ 391 h 391"/>
                  <a:gd name="T2" fmla="*/ 0 w 340"/>
                  <a:gd name="T3" fmla="*/ 0 h 391"/>
                  <a:gd name="T4" fmla="*/ 340 w 340"/>
                  <a:gd name="T5" fmla="*/ 195 h 391"/>
                  <a:gd name="T6" fmla="*/ 0 w 340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40" y="195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5" name="Freeform 10"/>
              <p:cNvSpPr>
                <a:spLocks/>
              </p:cNvSpPr>
              <p:nvPr/>
            </p:nvSpPr>
            <p:spPr bwMode="auto">
              <a:xfrm>
                <a:off x="5481638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6" name="Freeform 18"/>
              <p:cNvSpPr>
                <a:spLocks/>
              </p:cNvSpPr>
              <p:nvPr/>
            </p:nvSpPr>
            <p:spPr bwMode="auto">
              <a:xfrm>
                <a:off x="7097713" y="234632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7" name="Freeform 19"/>
              <p:cNvSpPr>
                <a:spLocks/>
              </p:cNvSpPr>
              <p:nvPr/>
            </p:nvSpPr>
            <p:spPr bwMode="auto">
              <a:xfrm>
                <a:off x="6559551" y="2346325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8" name="Freeform 40"/>
              <p:cNvSpPr>
                <a:spLocks/>
              </p:cNvSpPr>
              <p:nvPr/>
            </p:nvSpPr>
            <p:spPr bwMode="auto">
              <a:xfrm>
                <a:off x="6022976" y="3897313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9" name="Freeform 63"/>
              <p:cNvSpPr>
                <a:spLocks/>
              </p:cNvSpPr>
              <p:nvPr/>
            </p:nvSpPr>
            <p:spPr bwMode="auto">
              <a:xfrm>
                <a:off x="5481638" y="1106488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0" name="Freeform 70"/>
              <p:cNvSpPr>
                <a:spLocks/>
              </p:cNvSpPr>
              <p:nvPr/>
            </p:nvSpPr>
            <p:spPr bwMode="auto">
              <a:xfrm>
                <a:off x="3333751" y="265747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1" name="Freeform 74"/>
              <p:cNvSpPr>
                <a:spLocks/>
              </p:cNvSpPr>
              <p:nvPr/>
            </p:nvSpPr>
            <p:spPr bwMode="auto">
              <a:xfrm>
                <a:off x="6022976" y="3586163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441565" y="-206525"/>
              <a:ext cx="6460846" cy="5861360"/>
              <a:chOff x="3870326" y="1414463"/>
              <a:chExt cx="3763962" cy="3414712"/>
            </a:xfrm>
            <a:solidFill>
              <a:schemeClr val="tx1">
                <a:lumMod val="75000"/>
                <a:lumOff val="25000"/>
                <a:alpha val="1000"/>
              </a:schemeClr>
            </a:solidFill>
          </p:grpSpPr>
          <p:sp>
            <p:nvSpPr>
              <p:cNvPr id="34" name="Freeform 8"/>
              <p:cNvSpPr>
                <a:spLocks/>
              </p:cNvSpPr>
              <p:nvPr/>
            </p:nvSpPr>
            <p:spPr bwMode="auto">
              <a:xfrm>
                <a:off x="6019801" y="1414463"/>
                <a:ext cx="539750" cy="620713"/>
              </a:xfrm>
              <a:custGeom>
                <a:avLst/>
                <a:gdLst>
                  <a:gd name="T0" fmla="*/ 0 w 340"/>
                  <a:gd name="T1" fmla="*/ 196 h 391"/>
                  <a:gd name="T2" fmla="*/ 340 w 340"/>
                  <a:gd name="T3" fmla="*/ 391 h 391"/>
                  <a:gd name="T4" fmla="*/ 338 w 340"/>
                  <a:gd name="T5" fmla="*/ 0 h 391"/>
                  <a:gd name="T6" fmla="*/ 0 w 340"/>
                  <a:gd name="T7" fmla="*/ 196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196"/>
                    </a:moveTo>
                    <a:lnTo>
                      <a:pt x="340" y="391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5" name="Freeform 17"/>
              <p:cNvSpPr>
                <a:spLocks/>
              </p:cNvSpPr>
              <p:nvPr/>
            </p:nvSpPr>
            <p:spPr bwMode="auto">
              <a:xfrm>
                <a:off x="7097713" y="2035175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6" name="Freeform 24"/>
              <p:cNvSpPr>
                <a:spLocks/>
              </p:cNvSpPr>
              <p:nvPr/>
            </p:nvSpPr>
            <p:spPr bwMode="auto">
              <a:xfrm>
                <a:off x="3870326" y="1417638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7" name="Freeform 25"/>
              <p:cNvSpPr>
                <a:spLocks/>
              </p:cNvSpPr>
              <p:nvPr/>
            </p:nvSpPr>
            <p:spPr bwMode="auto">
              <a:xfrm>
                <a:off x="4948238" y="3589338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8" name="Freeform 27"/>
              <p:cNvSpPr>
                <a:spLocks/>
              </p:cNvSpPr>
              <p:nvPr/>
            </p:nvSpPr>
            <p:spPr bwMode="auto">
              <a:xfrm>
                <a:off x="4411663" y="390207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9" name="Freeform 28"/>
              <p:cNvSpPr>
                <a:spLocks/>
              </p:cNvSpPr>
              <p:nvPr/>
            </p:nvSpPr>
            <p:spPr bwMode="auto">
              <a:xfrm>
                <a:off x="3870326" y="3902075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41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41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0" name="Freeform 32"/>
              <p:cNvSpPr>
                <a:spLocks/>
              </p:cNvSpPr>
              <p:nvPr/>
            </p:nvSpPr>
            <p:spPr bwMode="auto">
              <a:xfrm>
                <a:off x="4945063" y="234632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1" name="Freeform 56"/>
              <p:cNvSpPr>
                <a:spLocks/>
              </p:cNvSpPr>
              <p:nvPr/>
            </p:nvSpPr>
            <p:spPr bwMode="auto">
              <a:xfrm>
                <a:off x="5481638" y="2657475"/>
                <a:ext cx="541338" cy="620713"/>
              </a:xfrm>
              <a:custGeom>
                <a:avLst/>
                <a:gdLst>
                  <a:gd name="T0" fmla="*/ 3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3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3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3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2" name="Freeform 59"/>
              <p:cNvSpPr>
                <a:spLocks/>
              </p:cNvSpPr>
              <p:nvPr/>
            </p:nvSpPr>
            <p:spPr bwMode="auto">
              <a:xfrm>
                <a:off x="4948238" y="42100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3" name="Freeform 64"/>
              <p:cNvSpPr>
                <a:spLocks/>
              </p:cNvSpPr>
              <p:nvPr/>
            </p:nvSpPr>
            <p:spPr bwMode="auto">
              <a:xfrm>
                <a:off x="5481638" y="1414463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441565" y="-740615"/>
              <a:ext cx="7384604" cy="7460904"/>
              <a:chOff x="3870326" y="1103313"/>
              <a:chExt cx="4302125" cy="4346575"/>
            </a:xfrm>
            <a:solidFill>
              <a:schemeClr val="bg1">
                <a:lumMod val="50000"/>
                <a:alpha val="2000"/>
              </a:schemeClr>
            </a:solidFill>
          </p:grpSpPr>
          <p:sp>
            <p:nvSpPr>
              <p:cNvPr id="24" name="Freeform 61"/>
              <p:cNvSpPr>
                <a:spLocks/>
              </p:cNvSpPr>
              <p:nvPr/>
            </p:nvSpPr>
            <p:spPr bwMode="auto">
              <a:xfrm>
                <a:off x="5486401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3870326" y="1103313"/>
                <a:ext cx="4302125" cy="4033837"/>
                <a:chOff x="3870326" y="1103313"/>
                <a:chExt cx="4302125" cy="4033837"/>
              </a:xfrm>
              <a:grpFill/>
            </p:grpSpPr>
            <p:sp>
              <p:nvSpPr>
                <p:cNvPr id="27" name="Freeform 6"/>
                <p:cNvSpPr>
                  <a:spLocks/>
                </p:cNvSpPr>
                <p:nvPr/>
              </p:nvSpPr>
              <p:spPr bwMode="auto">
                <a:xfrm>
                  <a:off x="6556376" y="1103313"/>
                  <a:ext cx="541338" cy="619125"/>
                </a:xfrm>
                <a:custGeom>
                  <a:avLst/>
                  <a:gdLst>
                    <a:gd name="T0" fmla="*/ 0 w 341"/>
                    <a:gd name="T1" fmla="*/ 196 h 390"/>
                    <a:gd name="T2" fmla="*/ 341 w 341"/>
                    <a:gd name="T3" fmla="*/ 390 h 390"/>
                    <a:gd name="T4" fmla="*/ 338 w 341"/>
                    <a:gd name="T5" fmla="*/ 0 h 390"/>
                    <a:gd name="T6" fmla="*/ 0 w 341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1" h="390">
                      <a:moveTo>
                        <a:pt x="0" y="196"/>
                      </a:moveTo>
                      <a:lnTo>
                        <a:pt x="341" y="390"/>
                      </a:lnTo>
                      <a:lnTo>
                        <a:pt x="338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8" name="Freeform 38"/>
                <p:cNvSpPr>
                  <a:spLocks/>
                </p:cNvSpPr>
                <p:nvPr/>
              </p:nvSpPr>
              <p:spPr bwMode="auto">
                <a:xfrm>
                  <a:off x="6559551" y="3897313"/>
                  <a:ext cx="538163" cy="620713"/>
                </a:xfrm>
                <a:custGeom>
                  <a:avLst/>
                  <a:gdLst>
                    <a:gd name="T0" fmla="*/ 0 w 339"/>
                    <a:gd name="T1" fmla="*/ 391 h 391"/>
                    <a:gd name="T2" fmla="*/ 0 w 339"/>
                    <a:gd name="T3" fmla="*/ 0 h 391"/>
                    <a:gd name="T4" fmla="*/ 339 w 339"/>
                    <a:gd name="T5" fmla="*/ 194 h 391"/>
                    <a:gd name="T6" fmla="*/ 0 w 339"/>
                    <a:gd name="T7" fmla="*/ 391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1">
                      <a:moveTo>
                        <a:pt x="0" y="391"/>
                      </a:moveTo>
                      <a:lnTo>
                        <a:pt x="0" y="0"/>
                      </a:lnTo>
                      <a:lnTo>
                        <a:pt x="339" y="194"/>
                      </a:lnTo>
                      <a:lnTo>
                        <a:pt x="0" y="391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9" name="Freeform 42"/>
                <p:cNvSpPr>
                  <a:spLocks/>
                </p:cNvSpPr>
                <p:nvPr/>
              </p:nvSpPr>
              <p:spPr bwMode="auto">
                <a:xfrm>
                  <a:off x="7097713" y="1414463"/>
                  <a:ext cx="536575" cy="620713"/>
                </a:xfrm>
                <a:custGeom>
                  <a:avLst/>
                  <a:gdLst>
                    <a:gd name="T0" fmla="*/ 0 w 338"/>
                    <a:gd name="T1" fmla="*/ 194 h 391"/>
                    <a:gd name="T2" fmla="*/ 338 w 338"/>
                    <a:gd name="T3" fmla="*/ 391 h 391"/>
                    <a:gd name="T4" fmla="*/ 338 w 338"/>
                    <a:gd name="T5" fmla="*/ 0 h 391"/>
                    <a:gd name="T6" fmla="*/ 0 w 338"/>
                    <a:gd name="T7" fmla="*/ 194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1">
                      <a:moveTo>
                        <a:pt x="0" y="194"/>
                      </a:moveTo>
                      <a:lnTo>
                        <a:pt x="338" y="391"/>
                      </a:lnTo>
                      <a:lnTo>
                        <a:pt x="338" y="0"/>
                      </a:lnTo>
                      <a:lnTo>
                        <a:pt x="0" y="194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0" name="Freeform 43"/>
                <p:cNvSpPr>
                  <a:spLocks/>
                </p:cNvSpPr>
                <p:nvPr/>
              </p:nvSpPr>
              <p:spPr bwMode="auto">
                <a:xfrm>
                  <a:off x="7634288" y="1103313"/>
                  <a:ext cx="538163" cy="619125"/>
                </a:xfrm>
                <a:custGeom>
                  <a:avLst/>
                  <a:gdLst>
                    <a:gd name="T0" fmla="*/ 0 w 339"/>
                    <a:gd name="T1" fmla="*/ 196 h 390"/>
                    <a:gd name="T2" fmla="*/ 339 w 339"/>
                    <a:gd name="T3" fmla="*/ 390 h 390"/>
                    <a:gd name="T4" fmla="*/ 339 w 339"/>
                    <a:gd name="T5" fmla="*/ 0 h 390"/>
                    <a:gd name="T6" fmla="*/ 0 w 339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196"/>
                      </a:moveTo>
                      <a:lnTo>
                        <a:pt x="339" y="390"/>
                      </a:lnTo>
                      <a:lnTo>
                        <a:pt x="339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/>
              </p:nvSpPr>
              <p:spPr bwMode="auto">
                <a:xfrm>
                  <a:off x="6559551" y="1722438"/>
                  <a:ext cx="538163" cy="623888"/>
                </a:xfrm>
                <a:custGeom>
                  <a:avLst/>
                  <a:gdLst>
                    <a:gd name="T0" fmla="*/ 0 w 339"/>
                    <a:gd name="T1" fmla="*/ 197 h 393"/>
                    <a:gd name="T2" fmla="*/ 339 w 339"/>
                    <a:gd name="T3" fmla="*/ 393 h 393"/>
                    <a:gd name="T4" fmla="*/ 339 w 339"/>
                    <a:gd name="T5" fmla="*/ 0 h 393"/>
                    <a:gd name="T6" fmla="*/ 0 w 339"/>
                    <a:gd name="T7" fmla="*/ 197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3">
                      <a:moveTo>
                        <a:pt x="0" y="197"/>
                      </a:moveTo>
                      <a:lnTo>
                        <a:pt x="339" y="393"/>
                      </a:lnTo>
                      <a:lnTo>
                        <a:pt x="339" y="0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2" name="Freeform 67"/>
                <p:cNvSpPr>
                  <a:spLocks/>
                </p:cNvSpPr>
                <p:nvPr/>
              </p:nvSpPr>
              <p:spPr bwMode="auto">
                <a:xfrm>
                  <a:off x="3870326" y="1106488"/>
                  <a:ext cx="536575" cy="619125"/>
                </a:xfrm>
                <a:custGeom>
                  <a:avLst/>
                  <a:gdLst>
                    <a:gd name="T0" fmla="*/ 0 w 338"/>
                    <a:gd name="T1" fmla="*/ 390 h 390"/>
                    <a:gd name="T2" fmla="*/ 0 w 338"/>
                    <a:gd name="T3" fmla="*/ 0 h 390"/>
                    <a:gd name="T4" fmla="*/ 338 w 338"/>
                    <a:gd name="T5" fmla="*/ 196 h 390"/>
                    <a:gd name="T6" fmla="*/ 0 w 338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8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3" name="Freeform 76"/>
                <p:cNvSpPr>
                  <a:spLocks/>
                </p:cNvSpPr>
                <p:nvPr/>
              </p:nvSpPr>
              <p:spPr bwMode="auto">
                <a:xfrm>
                  <a:off x="6559551" y="4518025"/>
                  <a:ext cx="538163" cy="619125"/>
                </a:xfrm>
                <a:custGeom>
                  <a:avLst/>
                  <a:gdLst>
                    <a:gd name="T0" fmla="*/ 0 w 339"/>
                    <a:gd name="T1" fmla="*/ 390 h 390"/>
                    <a:gd name="T2" fmla="*/ 0 w 339"/>
                    <a:gd name="T3" fmla="*/ 0 h 390"/>
                    <a:gd name="T4" fmla="*/ 339 w 339"/>
                    <a:gd name="T5" fmla="*/ 196 h 390"/>
                    <a:gd name="T6" fmla="*/ 0 w 339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9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sp>
            <p:nvSpPr>
              <p:cNvPr id="26" name="Freeform 77"/>
              <p:cNvSpPr>
                <a:spLocks/>
              </p:cNvSpPr>
              <p:nvPr/>
            </p:nvSpPr>
            <p:spPr bwMode="auto">
              <a:xfrm>
                <a:off x="5486401" y="38973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0131142" y="-1269255"/>
              <a:ext cx="3695027" cy="7989544"/>
              <a:chOff x="6019801" y="795338"/>
              <a:chExt cx="2152650" cy="4654550"/>
            </a:xfrm>
            <a:solidFill>
              <a:schemeClr val="tx1">
                <a:lumMod val="95000"/>
                <a:lumOff val="5000"/>
                <a:alpha val="1000"/>
              </a:schemeClr>
            </a:solidFill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7092951" y="1103313"/>
                <a:ext cx="541338" cy="619125"/>
              </a:xfrm>
              <a:custGeom>
                <a:avLst/>
                <a:gdLst>
                  <a:gd name="T0" fmla="*/ 3 w 341"/>
                  <a:gd name="T1" fmla="*/ 390 h 390"/>
                  <a:gd name="T2" fmla="*/ 0 w 341"/>
                  <a:gd name="T3" fmla="*/ 0 h 390"/>
                  <a:gd name="T4" fmla="*/ 341 w 341"/>
                  <a:gd name="T5" fmla="*/ 196 h 390"/>
                  <a:gd name="T6" fmla="*/ 3 w 341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3" y="390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3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9" name="Freeform 41"/>
              <p:cNvSpPr>
                <a:spLocks/>
              </p:cNvSpPr>
              <p:nvPr/>
            </p:nvSpPr>
            <p:spPr bwMode="auto">
              <a:xfrm>
                <a:off x="7634288" y="1414463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0" name="Freeform 44"/>
              <p:cNvSpPr>
                <a:spLocks/>
              </p:cNvSpPr>
              <p:nvPr/>
            </p:nvSpPr>
            <p:spPr bwMode="auto">
              <a:xfrm>
                <a:off x="7097713" y="172243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1" name="Freeform 46"/>
              <p:cNvSpPr>
                <a:spLocks/>
              </p:cNvSpPr>
              <p:nvPr/>
            </p:nvSpPr>
            <p:spPr bwMode="auto">
              <a:xfrm>
                <a:off x="7634288" y="265430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" name="Freeform 72"/>
              <p:cNvSpPr>
                <a:spLocks/>
              </p:cNvSpPr>
              <p:nvPr/>
            </p:nvSpPr>
            <p:spPr bwMode="auto">
              <a:xfrm>
                <a:off x="6019801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3" name="Freeform 75"/>
              <p:cNvSpPr>
                <a:spLocks/>
              </p:cNvSpPr>
              <p:nvPr/>
            </p:nvSpPr>
            <p:spPr bwMode="auto">
              <a:xfrm>
                <a:off x="6559551" y="4829175"/>
                <a:ext cx="538163" cy="620713"/>
              </a:xfrm>
              <a:custGeom>
                <a:avLst/>
                <a:gdLst>
                  <a:gd name="T0" fmla="*/ 0 w 339"/>
                  <a:gd name="T1" fmla="*/ 194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4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  <p:sp>
        <p:nvSpPr>
          <p:cNvPr id="90" name="Pentagon 89"/>
          <p:cNvSpPr/>
          <p:nvPr userDrawn="1"/>
        </p:nvSpPr>
        <p:spPr>
          <a:xfrm rot="10800000">
            <a:off x="8780327" y="6251108"/>
            <a:ext cx="363672" cy="393526"/>
          </a:xfrm>
          <a:prstGeom prst="homePlate">
            <a:avLst>
              <a:gd name="adj" fmla="val 29245"/>
            </a:avLst>
          </a:prstGeom>
          <a:solidFill>
            <a:srgbClr val="5250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1" name="Rectangle 90"/>
          <p:cNvSpPr/>
          <p:nvPr userDrawn="1"/>
        </p:nvSpPr>
        <p:spPr>
          <a:xfrm>
            <a:off x="8859832" y="6251109"/>
            <a:ext cx="18473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id-ID" sz="105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57080" y="6297221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60E2A6B-A809-4840-BF14-8648BC0BDF87}" type="slidenum">
              <a:rPr lang="id-ID" sz="900" b="1" smtClean="0">
                <a:solidFill>
                  <a:schemeClr val="bg1"/>
                </a:solidFill>
              </a:rPr>
              <a:pPr/>
              <a:t>‹#›</a:t>
            </a:fld>
            <a:endParaRPr lang="id-ID" sz="900" dirty="0"/>
          </a:p>
        </p:txBody>
      </p:sp>
    </p:spTree>
    <p:extLst>
      <p:ext uri="{BB962C8B-B14F-4D97-AF65-F5344CB8AC3E}">
        <p14:creationId xmlns:p14="http://schemas.microsoft.com/office/powerpoint/2010/main" val="96978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079A-B932-4316-9869-42E832570918}" type="datetimeFigureOut">
              <a:rPr lang="id-ID" smtClean="0"/>
              <a:t>11/01/2019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2A6B-A809-4840-BF14-8648BC0BDF87}" type="slidenum">
              <a:rPr lang="id-ID" smtClean="0"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533350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bg>
      <p:bgPr>
        <a:solidFill>
          <a:srgbClr val="B9D5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4168975" y="-1269255"/>
            <a:ext cx="6229227" cy="7989544"/>
            <a:chOff x="5520533" y="-1269255"/>
            <a:chExt cx="8305636" cy="7989544"/>
          </a:xfrm>
        </p:grpSpPr>
        <p:grpSp>
          <p:nvGrpSpPr>
            <p:cNvPr id="8" name="Group 7"/>
            <p:cNvGrpSpPr/>
            <p:nvPr/>
          </p:nvGrpSpPr>
          <p:grpSpPr>
            <a:xfrm>
              <a:off x="7370771" y="864377"/>
              <a:ext cx="2765821" cy="3199090"/>
              <a:chOff x="4411663" y="2038350"/>
              <a:chExt cx="1611313" cy="1863726"/>
            </a:xfrm>
            <a:solidFill>
              <a:srgbClr val="FBFBFB">
                <a:alpha val="5000"/>
              </a:srgbClr>
            </a:solidFill>
          </p:grpSpPr>
          <p:sp>
            <p:nvSpPr>
              <p:cNvPr id="87" name="Freeform 11"/>
              <p:cNvSpPr>
                <a:spLocks/>
              </p:cNvSpPr>
              <p:nvPr/>
            </p:nvSpPr>
            <p:spPr bwMode="auto">
              <a:xfrm>
                <a:off x="5486401" y="20383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8" name="Freeform 14"/>
              <p:cNvSpPr>
                <a:spLocks/>
              </p:cNvSpPr>
              <p:nvPr/>
            </p:nvSpPr>
            <p:spPr bwMode="auto">
              <a:xfrm>
                <a:off x="4411663" y="2657475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9" name="Freeform 58"/>
              <p:cNvSpPr>
                <a:spLocks/>
              </p:cNvSpPr>
              <p:nvPr/>
            </p:nvSpPr>
            <p:spPr bwMode="auto">
              <a:xfrm>
                <a:off x="4411663" y="327818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370771" y="-1269255"/>
              <a:ext cx="6455398" cy="7989544"/>
              <a:chOff x="4411663" y="795338"/>
              <a:chExt cx="3760788" cy="4654550"/>
            </a:xfrm>
            <a:solidFill>
              <a:schemeClr val="bg1">
                <a:lumMod val="95000"/>
                <a:alpha val="5000"/>
              </a:schemeClr>
            </a:solidFill>
          </p:grpSpPr>
          <p:sp>
            <p:nvSpPr>
              <p:cNvPr id="80" name="Freeform 12"/>
              <p:cNvSpPr>
                <a:spLocks/>
              </p:cNvSpPr>
              <p:nvPr/>
            </p:nvSpPr>
            <p:spPr bwMode="auto">
              <a:xfrm>
                <a:off x="4945063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1" name="Freeform 21"/>
              <p:cNvSpPr>
                <a:spLocks/>
              </p:cNvSpPr>
              <p:nvPr/>
            </p:nvSpPr>
            <p:spPr bwMode="auto">
              <a:xfrm>
                <a:off x="6022976" y="2654300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2" name="Freeform 23"/>
              <p:cNvSpPr>
                <a:spLocks/>
              </p:cNvSpPr>
              <p:nvPr/>
            </p:nvSpPr>
            <p:spPr bwMode="auto">
              <a:xfrm>
                <a:off x="4948238" y="3278188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3" name="Freeform 29"/>
              <p:cNvSpPr>
                <a:spLocks/>
              </p:cNvSpPr>
              <p:nvPr/>
            </p:nvSpPr>
            <p:spPr bwMode="auto">
              <a:xfrm>
                <a:off x="4411663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4" name="Freeform 45"/>
              <p:cNvSpPr>
                <a:spLocks/>
              </p:cNvSpPr>
              <p:nvPr/>
            </p:nvSpPr>
            <p:spPr bwMode="auto">
              <a:xfrm>
                <a:off x="7634288" y="2343150"/>
                <a:ext cx="538163" cy="622300"/>
              </a:xfrm>
              <a:custGeom>
                <a:avLst/>
                <a:gdLst>
                  <a:gd name="T0" fmla="*/ 0 w 339"/>
                  <a:gd name="T1" fmla="*/ 196 h 392"/>
                  <a:gd name="T2" fmla="*/ 339 w 339"/>
                  <a:gd name="T3" fmla="*/ 392 h 392"/>
                  <a:gd name="T4" fmla="*/ 339 w 339"/>
                  <a:gd name="T5" fmla="*/ 0 h 392"/>
                  <a:gd name="T6" fmla="*/ 0 w 339"/>
                  <a:gd name="T7" fmla="*/ 196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2">
                    <a:moveTo>
                      <a:pt x="0" y="196"/>
                    </a:moveTo>
                    <a:lnTo>
                      <a:pt x="339" y="392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5" name="Freeform 57"/>
              <p:cNvSpPr>
                <a:spLocks/>
              </p:cNvSpPr>
              <p:nvPr/>
            </p:nvSpPr>
            <p:spPr bwMode="auto">
              <a:xfrm>
                <a:off x="5481638" y="2346325"/>
                <a:ext cx="541338" cy="619125"/>
              </a:xfrm>
              <a:custGeom>
                <a:avLst/>
                <a:gdLst>
                  <a:gd name="T0" fmla="*/ 0 w 341"/>
                  <a:gd name="T1" fmla="*/ 196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6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6" name="Freeform 78"/>
              <p:cNvSpPr>
                <a:spLocks/>
              </p:cNvSpPr>
              <p:nvPr/>
            </p:nvSpPr>
            <p:spPr bwMode="auto">
              <a:xfrm>
                <a:off x="6022976" y="3278188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441565" y="864377"/>
              <a:ext cx="5539816" cy="3727728"/>
              <a:chOff x="3870326" y="2038350"/>
              <a:chExt cx="3227388" cy="2171701"/>
            </a:xfrm>
            <a:solidFill>
              <a:schemeClr val="bg1">
                <a:lumMod val="85000"/>
                <a:alpha val="5000"/>
              </a:schemeClr>
            </a:solidFill>
          </p:grpSpPr>
          <p:sp>
            <p:nvSpPr>
              <p:cNvPr id="76" name="Freeform 34"/>
              <p:cNvSpPr>
                <a:spLocks/>
              </p:cNvSpPr>
              <p:nvPr/>
            </p:nvSpPr>
            <p:spPr bwMode="auto">
              <a:xfrm>
                <a:off x="4945063" y="2038350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7" name="Freeform 53"/>
              <p:cNvSpPr>
                <a:spLocks/>
              </p:cNvSpPr>
              <p:nvPr/>
            </p:nvSpPr>
            <p:spPr bwMode="auto">
              <a:xfrm>
                <a:off x="6559551" y="2965450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8" name="Freeform 69"/>
              <p:cNvSpPr>
                <a:spLocks/>
              </p:cNvSpPr>
              <p:nvPr/>
            </p:nvSpPr>
            <p:spPr bwMode="auto">
              <a:xfrm>
                <a:off x="3870326" y="234950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9" name="Freeform 79"/>
              <p:cNvSpPr>
                <a:spLocks/>
              </p:cNvSpPr>
              <p:nvPr/>
            </p:nvSpPr>
            <p:spPr bwMode="auto">
              <a:xfrm>
                <a:off x="5486401" y="35861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441565" y="-206525"/>
              <a:ext cx="5539816" cy="4790456"/>
              <a:chOff x="3870326" y="1414463"/>
              <a:chExt cx="3227388" cy="2790825"/>
            </a:xfrm>
            <a:solidFill>
              <a:schemeClr val="bg1">
                <a:lumMod val="75000"/>
                <a:alpha val="5000"/>
              </a:schemeClr>
            </a:solidFill>
          </p:grpSpPr>
          <p:sp>
            <p:nvSpPr>
              <p:cNvPr id="69" name="Freeform 16"/>
              <p:cNvSpPr>
                <a:spLocks/>
              </p:cNvSpPr>
              <p:nvPr/>
            </p:nvSpPr>
            <p:spPr bwMode="auto">
              <a:xfrm>
                <a:off x="3870326" y="297021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0" name="Freeform 20"/>
              <p:cNvSpPr>
                <a:spLocks/>
              </p:cNvSpPr>
              <p:nvPr/>
            </p:nvSpPr>
            <p:spPr bwMode="auto">
              <a:xfrm>
                <a:off x="6559551" y="2654300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1" name="Freeform 37"/>
              <p:cNvSpPr>
                <a:spLocks/>
              </p:cNvSpPr>
              <p:nvPr/>
            </p:nvSpPr>
            <p:spPr bwMode="auto">
              <a:xfrm>
                <a:off x="6559551" y="3586163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2" name="Freeform 49"/>
              <p:cNvSpPr>
                <a:spLocks/>
              </p:cNvSpPr>
              <p:nvPr/>
            </p:nvSpPr>
            <p:spPr bwMode="auto">
              <a:xfrm>
                <a:off x="6019801" y="2035175"/>
                <a:ext cx="539750" cy="619125"/>
              </a:xfrm>
              <a:custGeom>
                <a:avLst/>
                <a:gdLst>
                  <a:gd name="T0" fmla="*/ 0 w 340"/>
                  <a:gd name="T1" fmla="*/ 196 h 390"/>
                  <a:gd name="T2" fmla="*/ 340 w 340"/>
                  <a:gd name="T3" fmla="*/ 390 h 390"/>
                  <a:gd name="T4" fmla="*/ 340 w 340"/>
                  <a:gd name="T5" fmla="*/ 0 h 390"/>
                  <a:gd name="T6" fmla="*/ 0 w 340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0" y="196"/>
                    </a:moveTo>
                    <a:lnTo>
                      <a:pt x="340" y="390"/>
                    </a:lnTo>
                    <a:lnTo>
                      <a:pt x="340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3" name="Freeform 62"/>
              <p:cNvSpPr>
                <a:spLocks/>
              </p:cNvSpPr>
              <p:nvPr/>
            </p:nvSpPr>
            <p:spPr bwMode="auto">
              <a:xfrm>
                <a:off x="4945063" y="2657475"/>
                <a:ext cx="541338" cy="620713"/>
              </a:xfrm>
              <a:custGeom>
                <a:avLst/>
                <a:gdLst>
                  <a:gd name="T0" fmla="*/ 0 w 341"/>
                  <a:gd name="T1" fmla="*/ 197 h 391"/>
                  <a:gd name="T2" fmla="*/ 341 w 341"/>
                  <a:gd name="T3" fmla="*/ 391 h 391"/>
                  <a:gd name="T4" fmla="*/ 338 w 341"/>
                  <a:gd name="T5" fmla="*/ 0 h 391"/>
                  <a:gd name="T6" fmla="*/ 0 w 341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0" y="197"/>
                    </a:moveTo>
                    <a:lnTo>
                      <a:pt x="341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4" name="Freeform 66"/>
              <p:cNvSpPr>
                <a:spLocks/>
              </p:cNvSpPr>
              <p:nvPr/>
            </p:nvSpPr>
            <p:spPr bwMode="auto">
              <a:xfrm>
                <a:off x="4406901" y="20383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5" name="Freeform 68"/>
              <p:cNvSpPr>
                <a:spLocks/>
              </p:cNvSpPr>
              <p:nvPr/>
            </p:nvSpPr>
            <p:spPr bwMode="auto">
              <a:xfrm>
                <a:off x="4945063" y="14144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441565" y="327564"/>
              <a:ext cx="6460846" cy="5327270"/>
              <a:chOff x="3870326" y="1725613"/>
              <a:chExt cx="3763962" cy="3103562"/>
            </a:xfrm>
            <a:solidFill>
              <a:schemeClr val="bg1">
                <a:lumMod val="65000"/>
                <a:alpha val="5000"/>
              </a:schemeClr>
            </a:solidFill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3870326" y="26574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3" name="Freeform 26"/>
              <p:cNvSpPr>
                <a:spLocks/>
              </p:cNvSpPr>
              <p:nvPr/>
            </p:nvSpPr>
            <p:spPr bwMode="auto">
              <a:xfrm>
                <a:off x="4411663" y="3589338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4" name="Freeform 33"/>
              <p:cNvSpPr>
                <a:spLocks/>
              </p:cNvSpPr>
              <p:nvPr/>
            </p:nvSpPr>
            <p:spPr bwMode="auto">
              <a:xfrm>
                <a:off x="5486401" y="32781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5" name="Freeform 36"/>
              <p:cNvSpPr>
                <a:spLocks/>
              </p:cNvSpPr>
              <p:nvPr/>
            </p:nvSpPr>
            <p:spPr bwMode="auto">
              <a:xfrm>
                <a:off x="7097713" y="358616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6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6" name="Freeform 39"/>
              <p:cNvSpPr>
                <a:spLocks/>
              </p:cNvSpPr>
              <p:nvPr/>
            </p:nvSpPr>
            <p:spPr bwMode="auto">
              <a:xfrm>
                <a:off x="6022976" y="42100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7" name="Freeform 48"/>
              <p:cNvSpPr>
                <a:spLocks/>
              </p:cNvSpPr>
              <p:nvPr/>
            </p:nvSpPr>
            <p:spPr bwMode="auto">
              <a:xfrm>
                <a:off x="6559551" y="2035175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8" name="Freeform 65"/>
              <p:cNvSpPr>
                <a:spLocks/>
              </p:cNvSpPr>
              <p:nvPr/>
            </p:nvSpPr>
            <p:spPr bwMode="auto">
              <a:xfrm>
                <a:off x="4945063" y="17256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520533" y="-735166"/>
              <a:ext cx="7381879" cy="6398174"/>
              <a:chOff x="3333751" y="1106488"/>
              <a:chExt cx="4300537" cy="3727450"/>
            </a:xfrm>
            <a:solidFill>
              <a:schemeClr val="tx1">
                <a:lumMod val="50000"/>
                <a:lumOff val="50000"/>
                <a:alpha val="1000"/>
              </a:schemeClr>
            </a:solidFill>
          </p:grpSpPr>
          <p:sp>
            <p:nvSpPr>
              <p:cNvPr id="52" name="Freeform 7"/>
              <p:cNvSpPr>
                <a:spLocks/>
              </p:cNvSpPr>
              <p:nvPr/>
            </p:nvSpPr>
            <p:spPr bwMode="auto">
              <a:xfrm>
                <a:off x="6556376" y="1414463"/>
                <a:ext cx="541338" cy="620713"/>
              </a:xfrm>
              <a:custGeom>
                <a:avLst/>
                <a:gdLst>
                  <a:gd name="T0" fmla="*/ 2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2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2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2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3" name="Freeform 13"/>
              <p:cNvSpPr>
                <a:spLocks/>
              </p:cNvSpPr>
              <p:nvPr/>
            </p:nvSpPr>
            <p:spPr bwMode="auto">
              <a:xfrm>
                <a:off x="4945063" y="11064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4" name="Freeform 22"/>
              <p:cNvSpPr>
                <a:spLocks/>
              </p:cNvSpPr>
              <p:nvPr/>
            </p:nvSpPr>
            <p:spPr bwMode="auto">
              <a:xfrm>
                <a:off x="6022976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5" name="Freeform 30"/>
              <p:cNvSpPr>
                <a:spLocks/>
              </p:cNvSpPr>
              <p:nvPr/>
            </p:nvSpPr>
            <p:spPr bwMode="auto">
              <a:xfrm>
                <a:off x="3870326" y="4210050"/>
                <a:ext cx="541338" cy="623888"/>
              </a:xfrm>
              <a:custGeom>
                <a:avLst/>
                <a:gdLst>
                  <a:gd name="T0" fmla="*/ 2 w 341"/>
                  <a:gd name="T1" fmla="*/ 393 h 393"/>
                  <a:gd name="T2" fmla="*/ 0 w 341"/>
                  <a:gd name="T3" fmla="*/ 0 h 393"/>
                  <a:gd name="T4" fmla="*/ 341 w 341"/>
                  <a:gd name="T5" fmla="*/ 196 h 393"/>
                  <a:gd name="T6" fmla="*/ 2 w 341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3">
                    <a:moveTo>
                      <a:pt x="2" y="393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2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6" name="Freeform 35"/>
              <p:cNvSpPr>
                <a:spLocks/>
              </p:cNvSpPr>
              <p:nvPr/>
            </p:nvSpPr>
            <p:spPr bwMode="auto">
              <a:xfrm>
                <a:off x="7097713" y="3273425"/>
                <a:ext cx="536575" cy="623888"/>
              </a:xfrm>
              <a:custGeom>
                <a:avLst/>
                <a:gdLst>
                  <a:gd name="T0" fmla="*/ 0 w 338"/>
                  <a:gd name="T1" fmla="*/ 197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7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7" name="Freeform 52"/>
              <p:cNvSpPr>
                <a:spLocks/>
              </p:cNvSpPr>
              <p:nvPr/>
            </p:nvSpPr>
            <p:spPr bwMode="auto">
              <a:xfrm>
                <a:off x="7097713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8" name="Freeform 54"/>
              <p:cNvSpPr>
                <a:spLocks/>
              </p:cNvSpPr>
              <p:nvPr/>
            </p:nvSpPr>
            <p:spPr bwMode="auto">
              <a:xfrm>
                <a:off x="6019801" y="2346325"/>
                <a:ext cx="539750" cy="619125"/>
              </a:xfrm>
              <a:custGeom>
                <a:avLst/>
                <a:gdLst>
                  <a:gd name="T0" fmla="*/ 2 w 340"/>
                  <a:gd name="T1" fmla="*/ 390 h 390"/>
                  <a:gd name="T2" fmla="*/ 0 w 340"/>
                  <a:gd name="T3" fmla="*/ 0 h 390"/>
                  <a:gd name="T4" fmla="*/ 340 w 340"/>
                  <a:gd name="T5" fmla="*/ 194 h 390"/>
                  <a:gd name="T6" fmla="*/ 2 w 340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2" y="390"/>
                    </a:moveTo>
                    <a:lnTo>
                      <a:pt x="0" y="0"/>
                    </a:lnTo>
                    <a:lnTo>
                      <a:pt x="340" y="194"/>
                    </a:lnTo>
                    <a:lnTo>
                      <a:pt x="2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9" name="Freeform 60"/>
              <p:cNvSpPr>
                <a:spLocks/>
              </p:cNvSpPr>
              <p:nvPr/>
            </p:nvSpPr>
            <p:spPr bwMode="auto">
              <a:xfrm>
                <a:off x="4406901" y="2970213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0" name="Freeform 71"/>
              <p:cNvSpPr>
                <a:spLocks/>
              </p:cNvSpPr>
              <p:nvPr/>
            </p:nvSpPr>
            <p:spPr bwMode="auto">
              <a:xfrm>
                <a:off x="3333751" y="2349500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1" name="Freeform 73"/>
              <p:cNvSpPr>
                <a:spLocks/>
              </p:cNvSpPr>
              <p:nvPr/>
            </p:nvSpPr>
            <p:spPr bwMode="auto">
              <a:xfrm>
                <a:off x="4406901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520533" y="-735166"/>
              <a:ext cx="7381879" cy="5855911"/>
              <a:chOff x="3333751" y="1106488"/>
              <a:chExt cx="4300537" cy="3411538"/>
            </a:xfrm>
            <a:solidFill>
              <a:schemeClr val="tx1">
                <a:lumMod val="65000"/>
                <a:lumOff val="35000"/>
                <a:alpha val="1000"/>
              </a:schemeClr>
            </a:solidFill>
          </p:grpSpPr>
          <p:sp>
            <p:nvSpPr>
              <p:cNvPr id="44" name="Freeform 9"/>
              <p:cNvSpPr>
                <a:spLocks/>
              </p:cNvSpPr>
              <p:nvPr/>
            </p:nvSpPr>
            <p:spPr bwMode="auto">
              <a:xfrm>
                <a:off x="6019801" y="1725613"/>
                <a:ext cx="539750" cy="620713"/>
              </a:xfrm>
              <a:custGeom>
                <a:avLst/>
                <a:gdLst>
                  <a:gd name="T0" fmla="*/ 0 w 340"/>
                  <a:gd name="T1" fmla="*/ 391 h 391"/>
                  <a:gd name="T2" fmla="*/ 0 w 340"/>
                  <a:gd name="T3" fmla="*/ 0 h 391"/>
                  <a:gd name="T4" fmla="*/ 340 w 340"/>
                  <a:gd name="T5" fmla="*/ 195 h 391"/>
                  <a:gd name="T6" fmla="*/ 0 w 340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40" y="195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5" name="Freeform 10"/>
              <p:cNvSpPr>
                <a:spLocks/>
              </p:cNvSpPr>
              <p:nvPr/>
            </p:nvSpPr>
            <p:spPr bwMode="auto">
              <a:xfrm>
                <a:off x="5481638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6" name="Freeform 18"/>
              <p:cNvSpPr>
                <a:spLocks/>
              </p:cNvSpPr>
              <p:nvPr/>
            </p:nvSpPr>
            <p:spPr bwMode="auto">
              <a:xfrm>
                <a:off x="7097713" y="234632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7" name="Freeform 19"/>
              <p:cNvSpPr>
                <a:spLocks/>
              </p:cNvSpPr>
              <p:nvPr/>
            </p:nvSpPr>
            <p:spPr bwMode="auto">
              <a:xfrm>
                <a:off x="6559551" y="2346325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8" name="Freeform 40"/>
              <p:cNvSpPr>
                <a:spLocks/>
              </p:cNvSpPr>
              <p:nvPr/>
            </p:nvSpPr>
            <p:spPr bwMode="auto">
              <a:xfrm>
                <a:off x="6022976" y="3897313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9" name="Freeform 63"/>
              <p:cNvSpPr>
                <a:spLocks/>
              </p:cNvSpPr>
              <p:nvPr/>
            </p:nvSpPr>
            <p:spPr bwMode="auto">
              <a:xfrm>
                <a:off x="5481638" y="1106488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0" name="Freeform 70"/>
              <p:cNvSpPr>
                <a:spLocks/>
              </p:cNvSpPr>
              <p:nvPr/>
            </p:nvSpPr>
            <p:spPr bwMode="auto">
              <a:xfrm>
                <a:off x="3333751" y="265747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1" name="Freeform 74"/>
              <p:cNvSpPr>
                <a:spLocks/>
              </p:cNvSpPr>
              <p:nvPr/>
            </p:nvSpPr>
            <p:spPr bwMode="auto">
              <a:xfrm>
                <a:off x="6022976" y="3586163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441565" y="-206525"/>
              <a:ext cx="6460846" cy="5861360"/>
              <a:chOff x="3870326" y="1414463"/>
              <a:chExt cx="3763962" cy="3414712"/>
            </a:xfrm>
            <a:solidFill>
              <a:schemeClr val="tx1">
                <a:lumMod val="75000"/>
                <a:lumOff val="25000"/>
                <a:alpha val="1000"/>
              </a:schemeClr>
            </a:solidFill>
          </p:grpSpPr>
          <p:sp>
            <p:nvSpPr>
              <p:cNvPr id="34" name="Freeform 8"/>
              <p:cNvSpPr>
                <a:spLocks/>
              </p:cNvSpPr>
              <p:nvPr/>
            </p:nvSpPr>
            <p:spPr bwMode="auto">
              <a:xfrm>
                <a:off x="6019801" y="1414463"/>
                <a:ext cx="539750" cy="620713"/>
              </a:xfrm>
              <a:custGeom>
                <a:avLst/>
                <a:gdLst>
                  <a:gd name="T0" fmla="*/ 0 w 340"/>
                  <a:gd name="T1" fmla="*/ 196 h 391"/>
                  <a:gd name="T2" fmla="*/ 340 w 340"/>
                  <a:gd name="T3" fmla="*/ 391 h 391"/>
                  <a:gd name="T4" fmla="*/ 338 w 340"/>
                  <a:gd name="T5" fmla="*/ 0 h 391"/>
                  <a:gd name="T6" fmla="*/ 0 w 340"/>
                  <a:gd name="T7" fmla="*/ 196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196"/>
                    </a:moveTo>
                    <a:lnTo>
                      <a:pt x="340" y="391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5" name="Freeform 17"/>
              <p:cNvSpPr>
                <a:spLocks/>
              </p:cNvSpPr>
              <p:nvPr/>
            </p:nvSpPr>
            <p:spPr bwMode="auto">
              <a:xfrm>
                <a:off x="7097713" y="2035175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6" name="Freeform 24"/>
              <p:cNvSpPr>
                <a:spLocks/>
              </p:cNvSpPr>
              <p:nvPr/>
            </p:nvSpPr>
            <p:spPr bwMode="auto">
              <a:xfrm>
                <a:off x="3870326" y="1417638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7" name="Freeform 25"/>
              <p:cNvSpPr>
                <a:spLocks/>
              </p:cNvSpPr>
              <p:nvPr/>
            </p:nvSpPr>
            <p:spPr bwMode="auto">
              <a:xfrm>
                <a:off x="4948238" y="3589338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8" name="Freeform 27"/>
              <p:cNvSpPr>
                <a:spLocks/>
              </p:cNvSpPr>
              <p:nvPr/>
            </p:nvSpPr>
            <p:spPr bwMode="auto">
              <a:xfrm>
                <a:off x="4411663" y="390207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9" name="Freeform 28"/>
              <p:cNvSpPr>
                <a:spLocks/>
              </p:cNvSpPr>
              <p:nvPr/>
            </p:nvSpPr>
            <p:spPr bwMode="auto">
              <a:xfrm>
                <a:off x="3870326" y="3902075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41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41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0" name="Freeform 32"/>
              <p:cNvSpPr>
                <a:spLocks/>
              </p:cNvSpPr>
              <p:nvPr/>
            </p:nvSpPr>
            <p:spPr bwMode="auto">
              <a:xfrm>
                <a:off x="4945063" y="234632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1" name="Freeform 56"/>
              <p:cNvSpPr>
                <a:spLocks/>
              </p:cNvSpPr>
              <p:nvPr/>
            </p:nvSpPr>
            <p:spPr bwMode="auto">
              <a:xfrm>
                <a:off x="5481638" y="2657475"/>
                <a:ext cx="541338" cy="620713"/>
              </a:xfrm>
              <a:custGeom>
                <a:avLst/>
                <a:gdLst>
                  <a:gd name="T0" fmla="*/ 3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3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3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3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2" name="Freeform 59"/>
              <p:cNvSpPr>
                <a:spLocks/>
              </p:cNvSpPr>
              <p:nvPr/>
            </p:nvSpPr>
            <p:spPr bwMode="auto">
              <a:xfrm>
                <a:off x="4948238" y="42100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3" name="Freeform 64"/>
              <p:cNvSpPr>
                <a:spLocks/>
              </p:cNvSpPr>
              <p:nvPr/>
            </p:nvSpPr>
            <p:spPr bwMode="auto">
              <a:xfrm>
                <a:off x="5481638" y="1414463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441565" y="-740615"/>
              <a:ext cx="7384604" cy="7460904"/>
              <a:chOff x="3870326" y="1103313"/>
              <a:chExt cx="4302125" cy="4346575"/>
            </a:xfrm>
            <a:solidFill>
              <a:schemeClr val="bg1">
                <a:lumMod val="50000"/>
                <a:alpha val="2000"/>
              </a:schemeClr>
            </a:solidFill>
          </p:grpSpPr>
          <p:sp>
            <p:nvSpPr>
              <p:cNvPr id="24" name="Freeform 61"/>
              <p:cNvSpPr>
                <a:spLocks/>
              </p:cNvSpPr>
              <p:nvPr/>
            </p:nvSpPr>
            <p:spPr bwMode="auto">
              <a:xfrm>
                <a:off x="5486401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3870326" y="1103313"/>
                <a:ext cx="4302125" cy="4033837"/>
                <a:chOff x="3870326" y="1103313"/>
                <a:chExt cx="4302125" cy="4033837"/>
              </a:xfrm>
              <a:grpFill/>
            </p:grpSpPr>
            <p:sp>
              <p:nvSpPr>
                <p:cNvPr id="27" name="Freeform 6"/>
                <p:cNvSpPr>
                  <a:spLocks/>
                </p:cNvSpPr>
                <p:nvPr/>
              </p:nvSpPr>
              <p:spPr bwMode="auto">
                <a:xfrm>
                  <a:off x="6556376" y="1103313"/>
                  <a:ext cx="541338" cy="619125"/>
                </a:xfrm>
                <a:custGeom>
                  <a:avLst/>
                  <a:gdLst>
                    <a:gd name="T0" fmla="*/ 0 w 341"/>
                    <a:gd name="T1" fmla="*/ 196 h 390"/>
                    <a:gd name="T2" fmla="*/ 341 w 341"/>
                    <a:gd name="T3" fmla="*/ 390 h 390"/>
                    <a:gd name="T4" fmla="*/ 338 w 341"/>
                    <a:gd name="T5" fmla="*/ 0 h 390"/>
                    <a:gd name="T6" fmla="*/ 0 w 341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1" h="390">
                      <a:moveTo>
                        <a:pt x="0" y="196"/>
                      </a:moveTo>
                      <a:lnTo>
                        <a:pt x="341" y="390"/>
                      </a:lnTo>
                      <a:lnTo>
                        <a:pt x="338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B9D533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8" name="Freeform 38"/>
                <p:cNvSpPr>
                  <a:spLocks/>
                </p:cNvSpPr>
                <p:nvPr/>
              </p:nvSpPr>
              <p:spPr bwMode="auto">
                <a:xfrm>
                  <a:off x="6559551" y="3897313"/>
                  <a:ext cx="538163" cy="620713"/>
                </a:xfrm>
                <a:custGeom>
                  <a:avLst/>
                  <a:gdLst>
                    <a:gd name="T0" fmla="*/ 0 w 339"/>
                    <a:gd name="T1" fmla="*/ 391 h 391"/>
                    <a:gd name="T2" fmla="*/ 0 w 339"/>
                    <a:gd name="T3" fmla="*/ 0 h 391"/>
                    <a:gd name="T4" fmla="*/ 339 w 339"/>
                    <a:gd name="T5" fmla="*/ 194 h 391"/>
                    <a:gd name="T6" fmla="*/ 0 w 339"/>
                    <a:gd name="T7" fmla="*/ 391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1">
                      <a:moveTo>
                        <a:pt x="0" y="391"/>
                      </a:moveTo>
                      <a:lnTo>
                        <a:pt x="0" y="0"/>
                      </a:lnTo>
                      <a:lnTo>
                        <a:pt x="339" y="194"/>
                      </a:lnTo>
                      <a:lnTo>
                        <a:pt x="0" y="391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B9D533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9" name="Freeform 42"/>
                <p:cNvSpPr>
                  <a:spLocks/>
                </p:cNvSpPr>
                <p:nvPr/>
              </p:nvSpPr>
              <p:spPr bwMode="auto">
                <a:xfrm>
                  <a:off x="7097713" y="1414463"/>
                  <a:ext cx="536575" cy="620713"/>
                </a:xfrm>
                <a:custGeom>
                  <a:avLst/>
                  <a:gdLst>
                    <a:gd name="T0" fmla="*/ 0 w 338"/>
                    <a:gd name="T1" fmla="*/ 194 h 391"/>
                    <a:gd name="T2" fmla="*/ 338 w 338"/>
                    <a:gd name="T3" fmla="*/ 391 h 391"/>
                    <a:gd name="T4" fmla="*/ 338 w 338"/>
                    <a:gd name="T5" fmla="*/ 0 h 391"/>
                    <a:gd name="T6" fmla="*/ 0 w 338"/>
                    <a:gd name="T7" fmla="*/ 194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1">
                      <a:moveTo>
                        <a:pt x="0" y="194"/>
                      </a:moveTo>
                      <a:lnTo>
                        <a:pt x="338" y="391"/>
                      </a:lnTo>
                      <a:lnTo>
                        <a:pt x="338" y="0"/>
                      </a:lnTo>
                      <a:lnTo>
                        <a:pt x="0" y="194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B9D533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0" name="Freeform 43"/>
                <p:cNvSpPr>
                  <a:spLocks/>
                </p:cNvSpPr>
                <p:nvPr/>
              </p:nvSpPr>
              <p:spPr bwMode="auto">
                <a:xfrm>
                  <a:off x="7634288" y="1103313"/>
                  <a:ext cx="538163" cy="619125"/>
                </a:xfrm>
                <a:custGeom>
                  <a:avLst/>
                  <a:gdLst>
                    <a:gd name="T0" fmla="*/ 0 w 339"/>
                    <a:gd name="T1" fmla="*/ 196 h 390"/>
                    <a:gd name="T2" fmla="*/ 339 w 339"/>
                    <a:gd name="T3" fmla="*/ 390 h 390"/>
                    <a:gd name="T4" fmla="*/ 339 w 339"/>
                    <a:gd name="T5" fmla="*/ 0 h 390"/>
                    <a:gd name="T6" fmla="*/ 0 w 339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196"/>
                      </a:moveTo>
                      <a:lnTo>
                        <a:pt x="339" y="390"/>
                      </a:lnTo>
                      <a:lnTo>
                        <a:pt x="339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B9D533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/>
              </p:nvSpPr>
              <p:spPr bwMode="auto">
                <a:xfrm>
                  <a:off x="6559551" y="1722438"/>
                  <a:ext cx="538163" cy="623888"/>
                </a:xfrm>
                <a:custGeom>
                  <a:avLst/>
                  <a:gdLst>
                    <a:gd name="T0" fmla="*/ 0 w 339"/>
                    <a:gd name="T1" fmla="*/ 197 h 393"/>
                    <a:gd name="T2" fmla="*/ 339 w 339"/>
                    <a:gd name="T3" fmla="*/ 393 h 393"/>
                    <a:gd name="T4" fmla="*/ 339 w 339"/>
                    <a:gd name="T5" fmla="*/ 0 h 393"/>
                    <a:gd name="T6" fmla="*/ 0 w 339"/>
                    <a:gd name="T7" fmla="*/ 197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3">
                      <a:moveTo>
                        <a:pt x="0" y="197"/>
                      </a:moveTo>
                      <a:lnTo>
                        <a:pt x="339" y="393"/>
                      </a:lnTo>
                      <a:lnTo>
                        <a:pt x="339" y="0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B9D533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2" name="Freeform 67"/>
                <p:cNvSpPr>
                  <a:spLocks/>
                </p:cNvSpPr>
                <p:nvPr/>
              </p:nvSpPr>
              <p:spPr bwMode="auto">
                <a:xfrm>
                  <a:off x="3870326" y="1106488"/>
                  <a:ext cx="536575" cy="619125"/>
                </a:xfrm>
                <a:custGeom>
                  <a:avLst/>
                  <a:gdLst>
                    <a:gd name="T0" fmla="*/ 0 w 338"/>
                    <a:gd name="T1" fmla="*/ 390 h 390"/>
                    <a:gd name="T2" fmla="*/ 0 w 338"/>
                    <a:gd name="T3" fmla="*/ 0 h 390"/>
                    <a:gd name="T4" fmla="*/ 338 w 338"/>
                    <a:gd name="T5" fmla="*/ 196 h 390"/>
                    <a:gd name="T6" fmla="*/ 0 w 338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8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B9D533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3" name="Freeform 76"/>
                <p:cNvSpPr>
                  <a:spLocks/>
                </p:cNvSpPr>
                <p:nvPr/>
              </p:nvSpPr>
              <p:spPr bwMode="auto">
                <a:xfrm>
                  <a:off x="6559551" y="4518025"/>
                  <a:ext cx="538163" cy="619125"/>
                </a:xfrm>
                <a:custGeom>
                  <a:avLst/>
                  <a:gdLst>
                    <a:gd name="T0" fmla="*/ 0 w 339"/>
                    <a:gd name="T1" fmla="*/ 390 h 390"/>
                    <a:gd name="T2" fmla="*/ 0 w 339"/>
                    <a:gd name="T3" fmla="*/ 0 h 390"/>
                    <a:gd name="T4" fmla="*/ 339 w 339"/>
                    <a:gd name="T5" fmla="*/ 196 h 390"/>
                    <a:gd name="T6" fmla="*/ 0 w 339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9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B9D533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sp>
            <p:nvSpPr>
              <p:cNvPr id="26" name="Freeform 77"/>
              <p:cNvSpPr>
                <a:spLocks/>
              </p:cNvSpPr>
              <p:nvPr/>
            </p:nvSpPr>
            <p:spPr bwMode="auto">
              <a:xfrm>
                <a:off x="5486401" y="38973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0131142" y="-1269255"/>
              <a:ext cx="3695027" cy="7989544"/>
              <a:chOff x="6019801" y="795338"/>
              <a:chExt cx="2152650" cy="4654550"/>
            </a:xfrm>
            <a:solidFill>
              <a:schemeClr val="tx1">
                <a:lumMod val="95000"/>
                <a:lumOff val="5000"/>
                <a:alpha val="1000"/>
              </a:schemeClr>
            </a:solidFill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7092951" y="1103313"/>
                <a:ext cx="541338" cy="619125"/>
              </a:xfrm>
              <a:custGeom>
                <a:avLst/>
                <a:gdLst>
                  <a:gd name="T0" fmla="*/ 3 w 341"/>
                  <a:gd name="T1" fmla="*/ 390 h 390"/>
                  <a:gd name="T2" fmla="*/ 0 w 341"/>
                  <a:gd name="T3" fmla="*/ 0 h 390"/>
                  <a:gd name="T4" fmla="*/ 341 w 341"/>
                  <a:gd name="T5" fmla="*/ 196 h 390"/>
                  <a:gd name="T6" fmla="*/ 3 w 341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3" y="390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3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9" name="Freeform 41"/>
              <p:cNvSpPr>
                <a:spLocks/>
              </p:cNvSpPr>
              <p:nvPr/>
            </p:nvSpPr>
            <p:spPr bwMode="auto">
              <a:xfrm>
                <a:off x="7634288" y="1414463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0" name="Freeform 44"/>
              <p:cNvSpPr>
                <a:spLocks/>
              </p:cNvSpPr>
              <p:nvPr/>
            </p:nvSpPr>
            <p:spPr bwMode="auto">
              <a:xfrm>
                <a:off x="7097713" y="172243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1" name="Freeform 46"/>
              <p:cNvSpPr>
                <a:spLocks/>
              </p:cNvSpPr>
              <p:nvPr/>
            </p:nvSpPr>
            <p:spPr bwMode="auto">
              <a:xfrm>
                <a:off x="7634288" y="265430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" name="Freeform 72"/>
              <p:cNvSpPr>
                <a:spLocks/>
              </p:cNvSpPr>
              <p:nvPr/>
            </p:nvSpPr>
            <p:spPr bwMode="auto">
              <a:xfrm>
                <a:off x="6019801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3" name="Freeform 75"/>
              <p:cNvSpPr>
                <a:spLocks/>
              </p:cNvSpPr>
              <p:nvPr/>
            </p:nvSpPr>
            <p:spPr bwMode="auto">
              <a:xfrm>
                <a:off x="6559551" y="4829175"/>
                <a:ext cx="538163" cy="620713"/>
              </a:xfrm>
              <a:custGeom>
                <a:avLst/>
                <a:gdLst>
                  <a:gd name="T0" fmla="*/ 0 w 339"/>
                  <a:gd name="T1" fmla="*/ 194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4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  <p:sp>
        <p:nvSpPr>
          <p:cNvPr id="90" name="Pentagon 89"/>
          <p:cNvSpPr/>
          <p:nvPr userDrawn="1"/>
        </p:nvSpPr>
        <p:spPr>
          <a:xfrm rot="10800000">
            <a:off x="8780327" y="6251108"/>
            <a:ext cx="363672" cy="393526"/>
          </a:xfrm>
          <a:prstGeom prst="homePlate">
            <a:avLst>
              <a:gd name="adj" fmla="val 292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1" name="Rectangle 90"/>
          <p:cNvSpPr/>
          <p:nvPr userDrawn="1"/>
        </p:nvSpPr>
        <p:spPr>
          <a:xfrm>
            <a:off x="8859832" y="6251109"/>
            <a:ext cx="18473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id-ID" sz="105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57080" y="6297221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60E2A6B-A809-4840-BF14-8648BC0BDF87}" type="slidenum">
              <a:rPr lang="id-ID" sz="900" b="1" smtClean="0">
                <a:solidFill>
                  <a:srgbClr val="B9D533"/>
                </a:solidFill>
              </a:rPr>
              <a:pPr/>
              <a:t>‹#›</a:t>
            </a:fld>
            <a:endParaRPr lang="id-ID" sz="900" dirty="0">
              <a:solidFill>
                <a:srgbClr val="B9D5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71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bg>
      <p:bgPr>
        <a:solidFill>
          <a:srgbClr val="984E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4168975" y="-1269255"/>
            <a:ext cx="6229227" cy="7989544"/>
            <a:chOff x="5520533" y="-1269255"/>
            <a:chExt cx="8305636" cy="7989544"/>
          </a:xfrm>
        </p:grpSpPr>
        <p:grpSp>
          <p:nvGrpSpPr>
            <p:cNvPr id="8" name="Group 7"/>
            <p:cNvGrpSpPr/>
            <p:nvPr/>
          </p:nvGrpSpPr>
          <p:grpSpPr>
            <a:xfrm>
              <a:off x="7370771" y="864377"/>
              <a:ext cx="2765821" cy="3199090"/>
              <a:chOff x="4411663" y="2038350"/>
              <a:chExt cx="1611313" cy="1863726"/>
            </a:xfrm>
            <a:solidFill>
              <a:srgbClr val="FBFBFB">
                <a:alpha val="5000"/>
              </a:srgbClr>
            </a:solidFill>
          </p:grpSpPr>
          <p:sp>
            <p:nvSpPr>
              <p:cNvPr id="87" name="Freeform 11"/>
              <p:cNvSpPr>
                <a:spLocks/>
              </p:cNvSpPr>
              <p:nvPr/>
            </p:nvSpPr>
            <p:spPr bwMode="auto">
              <a:xfrm>
                <a:off x="5486401" y="20383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8" name="Freeform 14"/>
              <p:cNvSpPr>
                <a:spLocks/>
              </p:cNvSpPr>
              <p:nvPr/>
            </p:nvSpPr>
            <p:spPr bwMode="auto">
              <a:xfrm>
                <a:off x="4411663" y="2657475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9" name="Freeform 58"/>
              <p:cNvSpPr>
                <a:spLocks/>
              </p:cNvSpPr>
              <p:nvPr/>
            </p:nvSpPr>
            <p:spPr bwMode="auto">
              <a:xfrm>
                <a:off x="4411663" y="327818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370771" y="-1269255"/>
              <a:ext cx="6455398" cy="7989544"/>
              <a:chOff x="4411663" y="795338"/>
              <a:chExt cx="3760788" cy="4654550"/>
            </a:xfrm>
            <a:solidFill>
              <a:schemeClr val="bg1">
                <a:lumMod val="95000"/>
                <a:alpha val="5000"/>
              </a:schemeClr>
            </a:solidFill>
          </p:grpSpPr>
          <p:sp>
            <p:nvSpPr>
              <p:cNvPr id="80" name="Freeform 12"/>
              <p:cNvSpPr>
                <a:spLocks/>
              </p:cNvSpPr>
              <p:nvPr/>
            </p:nvSpPr>
            <p:spPr bwMode="auto">
              <a:xfrm>
                <a:off x="4945063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1" name="Freeform 21"/>
              <p:cNvSpPr>
                <a:spLocks/>
              </p:cNvSpPr>
              <p:nvPr/>
            </p:nvSpPr>
            <p:spPr bwMode="auto">
              <a:xfrm>
                <a:off x="6022976" y="2654300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2" name="Freeform 23"/>
              <p:cNvSpPr>
                <a:spLocks/>
              </p:cNvSpPr>
              <p:nvPr/>
            </p:nvSpPr>
            <p:spPr bwMode="auto">
              <a:xfrm>
                <a:off x="4948238" y="3278188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3" name="Freeform 29"/>
              <p:cNvSpPr>
                <a:spLocks/>
              </p:cNvSpPr>
              <p:nvPr/>
            </p:nvSpPr>
            <p:spPr bwMode="auto">
              <a:xfrm>
                <a:off x="4411663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4" name="Freeform 45"/>
              <p:cNvSpPr>
                <a:spLocks/>
              </p:cNvSpPr>
              <p:nvPr/>
            </p:nvSpPr>
            <p:spPr bwMode="auto">
              <a:xfrm>
                <a:off x="7634288" y="2343150"/>
                <a:ext cx="538163" cy="622300"/>
              </a:xfrm>
              <a:custGeom>
                <a:avLst/>
                <a:gdLst>
                  <a:gd name="T0" fmla="*/ 0 w 339"/>
                  <a:gd name="T1" fmla="*/ 196 h 392"/>
                  <a:gd name="T2" fmla="*/ 339 w 339"/>
                  <a:gd name="T3" fmla="*/ 392 h 392"/>
                  <a:gd name="T4" fmla="*/ 339 w 339"/>
                  <a:gd name="T5" fmla="*/ 0 h 392"/>
                  <a:gd name="T6" fmla="*/ 0 w 339"/>
                  <a:gd name="T7" fmla="*/ 196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2">
                    <a:moveTo>
                      <a:pt x="0" y="196"/>
                    </a:moveTo>
                    <a:lnTo>
                      <a:pt x="339" y="392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5" name="Freeform 57"/>
              <p:cNvSpPr>
                <a:spLocks/>
              </p:cNvSpPr>
              <p:nvPr/>
            </p:nvSpPr>
            <p:spPr bwMode="auto">
              <a:xfrm>
                <a:off x="5481638" y="2346325"/>
                <a:ext cx="541338" cy="619125"/>
              </a:xfrm>
              <a:custGeom>
                <a:avLst/>
                <a:gdLst>
                  <a:gd name="T0" fmla="*/ 0 w 341"/>
                  <a:gd name="T1" fmla="*/ 196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6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6" name="Freeform 78"/>
              <p:cNvSpPr>
                <a:spLocks/>
              </p:cNvSpPr>
              <p:nvPr/>
            </p:nvSpPr>
            <p:spPr bwMode="auto">
              <a:xfrm>
                <a:off x="6022976" y="3278188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441565" y="864377"/>
              <a:ext cx="5539816" cy="3727728"/>
              <a:chOff x="3870326" y="2038350"/>
              <a:chExt cx="3227388" cy="2171701"/>
            </a:xfrm>
            <a:solidFill>
              <a:schemeClr val="bg1">
                <a:lumMod val="85000"/>
                <a:alpha val="5000"/>
              </a:schemeClr>
            </a:solidFill>
          </p:grpSpPr>
          <p:sp>
            <p:nvSpPr>
              <p:cNvPr id="76" name="Freeform 34"/>
              <p:cNvSpPr>
                <a:spLocks/>
              </p:cNvSpPr>
              <p:nvPr/>
            </p:nvSpPr>
            <p:spPr bwMode="auto">
              <a:xfrm>
                <a:off x="4945063" y="2038350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7" name="Freeform 53"/>
              <p:cNvSpPr>
                <a:spLocks/>
              </p:cNvSpPr>
              <p:nvPr/>
            </p:nvSpPr>
            <p:spPr bwMode="auto">
              <a:xfrm>
                <a:off x="6559551" y="2965450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8" name="Freeform 69"/>
              <p:cNvSpPr>
                <a:spLocks/>
              </p:cNvSpPr>
              <p:nvPr/>
            </p:nvSpPr>
            <p:spPr bwMode="auto">
              <a:xfrm>
                <a:off x="3870326" y="234950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9" name="Freeform 79"/>
              <p:cNvSpPr>
                <a:spLocks/>
              </p:cNvSpPr>
              <p:nvPr/>
            </p:nvSpPr>
            <p:spPr bwMode="auto">
              <a:xfrm>
                <a:off x="5486401" y="35861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441565" y="-206525"/>
              <a:ext cx="5539816" cy="4790456"/>
              <a:chOff x="3870326" y="1414463"/>
              <a:chExt cx="3227388" cy="2790825"/>
            </a:xfrm>
            <a:solidFill>
              <a:schemeClr val="bg1">
                <a:lumMod val="75000"/>
                <a:alpha val="5000"/>
              </a:schemeClr>
            </a:solidFill>
          </p:grpSpPr>
          <p:sp>
            <p:nvSpPr>
              <p:cNvPr id="69" name="Freeform 16"/>
              <p:cNvSpPr>
                <a:spLocks/>
              </p:cNvSpPr>
              <p:nvPr/>
            </p:nvSpPr>
            <p:spPr bwMode="auto">
              <a:xfrm>
                <a:off x="3870326" y="297021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0" name="Freeform 20"/>
              <p:cNvSpPr>
                <a:spLocks/>
              </p:cNvSpPr>
              <p:nvPr/>
            </p:nvSpPr>
            <p:spPr bwMode="auto">
              <a:xfrm>
                <a:off x="6559551" y="2654300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1" name="Freeform 37"/>
              <p:cNvSpPr>
                <a:spLocks/>
              </p:cNvSpPr>
              <p:nvPr/>
            </p:nvSpPr>
            <p:spPr bwMode="auto">
              <a:xfrm>
                <a:off x="6559551" y="3586163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2" name="Freeform 49"/>
              <p:cNvSpPr>
                <a:spLocks/>
              </p:cNvSpPr>
              <p:nvPr/>
            </p:nvSpPr>
            <p:spPr bwMode="auto">
              <a:xfrm>
                <a:off x="6019801" y="2035175"/>
                <a:ext cx="539750" cy="619125"/>
              </a:xfrm>
              <a:custGeom>
                <a:avLst/>
                <a:gdLst>
                  <a:gd name="T0" fmla="*/ 0 w 340"/>
                  <a:gd name="T1" fmla="*/ 196 h 390"/>
                  <a:gd name="T2" fmla="*/ 340 w 340"/>
                  <a:gd name="T3" fmla="*/ 390 h 390"/>
                  <a:gd name="T4" fmla="*/ 340 w 340"/>
                  <a:gd name="T5" fmla="*/ 0 h 390"/>
                  <a:gd name="T6" fmla="*/ 0 w 340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0" y="196"/>
                    </a:moveTo>
                    <a:lnTo>
                      <a:pt x="340" y="390"/>
                    </a:lnTo>
                    <a:lnTo>
                      <a:pt x="340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3" name="Freeform 62"/>
              <p:cNvSpPr>
                <a:spLocks/>
              </p:cNvSpPr>
              <p:nvPr/>
            </p:nvSpPr>
            <p:spPr bwMode="auto">
              <a:xfrm>
                <a:off x="4945063" y="2657475"/>
                <a:ext cx="541338" cy="620713"/>
              </a:xfrm>
              <a:custGeom>
                <a:avLst/>
                <a:gdLst>
                  <a:gd name="T0" fmla="*/ 0 w 341"/>
                  <a:gd name="T1" fmla="*/ 197 h 391"/>
                  <a:gd name="T2" fmla="*/ 341 w 341"/>
                  <a:gd name="T3" fmla="*/ 391 h 391"/>
                  <a:gd name="T4" fmla="*/ 338 w 341"/>
                  <a:gd name="T5" fmla="*/ 0 h 391"/>
                  <a:gd name="T6" fmla="*/ 0 w 341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0" y="197"/>
                    </a:moveTo>
                    <a:lnTo>
                      <a:pt x="341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4" name="Freeform 66"/>
              <p:cNvSpPr>
                <a:spLocks/>
              </p:cNvSpPr>
              <p:nvPr/>
            </p:nvSpPr>
            <p:spPr bwMode="auto">
              <a:xfrm>
                <a:off x="4406901" y="20383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5" name="Freeform 68"/>
              <p:cNvSpPr>
                <a:spLocks/>
              </p:cNvSpPr>
              <p:nvPr/>
            </p:nvSpPr>
            <p:spPr bwMode="auto">
              <a:xfrm>
                <a:off x="4945063" y="14144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441565" y="327564"/>
              <a:ext cx="6460846" cy="5327270"/>
              <a:chOff x="3870326" y="1725613"/>
              <a:chExt cx="3763962" cy="3103562"/>
            </a:xfrm>
            <a:solidFill>
              <a:schemeClr val="bg1">
                <a:lumMod val="65000"/>
                <a:alpha val="5000"/>
              </a:schemeClr>
            </a:solidFill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3870326" y="26574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3" name="Freeform 26"/>
              <p:cNvSpPr>
                <a:spLocks/>
              </p:cNvSpPr>
              <p:nvPr/>
            </p:nvSpPr>
            <p:spPr bwMode="auto">
              <a:xfrm>
                <a:off x="4411663" y="3589338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4" name="Freeform 33"/>
              <p:cNvSpPr>
                <a:spLocks/>
              </p:cNvSpPr>
              <p:nvPr/>
            </p:nvSpPr>
            <p:spPr bwMode="auto">
              <a:xfrm>
                <a:off x="5486401" y="32781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5" name="Freeform 36"/>
              <p:cNvSpPr>
                <a:spLocks/>
              </p:cNvSpPr>
              <p:nvPr/>
            </p:nvSpPr>
            <p:spPr bwMode="auto">
              <a:xfrm>
                <a:off x="7097713" y="358616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6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6" name="Freeform 39"/>
              <p:cNvSpPr>
                <a:spLocks/>
              </p:cNvSpPr>
              <p:nvPr/>
            </p:nvSpPr>
            <p:spPr bwMode="auto">
              <a:xfrm>
                <a:off x="6022976" y="42100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7" name="Freeform 48"/>
              <p:cNvSpPr>
                <a:spLocks/>
              </p:cNvSpPr>
              <p:nvPr/>
            </p:nvSpPr>
            <p:spPr bwMode="auto">
              <a:xfrm>
                <a:off x="6559551" y="2035175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8" name="Freeform 65"/>
              <p:cNvSpPr>
                <a:spLocks/>
              </p:cNvSpPr>
              <p:nvPr/>
            </p:nvSpPr>
            <p:spPr bwMode="auto">
              <a:xfrm>
                <a:off x="4945063" y="17256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520533" y="-735166"/>
              <a:ext cx="7381879" cy="6398174"/>
              <a:chOff x="3333751" y="1106488"/>
              <a:chExt cx="4300537" cy="3727450"/>
            </a:xfrm>
            <a:solidFill>
              <a:schemeClr val="tx1">
                <a:lumMod val="50000"/>
                <a:lumOff val="50000"/>
                <a:alpha val="1000"/>
              </a:schemeClr>
            </a:solidFill>
          </p:grpSpPr>
          <p:sp>
            <p:nvSpPr>
              <p:cNvPr id="52" name="Freeform 7"/>
              <p:cNvSpPr>
                <a:spLocks/>
              </p:cNvSpPr>
              <p:nvPr/>
            </p:nvSpPr>
            <p:spPr bwMode="auto">
              <a:xfrm>
                <a:off x="6556376" y="1414463"/>
                <a:ext cx="541338" cy="620713"/>
              </a:xfrm>
              <a:custGeom>
                <a:avLst/>
                <a:gdLst>
                  <a:gd name="T0" fmla="*/ 2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2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2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2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3" name="Freeform 13"/>
              <p:cNvSpPr>
                <a:spLocks/>
              </p:cNvSpPr>
              <p:nvPr/>
            </p:nvSpPr>
            <p:spPr bwMode="auto">
              <a:xfrm>
                <a:off x="4945063" y="11064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4" name="Freeform 22"/>
              <p:cNvSpPr>
                <a:spLocks/>
              </p:cNvSpPr>
              <p:nvPr/>
            </p:nvSpPr>
            <p:spPr bwMode="auto">
              <a:xfrm>
                <a:off x="6022976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5" name="Freeform 30"/>
              <p:cNvSpPr>
                <a:spLocks/>
              </p:cNvSpPr>
              <p:nvPr/>
            </p:nvSpPr>
            <p:spPr bwMode="auto">
              <a:xfrm>
                <a:off x="3870326" y="4210050"/>
                <a:ext cx="541338" cy="623888"/>
              </a:xfrm>
              <a:custGeom>
                <a:avLst/>
                <a:gdLst>
                  <a:gd name="T0" fmla="*/ 2 w 341"/>
                  <a:gd name="T1" fmla="*/ 393 h 393"/>
                  <a:gd name="T2" fmla="*/ 0 w 341"/>
                  <a:gd name="T3" fmla="*/ 0 h 393"/>
                  <a:gd name="T4" fmla="*/ 341 w 341"/>
                  <a:gd name="T5" fmla="*/ 196 h 393"/>
                  <a:gd name="T6" fmla="*/ 2 w 341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3">
                    <a:moveTo>
                      <a:pt x="2" y="393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2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6" name="Freeform 35"/>
              <p:cNvSpPr>
                <a:spLocks/>
              </p:cNvSpPr>
              <p:nvPr/>
            </p:nvSpPr>
            <p:spPr bwMode="auto">
              <a:xfrm>
                <a:off x="7097713" y="3273425"/>
                <a:ext cx="536575" cy="623888"/>
              </a:xfrm>
              <a:custGeom>
                <a:avLst/>
                <a:gdLst>
                  <a:gd name="T0" fmla="*/ 0 w 338"/>
                  <a:gd name="T1" fmla="*/ 197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7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7" name="Freeform 52"/>
              <p:cNvSpPr>
                <a:spLocks/>
              </p:cNvSpPr>
              <p:nvPr/>
            </p:nvSpPr>
            <p:spPr bwMode="auto">
              <a:xfrm>
                <a:off x="7097713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8" name="Freeform 54"/>
              <p:cNvSpPr>
                <a:spLocks/>
              </p:cNvSpPr>
              <p:nvPr/>
            </p:nvSpPr>
            <p:spPr bwMode="auto">
              <a:xfrm>
                <a:off x="6019801" y="2346325"/>
                <a:ext cx="539750" cy="619125"/>
              </a:xfrm>
              <a:custGeom>
                <a:avLst/>
                <a:gdLst>
                  <a:gd name="T0" fmla="*/ 2 w 340"/>
                  <a:gd name="T1" fmla="*/ 390 h 390"/>
                  <a:gd name="T2" fmla="*/ 0 w 340"/>
                  <a:gd name="T3" fmla="*/ 0 h 390"/>
                  <a:gd name="T4" fmla="*/ 340 w 340"/>
                  <a:gd name="T5" fmla="*/ 194 h 390"/>
                  <a:gd name="T6" fmla="*/ 2 w 340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2" y="390"/>
                    </a:moveTo>
                    <a:lnTo>
                      <a:pt x="0" y="0"/>
                    </a:lnTo>
                    <a:lnTo>
                      <a:pt x="340" y="194"/>
                    </a:lnTo>
                    <a:lnTo>
                      <a:pt x="2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9" name="Freeform 60"/>
              <p:cNvSpPr>
                <a:spLocks/>
              </p:cNvSpPr>
              <p:nvPr/>
            </p:nvSpPr>
            <p:spPr bwMode="auto">
              <a:xfrm>
                <a:off x="4406901" y="2970213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0" name="Freeform 71"/>
              <p:cNvSpPr>
                <a:spLocks/>
              </p:cNvSpPr>
              <p:nvPr/>
            </p:nvSpPr>
            <p:spPr bwMode="auto">
              <a:xfrm>
                <a:off x="3333751" y="2349500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1" name="Freeform 73"/>
              <p:cNvSpPr>
                <a:spLocks/>
              </p:cNvSpPr>
              <p:nvPr/>
            </p:nvSpPr>
            <p:spPr bwMode="auto">
              <a:xfrm>
                <a:off x="4406901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520533" y="-735166"/>
              <a:ext cx="7381879" cy="5855911"/>
              <a:chOff x="3333751" y="1106488"/>
              <a:chExt cx="4300537" cy="3411538"/>
            </a:xfrm>
            <a:solidFill>
              <a:schemeClr val="tx1">
                <a:lumMod val="65000"/>
                <a:lumOff val="35000"/>
                <a:alpha val="1000"/>
              </a:schemeClr>
            </a:solidFill>
          </p:grpSpPr>
          <p:sp>
            <p:nvSpPr>
              <p:cNvPr id="44" name="Freeform 9"/>
              <p:cNvSpPr>
                <a:spLocks/>
              </p:cNvSpPr>
              <p:nvPr/>
            </p:nvSpPr>
            <p:spPr bwMode="auto">
              <a:xfrm>
                <a:off x="6019801" y="1725613"/>
                <a:ext cx="539750" cy="620713"/>
              </a:xfrm>
              <a:custGeom>
                <a:avLst/>
                <a:gdLst>
                  <a:gd name="T0" fmla="*/ 0 w 340"/>
                  <a:gd name="T1" fmla="*/ 391 h 391"/>
                  <a:gd name="T2" fmla="*/ 0 w 340"/>
                  <a:gd name="T3" fmla="*/ 0 h 391"/>
                  <a:gd name="T4" fmla="*/ 340 w 340"/>
                  <a:gd name="T5" fmla="*/ 195 h 391"/>
                  <a:gd name="T6" fmla="*/ 0 w 340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40" y="195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5" name="Freeform 10"/>
              <p:cNvSpPr>
                <a:spLocks/>
              </p:cNvSpPr>
              <p:nvPr/>
            </p:nvSpPr>
            <p:spPr bwMode="auto">
              <a:xfrm>
                <a:off x="5481638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6" name="Freeform 18"/>
              <p:cNvSpPr>
                <a:spLocks/>
              </p:cNvSpPr>
              <p:nvPr/>
            </p:nvSpPr>
            <p:spPr bwMode="auto">
              <a:xfrm>
                <a:off x="7097713" y="234632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7" name="Freeform 19"/>
              <p:cNvSpPr>
                <a:spLocks/>
              </p:cNvSpPr>
              <p:nvPr/>
            </p:nvSpPr>
            <p:spPr bwMode="auto">
              <a:xfrm>
                <a:off x="6559551" y="2346325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8" name="Freeform 40"/>
              <p:cNvSpPr>
                <a:spLocks/>
              </p:cNvSpPr>
              <p:nvPr/>
            </p:nvSpPr>
            <p:spPr bwMode="auto">
              <a:xfrm>
                <a:off x="6022976" y="3897313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9" name="Freeform 63"/>
              <p:cNvSpPr>
                <a:spLocks/>
              </p:cNvSpPr>
              <p:nvPr/>
            </p:nvSpPr>
            <p:spPr bwMode="auto">
              <a:xfrm>
                <a:off x="5481638" y="1106488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0" name="Freeform 70"/>
              <p:cNvSpPr>
                <a:spLocks/>
              </p:cNvSpPr>
              <p:nvPr/>
            </p:nvSpPr>
            <p:spPr bwMode="auto">
              <a:xfrm>
                <a:off x="3333751" y="265747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1" name="Freeform 74"/>
              <p:cNvSpPr>
                <a:spLocks/>
              </p:cNvSpPr>
              <p:nvPr/>
            </p:nvSpPr>
            <p:spPr bwMode="auto">
              <a:xfrm>
                <a:off x="6022976" y="3586163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441565" y="-206525"/>
              <a:ext cx="6460846" cy="5861360"/>
              <a:chOff x="3870326" y="1414463"/>
              <a:chExt cx="3763962" cy="3414712"/>
            </a:xfrm>
            <a:solidFill>
              <a:schemeClr val="tx1">
                <a:lumMod val="75000"/>
                <a:lumOff val="25000"/>
                <a:alpha val="1000"/>
              </a:schemeClr>
            </a:solidFill>
          </p:grpSpPr>
          <p:sp>
            <p:nvSpPr>
              <p:cNvPr id="34" name="Freeform 8"/>
              <p:cNvSpPr>
                <a:spLocks/>
              </p:cNvSpPr>
              <p:nvPr/>
            </p:nvSpPr>
            <p:spPr bwMode="auto">
              <a:xfrm>
                <a:off x="6019801" y="1414463"/>
                <a:ext cx="539750" cy="620713"/>
              </a:xfrm>
              <a:custGeom>
                <a:avLst/>
                <a:gdLst>
                  <a:gd name="T0" fmla="*/ 0 w 340"/>
                  <a:gd name="T1" fmla="*/ 196 h 391"/>
                  <a:gd name="T2" fmla="*/ 340 w 340"/>
                  <a:gd name="T3" fmla="*/ 391 h 391"/>
                  <a:gd name="T4" fmla="*/ 338 w 340"/>
                  <a:gd name="T5" fmla="*/ 0 h 391"/>
                  <a:gd name="T6" fmla="*/ 0 w 340"/>
                  <a:gd name="T7" fmla="*/ 196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196"/>
                    </a:moveTo>
                    <a:lnTo>
                      <a:pt x="340" y="391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5" name="Freeform 17"/>
              <p:cNvSpPr>
                <a:spLocks/>
              </p:cNvSpPr>
              <p:nvPr/>
            </p:nvSpPr>
            <p:spPr bwMode="auto">
              <a:xfrm>
                <a:off x="7097713" y="2035175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6" name="Freeform 24"/>
              <p:cNvSpPr>
                <a:spLocks/>
              </p:cNvSpPr>
              <p:nvPr/>
            </p:nvSpPr>
            <p:spPr bwMode="auto">
              <a:xfrm>
                <a:off x="3870326" y="1417638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7" name="Freeform 25"/>
              <p:cNvSpPr>
                <a:spLocks/>
              </p:cNvSpPr>
              <p:nvPr/>
            </p:nvSpPr>
            <p:spPr bwMode="auto">
              <a:xfrm>
                <a:off x="4948238" y="3589338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8" name="Freeform 27"/>
              <p:cNvSpPr>
                <a:spLocks/>
              </p:cNvSpPr>
              <p:nvPr/>
            </p:nvSpPr>
            <p:spPr bwMode="auto">
              <a:xfrm>
                <a:off x="4411663" y="390207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9" name="Freeform 28"/>
              <p:cNvSpPr>
                <a:spLocks/>
              </p:cNvSpPr>
              <p:nvPr/>
            </p:nvSpPr>
            <p:spPr bwMode="auto">
              <a:xfrm>
                <a:off x="3870326" y="3902075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41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41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0" name="Freeform 32"/>
              <p:cNvSpPr>
                <a:spLocks/>
              </p:cNvSpPr>
              <p:nvPr/>
            </p:nvSpPr>
            <p:spPr bwMode="auto">
              <a:xfrm>
                <a:off x="4945063" y="234632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1" name="Freeform 56"/>
              <p:cNvSpPr>
                <a:spLocks/>
              </p:cNvSpPr>
              <p:nvPr/>
            </p:nvSpPr>
            <p:spPr bwMode="auto">
              <a:xfrm>
                <a:off x="5481638" y="2657475"/>
                <a:ext cx="541338" cy="620713"/>
              </a:xfrm>
              <a:custGeom>
                <a:avLst/>
                <a:gdLst>
                  <a:gd name="T0" fmla="*/ 3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3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3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3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2" name="Freeform 59"/>
              <p:cNvSpPr>
                <a:spLocks/>
              </p:cNvSpPr>
              <p:nvPr/>
            </p:nvSpPr>
            <p:spPr bwMode="auto">
              <a:xfrm>
                <a:off x="4948238" y="42100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3" name="Freeform 64"/>
              <p:cNvSpPr>
                <a:spLocks/>
              </p:cNvSpPr>
              <p:nvPr/>
            </p:nvSpPr>
            <p:spPr bwMode="auto">
              <a:xfrm>
                <a:off x="5481638" y="1414463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441565" y="-740615"/>
              <a:ext cx="7384604" cy="7460904"/>
              <a:chOff x="3870326" y="1103313"/>
              <a:chExt cx="4302125" cy="4346575"/>
            </a:xfrm>
            <a:solidFill>
              <a:schemeClr val="bg1">
                <a:lumMod val="50000"/>
                <a:alpha val="2000"/>
              </a:schemeClr>
            </a:solidFill>
          </p:grpSpPr>
          <p:sp>
            <p:nvSpPr>
              <p:cNvPr id="24" name="Freeform 61"/>
              <p:cNvSpPr>
                <a:spLocks/>
              </p:cNvSpPr>
              <p:nvPr/>
            </p:nvSpPr>
            <p:spPr bwMode="auto">
              <a:xfrm>
                <a:off x="5486401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3870326" y="1103313"/>
                <a:ext cx="4302125" cy="4033837"/>
                <a:chOff x="3870326" y="1103313"/>
                <a:chExt cx="4302125" cy="4033837"/>
              </a:xfrm>
              <a:grpFill/>
            </p:grpSpPr>
            <p:sp>
              <p:nvSpPr>
                <p:cNvPr id="27" name="Freeform 6"/>
                <p:cNvSpPr>
                  <a:spLocks/>
                </p:cNvSpPr>
                <p:nvPr/>
              </p:nvSpPr>
              <p:spPr bwMode="auto">
                <a:xfrm>
                  <a:off x="6556376" y="1103313"/>
                  <a:ext cx="541338" cy="619125"/>
                </a:xfrm>
                <a:custGeom>
                  <a:avLst/>
                  <a:gdLst>
                    <a:gd name="T0" fmla="*/ 0 w 341"/>
                    <a:gd name="T1" fmla="*/ 196 h 390"/>
                    <a:gd name="T2" fmla="*/ 341 w 341"/>
                    <a:gd name="T3" fmla="*/ 390 h 390"/>
                    <a:gd name="T4" fmla="*/ 338 w 341"/>
                    <a:gd name="T5" fmla="*/ 0 h 390"/>
                    <a:gd name="T6" fmla="*/ 0 w 341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1" h="390">
                      <a:moveTo>
                        <a:pt x="0" y="196"/>
                      </a:moveTo>
                      <a:lnTo>
                        <a:pt x="341" y="390"/>
                      </a:lnTo>
                      <a:lnTo>
                        <a:pt x="338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984E96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8" name="Freeform 38"/>
                <p:cNvSpPr>
                  <a:spLocks/>
                </p:cNvSpPr>
                <p:nvPr/>
              </p:nvSpPr>
              <p:spPr bwMode="auto">
                <a:xfrm>
                  <a:off x="6559551" y="3897313"/>
                  <a:ext cx="538163" cy="620713"/>
                </a:xfrm>
                <a:custGeom>
                  <a:avLst/>
                  <a:gdLst>
                    <a:gd name="T0" fmla="*/ 0 w 339"/>
                    <a:gd name="T1" fmla="*/ 391 h 391"/>
                    <a:gd name="T2" fmla="*/ 0 w 339"/>
                    <a:gd name="T3" fmla="*/ 0 h 391"/>
                    <a:gd name="T4" fmla="*/ 339 w 339"/>
                    <a:gd name="T5" fmla="*/ 194 h 391"/>
                    <a:gd name="T6" fmla="*/ 0 w 339"/>
                    <a:gd name="T7" fmla="*/ 391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1">
                      <a:moveTo>
                        <a:pt x="0" y="391"/>
                      </a:moveTo>
                      <a:lnTo>
                        <a:pt x="0" y="0"/>
                      </a:lnTo>
                      <a:lnTo>
                        <a:pt x="339" y="194"/>
                      </a:lnTo>
                      <a:lnTo>
                        <a:pt x="0" y="391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984E96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9" name="Freeform 42"/>
                <p:cNvSpPr>
                  <a:spLocks/>
                </p:cNvSpPr>
                <p:nvPr/>
              </p:nvSpPr>
              <p:spPr bwMode="auto">
                <a:xfrm>
                  <a:off x="7097713" y="1414463"/>
                  <a:ext cx="536575" cy="620713"/>
                </a:xfrm>
                <a:custGeom>
                  <a:avLst/>
                  <a:gdLst>
                    <a:gd name="T0" fmla="*/ 0 w 338"/>
                    <a:gd name="T1" fmla="*/ 194 h 391"/>
                    <a:gd name="T2" fmla="*/ 338 w 338"/>
                    <a:gd name="T3" fmla="*/ 391 h 391"/>
                    <a:gd name="T4" fmla="*/ 338 w 338"/>
                    <a:gd name="T5" fmla="*/ 0 h 391"/>
                    <a:gd name="T6" fmla="*/ 0 w 338"/>
                    <a:gd name="T7" fmla="*/ 194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1">
                      <a:moveTo>
                        <a:pt x="0" y="194"/>
                      </a:moveTo>
                      <a:lnTo>
                        <a:pt x="338" y="391"/>
                      </a:lnTo>
                      <a:lnTo>
                        <a:pt x="338" y="0"/>
                      </a:lnTo>
                      <a:lnTo>
                        <a:pt x="0" y="194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984E96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0" name="Freeform 43"/>
                <p:cNvSpPr>
                  <a:spLocks/>
                </p:cNvSpPr>
                <p:nvPr/>
              </p:nvSpPr>
              <p:spPr bwMode="auto">
                <a:xfrm>
                  <a:off x="7634288" y="1103313"/>
                  <a:ext cx="538163" cy="619125"/>
                </a:xfrm>
                <a:custGeom>
                  <a:avLst/>
                  <a:gdLst>
                    <a:gd name="T0" fmla="*/ 0 w 339"/>
                    <a:gd name="T1" fmla="*/ 196 h 390"/>
                    <a:gd name="T2" fmla="*/ 339 w 339"/>
                    <a:gd name="T3" fmla="*/ 390 h 390"/>
                    <a:gd name="T4" fmla="*/ 339 w 339"/>
                    <a:gd name="T5" fmla="*/ 0 h 390"/>
                    <a:gd name="T6" fmla="*/ 0 w 339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196"/>
                      </a:moveTo>
                      <a:lnTo>
                        <a:pt x="339" y="390"/>
                      </a:lnTo>
                      <a:lnTo>
                        <a:pt x="339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984E96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/>
              </p:nvSpPr>
              <p:spPr bwMode="auto">
                <a:xfrm>
                  <a:off x="6559551" y="1722438"/>
                  <a:ext cx="538163" cy="623888"/>
                </a:xfrm>
                <a:custGeom>
                  <a:avLst/>
                  <a:gdLst>
                    <a:gd name="T0" fmla="*/ 0 w 339"/>
                    <a:gd name="T1" fmla="*/ 197 h 393"/>
                    <a:gd name="T2" fmla="*/ 339 w 339"/>
                    <a:gd name="T3" fmla="*/ 393 h 393"/>
                    <a:gd name="T4" fmla="*/ 339 w 339"/>
                    <a:gd name="T5" fmla="*/ 0 h 393"/>
                    <a:gd name="T6" fmla="*/ 0 w 339"/>
                    <a:gd name="T7" fmla="*/ 197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3">
                      <a:moveTo>
                        <a:pt x="0" y="197"/>
                      </a:moveTo>
                      <a:lnTo>
                        <a:pt x="339" y="393"/>
                      </a:lnTo>
                      <a:lnTo>
                        <a:pt x="339" y="0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984E96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2" name="Freeform 67"/>
                <p:cNvSpPr>
                  <a:spLocks/>
                </p:cNvSpPr>
                <p:nvPr/>
              </p:nvSpPr>
              <p:spPr bwMode="auto">
                <a:xfrm>
                  <a:off x="3870326" y="1106488"/>
                  <a:ext cx="536575" cy="619125"/>
                </a:xfrm>
                <a:custGeom>
                  <a:avLst/>
                  <a:gdLst>
                    <a:gd name="T0" fmla="*/ 0 w 338"/>
                    <a:gd name="T1" fmla="*/ 390 h 390"/>
                    <a:gd name="T2" fmla="*/ 0 w 338"/>
                    <a:gd name="T3" fmla="*/ 0 h 390"/>
                    <a:gd name="T4" fmla="*/ 338 w 338"/>
                    <a:gd name="T5" fmla="*/ 196 h 390"/>
                    <a:gd name="T6" fmla="*/ 0 w 338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8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984E96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3" name="Freeform 76"/>
                <p:cNvSpPr>
                  <a:spLocks/>
                </p:cNvSpPr>
                <p:nvPr/>
              </p:nvSpPr>
              <p:spPr bwMode="auto">
                <a:xfrm>
                  <a:off x="6559551" y="4518025"/>
                  <a:ext cx="538163" cy="619125"/>
                </a:xfrm>
                <a:custGeom>
                  <a:avLst/>
                  <a:gdLst>
                    <a:gd name="T0" fmla="*/ 0 w 339"/>
                    <a:gd name="T1" fmla="*/ 390 h 390"/>
                    <a:gd name="T2" fmla="*/ 0 w 339"/>
                    <a:gd name="T3" fmla="*/ 0 h 390"/>
                    <a:gd name="T4" fmla="*/ 339 w 339"/>
                    <a:gd name="T5" fmla="*/ 196 h 390"/>
                    <a:gd name="T6" fmla="*/ 0 w 339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9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984E96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sp>
            <p:nvSpPr>
              <p:cNvPr id="26" name="Freeform 77"/>
              <p:cNvSpPr>
                <a:spLocks/>
              </p:cNvSpPr>
              <p:nvPr/>
            </p:nvSpPr>
            <p:spPr bwMode="auto">
              <a:xfrm>
                <a:off x="5486401" y="38973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0131142" y="-1269255"/>
              <a:ext cx="3695027" cy="7989544"/>
              <a:chOff x="6019801" y="795338"/>
              <a:chExt cx="2152650" cy="4654550"/>
            </a:xfrm>
            <a:solidFill>
              <a:schemeClr val="tx1">
                <a:lumMod val="95000"/>
                <a:lumOff val="5000"/>
                <a:alpha val="1000"/>
              </a:schemeClr>
            </a:solidFill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7092951" y="1103313"/>
                <a:ext cx="541338" cy="619125"/>
              </a:xfrm>
              <a:custGeom>
                <a:avLst/>
                <a:gdLst>
                  <a:gd name="T0" fmla="*/ 3 w 341"/>
                  <a:gd name="T1" fmla="*/ 390 h 390"/>
                  <a:gd name="T2" fmla="*/ 0 w 341"/>
                  <a:gd name="T3" fmla="*/ 0 h 390"/>
                  <a:gd name="T4" fmla="*/ 341 w 341"/>
                  <a:gd name="T5" fmla="*/ 196 h 390"/>
                  <a:gd name="T6" fmla="*/ 3 w 341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3" y="390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3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9" name="Freeform 41"/>
              <p:cNvSpPr>
                <a:spLocks/>
              </p:cNvSpPr>
              <p:nvPr/>
            </p:nvSpPr>
            <p:spPr bwMode="auto">
              <a:xfrm>
                <a:off x="7634288" y="1414463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0" name="Freeform 44"/>
              <p:cNvSpPr>
                <a:spLocks/>
              </p:cNvSpPr>
              <p:nvPr/>
            </p:nvSpPr>
            <p:spPr bwMode="auto">
              <a:xfrm>
                <a:off x="7097713" y="172243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1" name="Freeform 46"/>
              <p:cNvSpPr>
                <a:spLocks/>
              </p:cNvSpPr>
              <p:nvPr/>
            </p:nvSpPr>
            <p:spPr bwMode="auto">
              <a:xfrm>
                <a:off x="7634288" y="265430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" name="Freeform 72"/>
              <p:cNvSpPr>
                <a:spLocks/>
              </p:cNvSpPr>
              <p:nvPr/>
            </p:nvSpPr>
            <p:spPr bwMode="auto">
              <a:xfrm>
                <a:off x="6019801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3" name="Freeform 75"/>
              <p:cNvSpPr>
                <a:spLocks/>
              </p:cNvSpPr>
              <p:nvPr/>
            </p:nvSpPr>
            <p:spPr bwMode="auto">
              <a:xfrm>
                <a:off x="6559551" y="4829175"/>
                <a:ext cx="538163" cy="620713"/>
              </a:xfrm>
              <a:custGeom>
                <a:avLst/>
                <a:gdLst>
                  <a:gd name="T0" fmla="*/ 0 w 339"/>
                  <a:gd name="T1" fmla="*/ 194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4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  <p:sp>
        <p:nvSpPr>
          <p:cNvPr id="90" name="Pentagon 89"/>
          <p:cNvSpPr/>
          <p:nvPr userDrawn="1"/>
        </p:nvSpPr>
        <p:spPr>
          <a:xfrm rot="10800000">
            <a:off x="8780327" y="6251108"/>
            <a:ext cx="363672" cy="393526"/>
          </a:xfrm>
          <a:prstGeom prst="homePlate">
            <a:avLst>
              <a:gd name="adj" fmla="val 292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1" name="Rectangle 90"/>
          <p:cNvSpPr/>
          <p:nvPr userDrawn="1"/>
        </p:nvSpPr>
        <p:spPr>
          <a:xfrm>
            <a:off x="8859832" y="6251109"/>
            <a:ext cx="18473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id-ID" sz="105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57080" y="6297221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60E2A6B-A809-4840-BF14-8648BC0BDF87}" type="slidenum">
              <a:rPr lang="id-ID" sz="900" b="1" smtClean="0">
                <a:solidFill>
                  <a:srgbClr val="984E96"/>
                </a:solidFill>
              </a:rPr>
              <a:pPr/>
              <a:t>‹#›</a:t>
            </a:fld>
            <a:endParaRPr lang="id-ID" sz="900" dirty="0">
              <a:solidFill>
                <a:srgbClr val="984E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69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bg>
      <p:bgPr>
        <a:solidFill>
          <a:srgbClr val="5250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4168975" y="-1269255"/>
            <a:ext cx="6229227" cy="7989544"/>
            <a:chOff x="5520533" y="-1269255"/>
            <a:chExt cx="8305636" cy="7989544"/>
          </a:xfrm>
        </p:grpSpPr>
        <p:grpSp>
          <p:nvGrpSpPr>
            <p:cNvPr id="8" name="Group 7"/>
            <p:cNvGrpSpPr/>
            <p:nvPr/>
          </p:nvGrpSpPr>
          <p:grpSpPr>
            <a:xfrm>
              <a:off x="7370771" y="864377"/>
              <a:ext cx="2765821" cy="3199090"/>
              <a:chOff x="4411663" y="2038350"/>
              <a:chExt cx="1611313" cy="1863726"/>
            </a:xfrm>
            <a:solidFill>
              <a:srgbClr val="FBFBFB">
                <a:alpha val="5000"/>
              </a:srgbClr>
            </a:solidFill>
          </p:grpSpPr>
          <p:sp>
            <p:nvSpPr>
              <p:cNvPr id="87" name="Freeform 11"/>
              <p:cNvSpPr>
                <a:spLocks/>
              </p:cNvSpPr>
              <p:nvPr/>
            </p:nvSpPr>
            <p:spPr bwMode="auto">
              <a:xfrm>
                <a:off x="5486401" y="20383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8" name="Freeform 14"/>
              <p:cNvSpPr>
                <a:spLocks/>
              </p:cNvSpPr>
              <p:nvPr/>
            </p:nvSpPr>
            <p:spPr bwMode="auto">
              <a:xfrm>
                <a:off x="4411663" y="2657475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9" name="Freeform 58"/>
              <p:cNvSpPr>
                <a:spLocks/>
              </p:cNvSpPr>
              <p:nvPr/>
            </p:nvSpPr>
            <p:spPr bwMode="auto">
              <a:xfrm>
                <a:off x="4411663" y="327818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370771" y="-1269255"/>
              <a:ext cx="6455398" cy="7989544"/>
              <a:chOff x="4411663" y="795338"/>
              <a:chExt cx="3760788" cy="4654550"/>
            </a:xfrm>
            <a:solidFill>
              <a:schemeClr val="bg1">
                <a:lumMod val="95000"/>
                <a:alpha val="5000"/>
              </a:schemeClr>
            </a:solidFill>
          </p:grpSpPr>
          <p:sp>
            <p:nvSpPr>
              <p:cNvPr id="80" name="Freeform 12"/>
              <p:cNvSpPr>
                <a:spLocks/>
              </p:cNvSpPr>
              <p:nvPr/>
            </p:nvSpPr>
            <p:spPr bwMode="auto">
              <a:xfrm>
                <a:off x="4945063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1" name="Freeform 21"/>
              <p:cNvSpPr>
                <a:spLocks/>
              </p:cNvSpPr>
              <p:nvPr/>
            </p:nvSpPr>
            <p:spPr bwMode="auto">
              <a:xfrm>
                <a:off x="6022976" y="2654300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2" name="Freeform 23"/>
              <p:cNvSpPr>
                <a:spLocks/>
              </p:cNvSpPr>
              <p:nvPr/>
            </p:nvSpPr>
            <p:spPr bwMode="auto">
              <a:xfrm>
                <a:off x="4948238" y="3278188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3" name="Freeform 29"/>
              <p:cNvSpPr>
                <a:spLocks/>
              </p:cNvSpPr>
              <p:nvPr/>
            </p:nvSpPr>
            <p:spPr bwMode="auto">
              <a:xfrm>
                <a:off x="4411663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4" name="Freeform 45"/>
              <p:cNvSpPr>
                <a:spLocks/>
              </p:cNvSpPr>
              <p:nvPr/>
            </p:nvSpPr>
            <p:spPr bwMode="auto">
              <a:xfrm>
                <a:off x="7634288" y="2343150"/>
                <a:ext cx="538163" cy="622300"/>
              </a:xfrm>
              <a:custGeom>
                <a:avLst/>
                <a:gdLst>
                  <a:gd name="T0" fmla="*/ 0 w 339"/>
                  <a:gd name="T1" fmla="*/ 196 h 392"/>
                  <a:gd name="T2" fmla="*/ 339 w 339"/>
                  <a:gd name="T3" fmla="*/ 392 h 392"/>
                  <a:gd name="T4" fmla="*/ 339 w 339"/>
                  <a:gd name="T5" fmla="*/ 0 h 392"/>
                  <a:gd name="T6" fmla="*/ 0 w 339"/>
                  <a:gd name="T7" fmla="*/ 196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2">
                    <a:moveTo>
                      <a:pt x="0" y="196"/>
                    </a:moveTo>
                    <a:lnTo>
                      <a:pt x="339" y="392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5" name="Freeform 57"/>
              <p:cNvSpPr>
                <a:spLocks/>
              </p:cNvSpPr>
              <p:nvPr/>
            </p:nvSpPr>
            <p:spPr bwMode="auto">
              <a:xfrm>
                <a:off x="5481638" y="2346325"/>
                <a:ext cx="541338" cy="619125"/>
              </a:xfrm>
              <a:custGeom>
                <a:avLst/>
                <a:gdLst>
                  <a:gd name="T0" fmla="*/ 0 w 341"/>
                  <a:gd name="T1" fmla="*/ 196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6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6" name="Freeform 78"/>
              <p:cNvSpPr>
                <a:spLocks/>
              </p:cNvSpPr>
              <p:nvPr/>
            </p:nvSpPr>
            <p:spPr bwMode="auto">
              <a:xfrm>
                <a:off x="6022976" y="3278188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441565" y="864377"/>
              <a:ext cx="5539816" cy="3727728"/>
              <a:chOff x="3870326" y="2038350"/>
              <a:chExt cx="3227388" cy="2171701"/>
            </a:xfrm>
            <a:solidFill>
              <a:schemeClr val="bg1">
                <a:lumMod val="85000"/>
                <a:alpha val="5000"/>
              </a:schemeClr>
            </a:solidFill>
          </p:grpSpPr>
          <p:sp>
            <p:nvSpPr>
              <p:cNvPr id="76" name="Freeform 34"/>
              <p:cNvSpPr>
                <a:spLocks/>
              </p:cNvSpPr>
              <p:nvPr/>
            </p:nvSpPr>
            <p:spPr bwMode="auto">
              <a:xfrm>
                <a:off x="4945063" y="2038350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7" name="Freeform 53"/>
              <p:cNvSpPr>
                <a:spLocks/>
              </p:cNvSpPr>
              <p:nvPr/>
            </p:nvSpPr>
            <p:spPr bwMode="auto">
              <a:xfrm>
                <a:off x="6559551" y="2965450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8" name="Freeform 69"/>
              <p:cNvSpPr>
                <a:spLocks/>
              </p:cNvSpPr>
              <p:nvPr/>
            </p:nvSpPr>
            <p:spPr bwMode="auto">
              <a:xfrm>
                <a:off x="3870326" y="234950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9" name="Freeform 79"/>
              <p:cNvSpPr>
                <a:spLocks/>
              </p:cNvSpPr>
              <p:nvPr/>
            </p:nvSpPr>
            <p:spPr bwMode="auto">
              <a:xfrm>
                <a:off x="5486401" y="35861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441565" y="-206525"/>
              <a:ext cx="5539816" cy="4790456"/>
              <a:chOff x="3870326" y="1414463"/>
              <a:chExt cx="3227388" cy="2790825"/>
            </a:xfrm>
            <a:solidFill>
              <a:schemeClr val="bg1">
                <a:lumMod val="75000"/>
                <a:alpha val="5000"/>
              </a:schemeClr>
            </a:solidFill>
          </p:grpSpPr>
          <p:sp>
            <p:nvSpPr>
              <p:cNvPr id="69" name="Freeform 16"/>
              <p:cNvSpPr>
                <a:spLocks/>
              </p:cNvSpPr>
              <p:nvPr/>
            </p:nvSpPr>
            <p:spPr bwMode="auto">
              <a:xfrm>
                <a:off x="3870326" y="297021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0" name="Freeform 20"/>
              <p:cNvSpPr>
                <a:spLocks/>
              </p:cNvSpPr>
              <p:nvPr/>
            </p:nvSpPr>
            <p:spPr bwMode="auto">
              <a:xfrm>
                <a:off x="6559551" y="2654300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1" name="Freeform 37"/>
              <p:cNvSpPr>
                <a:spLocks/>
              </p:cNvSpPr>
              <p:nvPr/>
            </p:nvSpPr>
            <p:spPr bwMode="auto">
              <a:xfrm>
                <a:off x="6559551" y="3586163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2" name="Freeform 49"/>
              <p:cNvSpPr>
                <a:spLocks/>
              </p:cNvSpPr>
              <p:nvPr/>
            </p:nvSpPr>
            <p:spPr bwMode="auto">
              <a:xfrm>
                <a:off x="6019801" y="2035175"/>
                <a:ext cx="539750" cy="619125"/>
              </a:xfrm>
              <a:custGeom>
                <a:avLst/>
                <a:gdLst>
                  <a:gd name="T0" fmla="*/ 0 w 340"/>
                  <a:gd name="T1" fmla="*/ 196 h 390"/>
                  <a:gd name="T2" fmla="*/ 340 w 340"/>
                  <a:gd name="T3" fmla="*/ 390 h 390"/>
                  <a:gd name="T4" fmla="*/ 340 w 340"/>
                  <a:gd name="T5" fmla="*/ 0 h 390"/>
                  <a:gd name="T6" fmla="*/ 0 w 340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0" y="196"/>
                    </a:moveTo>
                    <a:lnTo>
                      <a:pt x="340" y="390"/>
                    </a:lnTo>
                    <a:lnTo>
                      <a:pt x="340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3" name="Freeform 62"/>
              <p:cNvSpPr>
                <a:spLocks/>
              </p:cNvSpPr>
              <p:nvPr/>
            </p:nvSpPr>
            <p:spPr bwMode="auto">
              <a:xfrm>
                <a:off x="4945063" y="2657475"/>
                <a:ext cx="541338" cy="620713"/>
              </a:xfrm>
              <a:custGeom>
                <a:avLst/>
                <a:gdLst>
                  <a:gd name="T0" fmla="*/ 0 w 341"/>
                  <a:gd name="T1" fmla="*/ 197 h 391"/>
                  <a:gd name="T2" fmla="*/ 341 w 341"/>
                  <a:gd name="T3" fmla="*/ 391 h 391"/>
                  <a:gd name="T4" fmla="*/ 338 w 341"/>
                  <a:gd name="T5" fmla="*/ 0 h 391"/>
                  <a:gd name="T6" fmla="*/ 0 w 341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0" y="197"/>
                    </a:moveTo>
                    <a:lnTo>
                      <a:pt x="341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4" name="Freeform 66"/>
              <p:cNvSpPr>
                <a:spLocks/>
              </p:cNvSpPr>
              <p:nvPr/>
            </p:nvSpPr>
            <p:spPr bwMode="auto">
              <a:xfrm>
                <a:off x="4406901" y="20383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5" name="Freeform 68"/>
              <p:cNvSpPr>
                <a:spLocks/>
              </p:cNvSpPr>
              <p:nvPr/>
            </p:nvSpPr>
            <p:spPr bwMode="auto">
              <a:xfrm>
                <a:off x="4945063" y="14144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441565" y="327564"/>
              <a:ext cx="6460846" cy="5327270"/>
              <a:chOff x="3870326" y="1725613"/>
              <a:chExt cx="3763962" cy="3103562"/>
            </a:xfrm>
            <a:solidFill>
              <a:schemeClr val="bg1">
                <a:lumMod val="65000"/>
                <a:alpha val="5000"/>
              </a:schemeClr>
            </a:solidFill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3870326" y="26574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3" name="Freeform 26"/>
              <p:cNvSpPr>
                <a:spLocks/>
              </p:cNvSpPr>
              <p:nvPr/>
            </p:nvSpPr>
            <p:spPr bwMode="auto">
              <a:xfrm>
                <a:off x="4411663" y="3589338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4" name="Freeform 33"/>
              <p:cNvSpPr>
                <a:spLocks/>
              </p:cNvSpPr>
              <p:nvPr/>
            </p:nvSpPr>
            <p:spPr bwMode="auto">
              <a:xfrm>
                <a:off x="5486401" y="32781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5" name="Freeform 36"/>
              <p:cNvSpPr>
                <a:spLocks/>
              </p:cNvSpPr>
              <p:nvPr/>
            </p:nvSpPr>
            <p:spPr bwMode="auto">
              <a:xfrm>
                <a:off x="7097713" y="358616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6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6" name="Freeform 39"/>
              <p:cNvSpPr>
                <a:spLocks/>
              </p:cNvSpPr>
              <p:nvPr/>
            </p:nvSpPr>
            <p:spPr bwMode="auto">
              <a:xfrm>
                <a:off x="6022976" y="42100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7" name="Freeform 48"/>
              <p:cNvSpPr>
                <a:spLocks/>
              </p:cNvSpPr>
              <p:nvPr/>
            </p:nvSpPr>
            <p:spPr bwMode="auto">
              <a:xfrm>
                <a:off x="6559551" y="2035175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8" name="Freeform 65"/>
              <p:cNvSpPr>
                <a:spLocks/>
              </p:cNvSpPr>
              <p:nvPr/>
            </p:nvSpPr>
            <p:spPr bwMode="auto">
              <a:xfrm>
                <a:off x="4945063" y="17256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520533" y="-735166"/>
              <a:ext cx="7381879" cy="6398174"/>
              <a:chOff x="3333751" y="1106488"/>
              <a:chExt cx="4300537" cy="3727450"/>
            </a:xfrm>
            <a:solidFill>
              <a:schemeClr val="tx1">
                <a:lumMod val="50000"/>
                <a:lumOff val="50000"/>
                <a:alpha val="1000"/>
              </a:schemeClr>
            </a:solidFill>
          </p:grpSpPr>
          <p:sp>
            <p:nvSpPr>
              <p:cNvPr id="52" name="Freeform 7"/>
              <p:cNvSpPr>
                <a:spLocks/>
              </p:cNvSpPr>
              <p:nvPr/>
            </p:nvSpPr>
            <p:spPr bwMode="auto">
              <a:xfrm>
                <a:off x="6556376" y="1414463"/>
                <a:ext cx="541338" cy="620713"/>
              </a:xfrm>
              <a:custGeom>
                <a:avLst/>
                <a:gdLst>
                  <a:gd name="T0" fmla="*/ 2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2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2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2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3" name="Freeform 13"/>
              <p:cNvSpPr>
                <a:spLocks/>
              </p:cNvSpPr>
              <p:nvPr/>
            </p:nvSpPr>
            <p:spPr bwMode="auto">
              <a:xfrm>
                <a:off x="4945063" y="11064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4" name="Freeform 22"/>
              <p:cNvSpPr>
                <a:spLocks/>
              </p:cNvSpPr>
              <p:nvPr/>
            </p:nvSpPr>
            <p:spPr bwMode="auto">
              <a:xfrm>
                <a:off x="6022976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5" name="Freeform 30"/>
              <p:cNvSpPr>
                <a:spLocks/>
              </p:cNvSpPr>
              <p:nvPr/>
            </p:nvSpPr>
            <p:spPr bwMode="auto">
              <a:xfrm>
                <a:off x="3870326" y="4210050"/>
                <a:ext cx="541338" cy="623888"/>
              </a:xfrm>
              <a:custGeom>
                <a:avLst/>
                <a:gdLst>
                  <a:gd name="T0" fmla="*/ 2 w 341"/>
                  <a:gd name="T1" fmla="*/ 393 h 393"/>
                  <a:gd name="T2" fmla="*/ 0 w 341"/>
                  <a:gd name="T3" fmla="*/ 0 h 393"/>
                  <a:gd name="T4" fmla="*/ 341 w 341"/>
                  <a:gd name="T5" fmla="*/ 196 h 393"/>
                  <a:gd name="T6" fmla="*/ 2 w 341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3">
                    <a:moveTo>
                      <a:pt x="2" y="393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2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6" name="Freeform 35"/>
              <p:cNvSpPr>
                <a:spLocks/>
              </p:cNvSpPr>
              <p:nvPr/>
            </p:nvSpPr>
            <p:spPr bwMode="auto">
              <a:xfrm>
                <a:off x="7097713" y="3273425"/>
                <a:ext cx="536575" cy="623888"/>
              </a:xfrm>
              <a:custGeom>
                <a:avLst/>
                <a:gdLst>
                  <a:gd name="T0" fmla="*/ 0 w 338"/>
                  <a:gd name="T1" fmla="*/ 197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7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7" name="Freeform 52"/>
              <p:cNvSpPr>
                <a:spLocks/>
              </p:cNvSpPr>
              <p:nvPr/>
            </p:nvSpPr>
            <p:spPr bwMode="auto">
              <a:xfrm>
                <a:off x="7097713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8" name="Freeform 54"/>
              <p:cNvSpPr>
                <a:spLocks/>
              </p:cNvSpPr>
              <p:nvPr/>
            </p:nvSpPr>
            <p:spPr bwMode="auto">
              <a:xfrm>
                <a:off x="6019801" y="2346325"/>
                <a:ext cx="539750" cy="619125"/>
              </a:xfrm>
              <a:custGeom>
                <a:avLst/>
                <a:gdLst>
                  <a:gd name="T0" fmla="*/ 2 w 340"/>
                  <a:gd name="T1" fmla="*/ 390 h 390"/>
                  <a:gd name="T2" fmla="*/ 0 w 340"/>
                  <a:gd name="T3" fmla="*/ 0 h 390"/>
                  <a:gd name="T4" fmla="*/ 340 w 340"/>
                  <a:gd name="T5" fmla="*/ 194 h 390"/>
                  <a:gd name="T6" fmla="*/ 2 w 340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2" y="390"/>
                    </a:moveTo>
                    <a:lnTo>
                      <a:pt x="0" y="0"/>
                    </a:lnTo>
                    <a:lnTo>
                      <a:pt x="340" y="194"/>
                    </a:lnTo>
                    <a:lnTo>
                      <a:pt x="2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9" name="Freeform 60"/>
              <p:cNvSpPr>
                <a:spLocks/>
              </p:cNvSpPr>
              <p:nvPr/>
            </p:nvSpPr>
            <p:spPr bwMode="auto">
              <a:xfrm>
                <a:off x="4406901" y="2970213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0" name="Freeform 71"/>
              <p:cNvSpPr>
                <a:spLocks/>
              </p:cNvSpPr>
              <p:nvPr/>
            </p:nvSpPr>
            <p:spPr bwMode="auto">
              <a:xfrm>
                <a:off x="3333751" y="2349500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1" name="Freeform 73"/>
              <p:cNvSpPr>
                <a:spLocks/>
              </p:cNvSpPr>
              <p:nvPr/>
            </p:nvSpPr>
            <p:spPr bwMode="auto">
              <a:xfrm>
                <a:off x="4406901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520533" y="-735166"/>
              <a:ext cx="7381879" cy="5855911"/>
              <a:chOff x="3333751" y="1106488"/>
              <a:chExt cx="4300537" cy="3411538"/>
            </a:xfrm>
            <a:solidFill>
              <a:schemeClr val="tx1">
                <a:lumMod val="65000"/>
                <a:lumOff val="35000"/>
                <a:alpha val="1000"/>
              </a:schemeClr>
            </a:solidFill>
          </p:grpSpPr>
          <p:sp>
            <p:nvSpPr>
              <p:cNvPr id="44" name="Freeform 9"/>
              <p:cNvSpPr>
                <a:spLocks/>
              </p:cNvSpPr>
              <p:nvPr/>
            </p:nvSpPr>
            <p:spPr bwMode="auto">
              <a:xfrm>
                <a:off x="6019801" y="1725613"/>
                <a:ext cx="539750" cy="620713"/>
              </a:xfrm>
              <a:custGeom>
                <a:avLst/>
                <a:gdLst>
                  <a:gd name="T0" fmla="*/ 0 w 340"/>
                  <a:gd name="T1" fmla="*/ 391 h 391"/>
                  <a:gd name="T2" fmla="*/ 0 w 340"/>
                  <a:gd name="T3" fmla="*/ 0 h 391"/>
                  <a:gd name="T4" fmla="*/ 340 w 340"/>
                  <a:gd name="T5" fmla="*/ 195 h 391"/>
                  <a:gd name="T6" fmla="*/ 0 w 340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40" y="195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5" name="Freeform 10"/>
              <p:cNvSpPr>
                <a:spLocks/>
              </p:cNvSpPr>
              <p:nvPr/>
            </p:nvSpPr>
            <p:spPr bwMode="auto">
              <a:xfrm>
                <a:off x="5481638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6" name="Freeform 18"/>
              <p:cNvSpPr>
                <a:spLocks/>
              </p:cNvSpPr>
              <p:nvPr/>
            </p:nvSpPr>
            <p:spPr bwMode="auto">
              <a:xfrm>
                <a:off x="7097713" y="234632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7" name="Freeform 19"/>
              <p:cNvSpPr>
                <a:spLocks/>
              </p:cNvSpPr>
              <p:nvPr/>
            </p:nvSpPr>
            <p:spPr bwMode="auto">
              <a:xfrm>
                <a:off x="6559551" y="2346325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8" name="Freeform 40"/>
              <p:cNvSpPr>
                <a:spLocks/>
              </p:cNvSpPr>
              <p:nvPr/>
            </p:nvSpPr>
            <p:spPr bwMode="auto">
              <a:xfrm>
                <a:off x="6022976" y="3897313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9" name="Freeform 63"/>
              <p:cNvSpPr>
                <a:spLocks/>
              </p:cNvSpPr>
              <p:nvPr/>
            </p:nvSpPr>
            <p:spPr bwMode="auto">
              <a:xfrm>
                <a:off x="5481638" y="1106488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0" name="Freeform 70"/>
              <p:cNvSpPr>
                <a:spLocks/>
              </p:cNvSpPr>
              <p:nvPr/>
            </p:nvSpPr>
            <p:spPr bwMode="auto">
              <a:xfrm>
                <a:off x="3333751" y="265747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1" name="Freeform 74"/>
              <p:cNvSpPr>
                <a:spLocks/>
              </p:cNvSpPr>
              <p:nvPr/>
            </p:nvSpPr>
            <p:spPr bwMode="auto">
              <a:xfrm>
                <a:off x="6022976" y="3586163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441565" y="-206525"/>
              <a:ext cx="6460846" cy="5861360"/>
              <a:chOff x="3870326" y="1414463"/>
              <a:chExt cx="3763962" cy="3414712"/>
            </a:xfrm>
            <a:solidFill>
              <a:schemeClr val="tx1">
                <a:lumMod val="75000"/>
                <a:lumOff val="25000"/>
                <a:alpha val="1000"/>
              </a:schemeClr>
            </a:solidFill>
          </p:grpSpPr>
          <p:sp>
            <p:nvSpPr>
              <p:cNvPr id="34" name="Freeform 8"/>
              <p:cNvSpPr>
                <a:spLocks/>
              </p:cNvSpPr>
              <p:nvPr/>
            </p:nvSpPr>
            <p:spPr bwMode="auto">
              <a:xfrm>
                <a:off x="6019801" y="1414463"/>
                <a:ext cx="539750" cy="620713"/>
              </a:xfrm>
              <a:custGeom>
                <a:avLst/>
                <a:gdLst>
                  <a:gd name="T0" fmla="*/ 0 w 340"/>
                  <a:gd name="T1" fmla="*/ 196 h 391"/>
                  <a:gd name="T2" fmla="*/ 340 w 340"/>
                  <a:gd name="T3" fmla="*/ 391 h 391"/>
                  <a:gd name="T4" fmla="*/ 338 w 340"/>
                  <a:gd name="T5" fmla="*/ 0 h 391"/>
                  <a:gd name="T6" fmla="*/ 0 w 340"/>
                  <a:gd name="T7" fmla="*/ 196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196"/>
                    </a:moveTo>
                    <a:lnTo>
                      <a:pt x="340" y="391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5" name="Freeform 17"/>
              <p:cNvSpPr>
                <a:spLocks/>
              </p:cNvSpPr>
              <p:nvPr/>
            </p:nvSpPr>
            <p:spPr bwMode="auto">
              <a:xfrm>
                <a:off x="7097713" y="2035175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6" name="Freeform 24"/>
              <p:cNvSpPr>
                <a:spLocks/>
              </p:cNvSpPr>
              <p:nvPr/>
            </p:nvSpPr>
            <p:spPr bwMode="auto">
              <a:xfrm>
                <a:off x="3870326" y="1417638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7" name="Freeform 25"/>
              <p:cNvSpPr>
                <a:spLocks/>
              </p:cNvSpPr>
              <p:nvPr/>
            </p:nvSpPr>
            <p:spPr bwMode="auto">
              <a:xfrm>
                <a:off x="4948238" y="3589338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8" name="Freeform 27"/>
              <p:cNvSpPr>
                <a:spLocks/>
              </p:cNvSpPr>
              <p:nvPr/>
            </p:nvSpPr>
            <p:spPr bwMode="auto">
              <a:xfrm>
                <a:off x="4411663" y="390207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9" name="Freeform 28"/>
              <p:cNvSpPr>
                <a:spLocks/>
              </p:cNvSpPr>
              <p:nvPr/>
            </p:nvSpPr>
            <p:spPr bwMode="auto">
              <a:xfrm>
                <a:off x="3870326" y="3902075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41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41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0" name="Freeform 32"/>
              <p:cNvSpPr>
                <a:spLocks/>
              </p:cNvSpPr>
              <p:nvPr/>
            </p:nvSpPr>
            <p:spPr bwMode="auto">
              <a:xfrm>
                <a:off x="4945063" y="234632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1" name="Freeform 56"/>
              <p:cNvSpPr>
                <a:spLocks/>
              </p:cNvSpPr>
              <p:nvPr/>
            </p:nvSpPr>
            <p:spPr bwMode="auto">
              <a:xfrm>
                <a:off x="5481638" y="2657475"/>
                <a:ext cx="541338" cy="620713"/>
              </a:xfrm>
              <a:custGeom>
                <a:avLst/>
                <a:gdLst>
                  <a:gd name="T0" fmla="*/ 3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3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3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3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2" name="Freeform 59"/>
              <p:cNvSpPr>
                <a:spLocks/>
              </p:cNvSpPr>
              <p:nvPr/>
            </p:nvSpPr>
            <p:spPr bwMode="auto">
              <a:xfrm>
                <a:off x="4948238" y="42100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3" name="Freeform 64"/>
              <p:cNvSpPr>
                <a:spLocks/>
              </p:cNvSpPr>
              <p:nvPr/>
            </p:nvSpPr>
            <p:spPr bwMode="auto">
              <a:xfrm>
                <a:off x="5481638" y="1414463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441565" y="-740615"/>
              <a:ext cx="7384604" cy="7460904"/>
              <a:chOff x="3870326" y="1103313"/>
              <a:chExt cx="4302125" cy="4346575"/>
            </a:xfrm>
            <a:solidFill>
              <a:schemeClr val="bg1">
                <a:lumMod val="50000"/>
                <a:alpha val="2000"/>
              </a:schemeClr>
            </a:solidFill>
          </p:grpSpPr>
          <p:sp>
            <p:nvSpPr>
              <p:cNvPr id="24" name="Freeform 61"/>
              <p:cNvSpPr>
                <a:spLocks/>
              </p:cNvSpPr>
              <p:nvPr/>
            </p:nvSpPr>
            <p:spPr bwMode="auto">
              <a:xfrm>
                <a:off x="5486401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3870326" y="1103313"/>
                <a:ext cx="4302125" cy="4033837"/>
                <a:chOff x="3870326" y="1103313"/>
                <a:chExt cx="4302125" cy="4033837"/>
              </a:xfrm>
              <a:grpFill/>
            </p:grpSpPr>
            <p:sp>
              <p:nvSpPr>
                <p:cNvPr id="27" name="Freeform 6"/>
                <p:cNvSpPr>
                  <a:spLocks/>
                </p:cNvSpPr>
                <p:nvPr/>
              </p:nvSpPr>
              <p:spPr bwMode="auto">
                <a:xfrm>
                  <a:off x="6556376" y="1103313"/>
                  <a:ext cx="541338" cy="619125"/>
                </a:xfrm>
                <a:custGeom>
                  <a:avLst/>
                  <a:gdLst>
                    <a:gd name="T0" fmla="*/ 0 w 341"/>
                    <a:gd name="T1" fmla="*/ 196 h 390"/>
                    <a:gd name="T2" fmla="*/ 341 w 341"/>
                    <a:gd name="T3" fmla="*/ 390 h 390"/>
                    <a:gd name="T4" fmla="*/ 338 w 341"/>
                    <a:gd name="T5" fmla="*/ 0 h 390"/>
                    <a:gd name="T6" fmla="*/ 0 w 341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1" h="390">
                      <a:moveTo>
                        <a:pt x="0" y="196"/>
                      </a:moveTo>
                      <a:lnTo>
                        <a:pt x="341" y="390"/>
                      </a:lnTo>
                      <a:lnTo>
                        <a:pt x="338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525068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8" name="Freeform 38"/>
                <p:cNvSpPr>
                  <a:spLocks/>
                </p:cNvSpPr>
                <p:nvPr/>
              </p:nvSpPr>
              <p:spPr bwMode="auto">
                <a:xfrm>
                  <a:off x="6559551" y="3897313"/>
                  <a:ext cx="538163" cy="620713"/>
                </a:xfrm>
                <a:custGeom>
                  <a:avLst/>
                  <a:gdLst>
                    <a:gd name="T0" fmla="*/ 0 w 339"/>
                    <a:gd name="T1" fmla="*/ 391 h 391"/>
                    <a:gd name="T2" fmla="*/ 0 w 339"/>
                    <a:gd name="T3" fmla="*/ 0 h 391"/>
                    <a:gd name="T4" fmla="*/ 339 w 339"/>
                    <a:gd name="T5" fmla="*/ 194 h 391"/>
                    <a:gd name="T6" fmla="*/ 0 w 339"/>
                    <a:gd name="T7" fmla="*/ 391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1">
                      <a:moveTo>
                        <a:pt x="0" y="391"/>
                      </a:moveTo>
                      <a:lnTo>
                        <a:pt x="0" y="0"/>
                      </a:lnTo>
                      <a:lnTo>
                        <a:pt x="339" y="194"/>
                      </a:lnTo>
                      <a:lnTo>
                        <a:pt x="0" y="391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525068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9" name="Freeform 42"/>
                <p:cNvSpPr>
                  <a:spLocks/>
                </p:cNvSpPr>
                <p:nvPr/>
              </p:nvSpPr>
              <p:spPr bwMode="auto">
                <a:xfrm>
                  <a:off x="7097713" y="1414463"/>
                  <a:ext cx="536575" cy="620713"/>
                </a:xfrm>
                <a:custGeom>
                  <a:avLst/>
                  <a:gdLst>
                    <a:gd name="T0" fmla="*/ 0 w 338"/>
                    <a:gd name="T1" fmla="*/ 194 h 391"/>
                    <a:gd name="T2" fmla="*/ 338 w 338"/>
                    <a:gd name="T3" fmla="*/ 391 h 391"/>
                    <a:gd name="T4" fmla="*/ 338 w 338"/>
                    <a:gd name="T5" fmla="*/ 0 h 391"/>
                    <a:gd name="T6" fmla="*/ 0 w 338"/>
                    <a:gd name="T7" fmla="*/ 194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1">
                      <a:moveTo>
                        <a:pt x="0" y="194"/>
                      </a:moveTo>
                      <a:lnTo>
                        <a:pt x="338" y="391"/>
                      </a:lnTo>
                      <a:lnTo>
                        <a:pt x="338" y="0"/>
                      </a:lnTo>
                      <a:lnTo>
                        <a:pt x="0" y="194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525068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0" name="Freeform 43"/>
                <p:cNvSpPr>
                  <a:spLocks/>
                </p:cNvSpPr>
                <p:nvPr/>
              </p:nvSpPr>
              <p:spPr bwMode="auto">
                <a:xfrm>
                  <a:off x="7634288" y="1103313"/>
                  <a:ext cx="538163" cy="619125"/>
                </a:xfrm>
                <a:custGeom>
                  <a:avLst/>
                  <a:gdLst>
                    <a:gd name="T0" fmla="*/ 0 w 339"/>
                    <a:gd name="T1" fmla="*/ 196 h 390"/>
                    <a:gd name="T2" fmla="*/ 339 w 339"/>
                    <a:gd name="T3" fmla="*/ 390 h 390"/>
                    <a:gd name="T4" fmla="*/ 339 w 339"/>
                    <a:gd name="T5" fmla="*/ 0 h 390"/>
                    <a:gd name="T6" fmla="*/ 0 w 339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196"/>
                      </a:moveTo>
                      <a:lnTo>
                        <a:pt x="339" y="390"/>
                      </a:lnTo>
                      <a:lnTo>
                        <a:pt x="339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525068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/>
              </p:nvSpPr>
              <p:spPr bwMode="auto">
                <a:xfrm>
                  <a:off x="6559551" y="1722438"/>
                  <a:ext cx="538163" cy="623888"/>
                </a:xfrm>
                <a:custGeom>
                  <a:avLst/>
                  <a:gdLst>
                    <a:gd name="T0" fmla="*/ 0 w 339"/>
                    <a:gd name="T1" fmla="*/ 197 h 393"/>
                    <a:gd name="T2" fmla="*/ 339 w 339"/>
                    <a:gd name="T3" fmla="*/ 393 h 393"/>
                    <a:gd name="T4" fmla="*/ 339 w 339"/>
                    <a:gd name="T5" fmla="*/ 0 h 393"/>
                    <a:gd name="T6" fmla="*/ 0 w 339"/>
                    <a:gd name="T7" fmla="*/ 197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3">
                      <a:moveTo>
                        <a:pt x="0" y="197"/>
                      </a:moveTo>
                      <a:lnTo>
                        <a:pt x="339" y="393"/>
                      </a:lnTo>
                      <a:lnTo>
                        <a:pt x="339" y="0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525068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2" name="Freeform 67"/>
                <p:cNvSpPr>
                  <a:spLocks/>
                </p:cNvSpPr>
                <p:nvPr/>
              </p:nvSpPr>
              <p:spPr bwMode="auto">
                <a:xfrm>
                  <a:off x="3870326" y="1106488"/>
                  <a:ext cx="536575" cy="619125"/>
                </a:xfrm>
                <a:custGeom>
                  <a:avLst/>
                  <a:gdLst>
                    <a:gd name="T0" fmla="*/ 0 w 338"/>
                    <a:gd name="T1" fmla="*/ 390 h 390"/>
                    <a:gd name="T2" fmla="*/ 0 w 338"/>
                    <a:gd name="T3" fmla="*/ 0 h 390"/>
                    <a:gd name="T4" fmla="*/ 338 w 338"/>
                    <a:gd name="T5" fmla="*/ 196 h 390"/>
                    <a:gd name="T6" fmla="*/ 0 w 338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8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525068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3" name="Freeform 76"/>
                <p:cNvSpPr>
                  <a:spLocks/>
                </p:cNvSpPr>
                <p:nvPr/>
              </p:nvSpPr>
              <p:spPr bwMode="auto">
                <a:xfrm>
                  <a:off x="6559551" y="4518025"/>
                  <a:ext cx="538163" cy="619125"/>
                </a:xfrm>
                <a:custGeom>
                  <a:avLst/>
                  <a:gdLst>
                    <a:gd name="T0" fmla="*/ 0 w 339"/>
                    <a:gd name="T1" fmla="*/ 390 h 390"/>
                    <a:gd name="T2" fmla="*/ 0 w 339"/>
                    <a:gd name="T3" fmla="*/ 0 h 390"/>
                    <a:gd name="T4" fmla="*/ 339 w 339"/>
                    <a:gd name="T5" fmla="*/ 196 h 390"/>
                    <a:gd name="T6" fmla="*/ 0 w 339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9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525068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sp>
            <p:nvSpPr>
              <p:cNvPr id="26" name="Freeform 77"/>
              <p:cNvSpPr>
                <a:spLocks/>
              </p:cNvSpPr>
              <p:nvPr/>
            </p:nvSpPr>
            <p:spPr bwMode="auto">
              <a:xfrm>
                <a:off x="5486401" y="38973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0131142" y="-1269255"/>
              <a:ext cx="3695027" cy="7989544"/>
              <a:chOff x="6019801" y="795338"/>
              <a:chExt cx="2152650" cy="4654550"/>
            </a:xfrm>
            <a:solidFill>
              <a:schemeClr val="tx1">
                <a:lumMod val="95000"/>
                <a:lumOff val="5000"/>
                <a:alpha val="1000"/>
              </a:schemeClr>
            </a:solidFill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7092951" y="1103313"/>
                <a:ext cx="541338" cy="619125"/>
              </a:xfrm>
              <a:custGeom>
                <a:avLst/>
                <a:gdLst>
                  <a:gd name="T0" fmla="*/ 3 w 341"/>
                  <a:gd name="T1" fmla="*/ 390 h 390"/>
                  <a:gd name="T2" fmla="*/ 0 w 341"/>
                  <a:gd name="T3" fmla="*/ 0 h 390"/>
                  <a:gd name="T4" fmla="*/ 341 w 341"/>
                  <a:gd name="T5" fmla="*/ 196 h 390"/>
                  <a:gd name="T6" fmla="*/ 3 w 341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3" y="390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3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9" name="Freeform 41"/>
              <p:cNvSpPr>
                <a:spLocks/>
              </p:cNvSpPr>
              <p:nvPr/>
            </p:nvSpPr>
            <p:spPr bwMode="auto">
              <a:xfrm>
                <a:off x="7634288" y="1414463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0" name="Freeform 44"/>
              <p:cNvSpPr>
                <a:spLocks/>
              </p:cNvSpPr>
              <p:nvPr/>
            </p:nvSpPr>
            <p:spPr bwMode="auto">
              <a:xfrm>
                <a:off x="7097713" y="172243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1" name="Freeform 46"/>
              <p:cNvSpPr>
                <a:spLocks/>
              </p:cNvSpPr>
              <p:nvPr/>
            </p:nvSpPr>
            <p:spPr bwMode="auto">
              <a:xfrm>
                <a:off x="7634288" y="265430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" name="Freeform 72"/>
              <p:cNvSpPr>
                <a:spLocks/>
              </p:cNvSpPr>
              <p:nvPr/>
            </p:nvSpPr>
            <p:spPr bwMode="auto">
              <a:xfrm>
                <a:off x="6019801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3" name="Freeform 75"/>
              <p:cNvSpPr>
                <a:spLocks/>
              </p:cNvSpPr>
              <p:nvPr/>
            </p:nvSpPr>
            <p:spPr bwMode="auto">
              <a:xfrm>
                <a:off x="6559551" y="4829175"/>
                <a:ext cx="538163" cy="620713"/>
              </a:xfrm>
              <a:custGeom>
                <a:avLst/>
                <a:gdLst>
                  <a:gd name="T0" fmla="*/ 0 w 339"/>
                  <a:gd name="T1" fmla="*/ 194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4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  <p:sp>
        <p:nvSpPr>
          <p:cNvPr id="90" name="Pentagon 89"/>
          <p:cNvSpPr/>
          <p:nvPr userDrawn="1"/>
        </p:nvSpPr>
        <p:spPr>
          <a:xfrm rot="10800000">
            <a:off x="8780327" y="6251108"/>
            <a:ext cx="363672" cy="393526"/>
          </a:xfrm>
          <a:prstGeom prst="homePlate">
            <a:avLst>
              <a:gd name="adj" fmla="val 292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1" name="Rectangle 90"/>
          <p:cNvSpPr/>
          <p:nvPr userDrawn="1"/>
        </p:nvSpPr>
        <p:spPr>
          <a:xfrm>
            <a:off x="8859832" y="6251109"/>
            <a:ext cx="18473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id-ID" sz="105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57080" y="6297221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60E2A6B-A809-4840-BF14-8648BC0BDF87}" type="slidenum">
              <a:rPr lang="id-ID" sz="900" b="1" smtClean="0">
                <a:solidFill>
                  <a:srgbClr val="525068"/>
                </a:solidFill>
              </a:rPr>
              <a:pPr/>
              <a:t>‹#›</a:t>
            </a:fld>
            <a:endParaRPr lang="id-ID" sz="900" dirty="0">
              <a:solidFill>
                <a:srgbClr val="5250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4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079A-B932-4316-9869-42E832570918}" type="datetimeFigureOut">
              <a:rPr lang="id-ID" smtClean="0"/>
              <a:t>11/01/2019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2A6B-A809-4840-BF14-8648BC0BDF87}" type="slidenum">
              <a:rPr lang="id-ID" smtClean="0"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08299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079A-B932-4316-9869-42E832570918}" type="datetimeFigureOut">
              <a:rPr lang="id-ID" smtClean="0"/>
              <a:t>11/01/2019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2A6B-A809-4840-BF14-8648BC0BDF87}" type="slidenum">
              <a:rPr lang="id-ID" smtClean="0"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57811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079A-B932-4316-9869-42E832570918}" type="datetimeFigureOut">
              <a:rPr lang="id-ID" smtClean="0"/>
              <a:t>11/01/2019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2A6B-A809-4840-BF14-8648BC0BDF87}" type="slidenum">
              <a:rPr lang="id-ID" smtClean="0"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74725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079A-B932-4316-9869-42E832570918}" type="datetimeFigureOut">
              <a:rPr lang="id-ID" smtClean="0"/>
              <a:t>11/01/2019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2A6B-A809-4840-BF14-8648BC0BDF87}" type="slidenum">
              <a:rPr lang="id-ID" smtClean="0"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35235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079A-B932-4316-9869-42E832570918}" type="datetimeFigureOut">
              <a:rPr lang="id-ID" smtClean="0"/>
              <a:t>11/01/2019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2A6B-A809-4840-BF14-8648BC0BDF87}" type="slidenum">
              <a:rPr lang="id-ID" smtClean="0"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3176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079A-B932-4316-9869-42E832570918}" type="datetimeFigureOut">
              <a:rPr lang="id-ID" smtClean="0"/>
              <a:t>11/01/2019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2A6B-A809-4840-BF14-8648BC0BDF87}" type="slidenum">
              <a:rPr lang="id-ID" smtClean="0"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55039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079A-B932-4316-9869-42E832570918}" type="datetimeFigureOut">
              <a:rPr lang="id-ID" smtClean="0"/>
              <a:t>11/01/2019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2A6B-A809-4840-BF14-8648BC0BDF87}" type="slidenum">
              <a:rPr lang="id-ID" smtClean="0"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25917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9079A-B932-4316-9869-42E832570918}" type="datetimeFigureOut">
              <a:rPr lang="id-ID" smtClean="0"/>
              <a:t>11/01/2019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E2A6B-A809-4840-BF14-8648BC0BDF87}" type="slidenum">
              <a:rPr lang="id-ID" smtClean="0"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47329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7" r:id="rId14"/>
    <p:sldLayoutId id="2147483649" r:id="rId15"/>
    <p:sldLayoutId id="2147483652" r:id="rId16"/>
    <p:sldLayoutId id="2147483653" r:id="rId17"/>
    <p:sldLayoutId id="2147483654" r:id="rId18"/>
    <p:sldLayoutId id="2147483655" r:id="rId19"/>
    <p:sldLayoutId id="2147483657" r:id="rId20"/>
    <p:sldLayoutId id="2147483658" r:id="rId21"/>
    <p:sldLayoutId id="2147483659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5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Box 176"/>
          <p:cNvSpPr txBox="1"/>
          <p:nvPr/>
        </p:nvSpPr>
        <p:spPr>
          <a:xfrm>
            <a:off x="2868881" y="2410968"/>
            <a:ext cx="32672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Sansation" panose="02000000000000000000" pitchFamily="2" charset="0"/>
              </a:rPr>
              <a:t>PRD-2018</a:t>
            </a:r>
            <a:endParaRPr lang="id-ID" sz="6000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2173269" y="3231281"/>
            <a:ext cx="471635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+mj-lt"/>
              </a:rPr>
              <a:t>基于项目的案例学习系统</a:t>
            </a:r>
            <a:endParaRPr lang="en-US" altLang="zh-CN" sz="3200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+mj-lt"/>
              </a:rPr>
              <a:t>需求变更管理</a:t>
            </a:r>
            <a:endParaRPr lang="id-ID" sz="32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77" name="Group 276"/>
          <p:cNvGrpSpPr/>
          <p:nvPr/>
        </p:nvGrpSpPr>
        <p:grpSpPr>
          <a:xfrm>
            <a:off x="4078154" y="4443048"/>
            <a:ext cx="885851" cy="41139"/>
            <a:chOff x="5071484" y="4559432"/>
            <a:chExt cx="1599308" cy="74272"/>
          </a:xfrm>
        </p:grpSpPr>
        <p:sp>
          <p:nvSpPr>
            <p:cNvPr id="269" name="Oval 268"/>
            <p:cNvSpPr/>
            <p:nvPr/>
          </p:nvSpPr>
          <p:spPr>
            <a:xfrm>
              <a:off x="5834002" y="4559432"/>
              <a:ext cx="74272" cy="74272"/>
            </a:xfrm>
            <a:prstGeom prst="ellips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grpSp>
          <p:nvGrpSpPr>
            <p:cNvPr id="276" name="Group 275"/>
            <p:cNvGrpSpPr/>
            <p:nvPr/>
          </p:nvGrpSpPr>
          <p:grpSpPr>
            <a:xfrm>
              <a:off x="5071484" y="4596568"/>
              <a:ext cx="1599308" cy="0"/>
              <a:chOff x="5071484" y="4596568"/>
              <a:chExt cx="1599308" cy="0"/>
            </a:xfrm>
          </p:grpSpPr>
          <p:cxnSp>
            <p:nvCxnSpPr>
              <p:cNvPr id="266" name="Straight Connector 265"/>
              <p:cNvCxnSpPr>
                <a:endCxn id="269" idx="2"/>
              </p:cNvCxnSpPr>
              <p:nvPr/>
            </p:nvCxnSpPr>
            <p:spPr>
              <a:xfrm>
                <a:off x="5071484" y="4596568"/>
                <a:ext cx="762518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5906886" y="4596568"/>
                <a:ext cx="763906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3" name="Group 262"/>
          <p:cNvGrpSpPr/>
          <p:nvPr/>
        </p:nvGrpSpPr>
        <p:grpSpPr>
          <a:xfrm rot="1800000">
            <a:off x="4173471" y="1691257"/>
            <a:ext cx="560522" cy="539855"/>
            <a:chOff x="3640138" y="596901"/>
            <a:chExt cx="2109787" cy="2031999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4770438" y="1077913"/>
              <a:ext cx="638175" cy="298450"/>
            </a:xfrm>
            <a:custGeom>
              <a:avLst/>
              <a:gdLst>
                <a:gd name="T0" fmla="*/ 0 w 402"/>
                <a:gd name="T1" fmla="*/ 0 h 188"/>
                <a:gd name="T2" fmla="*/ 264 w 402"/>
                <a:gd name="T3" fmla="*/ 188 h 188"/>
                <a:gd name="T4" fmla="*/ 402 w 402"/>
                <a:gd name="T5" fmla="*/ 0 h 188"/>
                <a:gd name="T6" fmla="*/ 0 w 402"/>
                <a:gd name="T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2" h="188">
                  <a:moveTo>
                    <a:pt x="0" y="0"/>
                  </a:moveTo>
                  <a:lnTo>
                    <a:pt x="264" y="188"/>
                  </a:lnTo>
                  <a:lnTo>
                    <a:pt x="4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9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3771900" y="990600"/>
              <a:ext cx="411163" cy="542925"/>
            </a:xfrm>
            <a:custGeom>
              <a:avLst/>
              <a:gdLst>
                <a:gd name="T0" fmla="*/ 248 w 259"/>
                <a:gd name="T1" fmla="*/ 0 h 342"/>
                <a:gd name="T2" fmla="*/ 0 w 259"/>
                <a:gd name="T3" fmla="*/ 342 h 342"/>
                <a:gd name="T4" fmla="*/ 259 w 259"/>
                <a:gd name="T5" fmla="*/ 221 h 342"/>
                <a:gd name="T6" fmla="*/ 248 w 259"/>
                <a:gd name="T7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342">
                  <a:moveTo>
                    <a:pt x="248" y="0"/>
                  </a:moveTo>
                  <a:lnTo>
                    <a:pt x="0" y="342"/>
                  </a:lnTo>
                  <a:lnTo>
                    <a:pt x="259" y="221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FAA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771900" y="1341438"/>
              <a:ext cx="438150" cy="508000"/>
            </a:xfrm>
            <a:custGeom>
              <a:avLst/>
              <a:gdLst>
                <a:gd name="T0" fmla="*/ 0 w 276"/>
                <a:gd name="T1" fmla="*/ 121 h 320"/>
                <a:gd name="T2" fmla="*/ 276 w 276"/>
                <a:gd name="T3" fmla="*/ 320 h 320"/>
                <a:gd name="T4" fmla="*/ 259 w 276"/>
                <a:gd name="T5" fmla="*/ 0 h 320"/>
                <a:gd name="T6" fmla="*/ 0 w 276"/>
                <a:gd name="T7" fmla="*/ 121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6" h="320">
                  <a:moveTo>
                    <a:pt x="0" y="121"/>
                  </a:moveTo>
                  <a:lnTo>
                    <a:pt x="276" y="320"/>
                  </a:lnTo>
                  <a:lnTo>
                    <a:pt x="259" y="0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F7B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4621213" y="2155825"/>
              <a:ext cx="403225" cy="473075"/>
            </a:xfrm>
            <a:custGeom>
              <a:avLst/>
              <a:gdLst>
                <a:gd name="T0" fmla="*/ 0 w 254"/>
                <a:gd name="T1" fmla="*/ 0 h 298"/>
                <a:gd name="T2" fmla="*/ 198 w 254"/>
                <a:gd name="T3" fmla="*/ 298 h 298"/>
                <a:gd name="T4" fmla="*/ 254 w 254"/>
                <a:gd name="T5" fmla="*/ 39 h 298"/>
                <a:gd name="T6" fmla="*/ 0 w 254"/>
                <a:gd name="T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98">
                  <a:moveTo>
                    <a:pt x="0" y="0"/>
                  </a:moveTo>
                  <a:lnTo>
                    <a:pt x="198" y="298"/>
                  </a:lnTo>
                  <a:lnTo>
                    <a:pt x="254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D2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4935538" y="2217738"/>
              <a:ext cx="288925" cy="411162"/>
            </a:xfrm>
            <a:custGeom>
              <a:avLst/>
              <a:gdLst>
                <a:gd name="T0" fmla="*/ 56 w 182"/>
                <a:gd name="T1" fmla="*/ 0 h 259"/>
                <a:gd name="T2" fmla="*/ 0 w 182"/>
                <a:gd name="T3" fmla="*/ 259 h 259"/>
                <a:gd name="T4" fmla="*/ 182 w 182"/>
                <a:gd name="T5" fmla="*/ 16 h 259"/>
                <a:gd name="T6" fmla="*/ 56 w 182"/>
                <a:gd name="T7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2" h="259">
                  <a:moveTo>
                    <a:pt x="56" y="0"/>
                  </a:moveTo>
                  <a:lnTo>
                    <a:pt x="0" y="259"/>
                  </a:lnTo>
                  <a:lnTo>
                    <a:pt x="182" y="1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2EB8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4621213" y="1376363"/>
              <a:ext cx="568325" cy="779462"/>
            </a:xfrm>
            <a:custGeom>
              <a:avLst/>
              <a:gdLst>
                <a:gd name="T0" fmla="*/ 358 w 358"/>
                <a:gd name="T1" fmla="*/ 0 h 491"/>
                <a:gd name="T2" fmla="*/ 0 w 358"/>
                <a:gd name="T3" fmla="*/ 491 h 491"/>
                <a:gd name="T4" fmla="*/ 287 w 358"/>
                <a:gd name="T5" fmla="*/ 359 h 491"/>
                <a:gd name="T6" fmla="*/ 358 w 358"/>
                <a:gd name="T7" fmla="*/ 0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8" h="491">
                  <a:moveTo>
                    <a:pt x="358" y="0"/>
                  </a:moveTo>
                  <a:lnTo>
                    <a:pt x="0" y="491"/>
                  </a:lnTo>
                  <a:lnTo>
                    <a:pt x="287" y="35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rgbClr val="0553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4621213" y="1946275"/>
              <a:ext cx="455613" cy="271462"/>
            </a:xfrm>
            <a:custGeom>
              <a:avLst/>
              <a:gdLst>
                <a:gd name="T0" fmla="*/ 0 w 287"/>
                <a:gd name="T1" fmla="*/ 132 h 171"/>
                <a:gd name="T2" fmla="*/ 254 w 287"/>
                <a:gd name="T3" fmla="*/ 171 h 171"/>
                <a:gd name="T4" fmla="*/ 287 w 287"/>
                <a:gd name="T5" fmla="*/ 0 h 171"/>
                <a:gd name="T6" fmla="*/ 0 w 287"/>
                <a:gd name="T7" fmla="*/ 132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7" h="171">
                  <a:moveTo>
                    <a:pt x="0" y="132"/>
                  </a:moveTo>
                  <a:lnTo>
                    <a:pt x="254" y="171"/>
                  </a:lnTo>
                  <a:lnTo>
                    <a:pt x="287" y="0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2A8D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5076825" y="1376363"/>
              <a:ext cx="130175" cy="569912"/>
            </a:xfrm>
            <a:custGeom>
              <a:avLst/>
              <a:gdLst>
                <a:gd name="T0" fmla="*/ 71 w 82"/>
                <a:gd name="T1" fmla="*/ 0 h 359"/>
                <a:gd name="T2" fmla="*/ 71 w 82"/>
                <a:gd name="T3" fmla="*/ 0 h 359"/>
                <a:gd name="T4" fmla="*/ 0 w 82"/>
                <a:gd name="T5" fmla="*/ 359 h 359"/>
                <a:gd name="T6" fmla="*/ 82 w 82"/>
                <a:gd name="T7" fmla="*/ 320 h 359"/>
                <a:gd name="T8" fmla="*/ 71 w 82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359">
                  <a:moveTo>
                    <a:pt x="71" y="0"/>
                  </a:moveTo>
                  <a:lnTo>
                    <a:pt x="71" y="0"/>
                  </a:lnTo>
                  <a:lnTo>
                    <a:pt x="0" y="359"/>
                  </a:lnTo>
                  <a:lnTo>
                    <a:pt x="82" y="32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203C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5024438" y="1884363"/>
              <a:ext cx="200025" cy="358775"/>
            </a:xfrm>
            <a:custGeom>
              <a:avLst/>
              <a:gdLst>
                <a:gd name="T0" fmla="*/ 33 w 126"/>
                <a:gd name="T1" fmla="*/ 39 h 226"/>
                <a:gd name="T2" fmla="*/ 0 w 126"/>
                <a:gd name="T3" fmla="*/ 210 h 226"/>
                <a:gd name="T4" fmla="*/ 126 w 126"/>
                <a:gd name="T5" fmla="*/ 226 h 226"/>
                <a:gd name="T6" fmla="*/ 115 w 126"/>
                <a:gd name="T7" fmla="*/ 0 h 226"/>
                <a:gd name="T8" fmla="*/ 33 w 126"/>
                <a:gd name="T9" fmla="*/ 39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226">
                  <a:moveTo>
                    <a:pt x="33" y="39"/>
                  </a:moveTo>
                  <a:lnTo>
                    <a:pt x="0" y="210"/>
                  </a:lnTo>
                  <a:lnTo>
                    <a:pt x="126" y="226"/>
                  </a:lnTo>
                  <a:lnTo>
                    <a:pt x="115" y="0"/>
                  </a:lnTo>
                  <a:lnTo>
                    <a:pt x="33" y="39"/>
                  </a:lnTo>
                  <a:close/>
                </a:path>
              </a:pathLst>
            </a:custGeom>
            <a:solidFill>
              <a:srgbClr val="1D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5189538" y="1376363"/>
              <a:ext cx="430213" cy="508000"/>
            </a:xfrm>
            <a:custGeom>
              <a:avLst/>
              <a:gdLst>
                <a:gd name="T0" fmla="*/ 0 w 271"/>
                <a:gd name="T1" fmla="*/ 0 h 320"/>
                <a:gd name="T2" fmla="*/ 11 w 271"/>
                <a:gd name="T3" fmla="*/ 320 h 320"/>
                <a:gd name="T4" fmla="*/ 271 w 271"/>
                <a:gd name="T5" fmla="*/ 204 h 320"/>
                <a:gd name="T6" fmla="*/ 0 w 271"/>
                <a:gd name="T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1" h="320">
                  <a:moveTo>
                    <a:pt x="0" y="0"/>
                  </a:moveTo>
                  <a:lnTo>
                    <a:pt x="11" y="320"/>
                  </a:lnTo>
                  <a:lnTo>
                    <a:pt x="271" y="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2E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5207000" y="1700213"/>
              <a:ext cx="412750" cy="542925"/>
            </a:xfrm>
            <a:custGeom>
              <a:avLst/>
              <a:gdLst>
                <a:gd name="T0" fmla="*/ 260 w 260"/>
                <a:gd name="T1" fmla="*/ 0 h 342"/>
                <a:gd name="T2" fmla="*/ 0 w 260"/>
                <a:gd name="T3" fmla="*/ 116 h 342"/>
                <a:gd name="T4" fmla="*/ 11 w 260"/>
                <a:gd name="T5" fmla="*/ 342 h 342"/>
                <a:gd name="T6" fmla="*/ 260 w 260"/>
                <a:gd name="T7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0" h="342">
                  <a:moveTo>
                    <a:pt x="260" y="0"/>
                  </a:moveTo>
                  <a:lnTo>
                    <a:pt x="0" y="116"/>
                  </a:lnTo>
                  <a:lnTo>
                    <a:pt x="11" y="342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243C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3990975" y="1849438"/>
              <a:ext cx="254000" cy="306387"/>
            </a:xfrm>
            <a:custGeom>
              <a:avLst/>
              <a:gdLst>
                <a:gd name="T0" fmla="*/ 0 w 160"/>
                <a:gd name="T1" fmla="*/ 193 h 193"/>
                <a:gd name="T2" fmla="*/ 160 w 160"/>
                <a:gd name="T3" fmla="*/ 193 h 193"/>
                <a:gd name="T4" fmla="*/ 138 w 160"/>
                <a:gd name="T5" fmla="*/ 0 h 193"/>
                <a:gd name="T6" fmla="*/ 0 w 160"/>
                <a:gd name="T7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0" h="193">
                  <a:moveTo>
                    <a:pt x="0" y="193"/>
                  </a:moveTo>
                  <a:lnTo>
                    <a:pt x="160" y="193"/>
                  </a:lnTo>
                  <a:lnTo>
                    <a:pt x="138" y="0"/>
                  </a:lnTo>
                  <a:lnTo>
                    <a:pt x="0" y="193"/>
                  </a:lnTo>
                  <a:close/>
                </a:path>
              </a:pathLst>
            </a:custGeom>
            <a:solidFill>
              <a:srgbClr val="C01E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4210050" y="1849438"/>
              <a:ext cx="411163" cy="306387"/>
            </a:xfrm>
            <a:custGeom>
              <a:avLst/>
              <a:gdLst>
                <a:gd name="T0" fmla="*/ 0 w 259"/>
                <a:gd name="T1" fmla="*/ 0 h 193"/>
                <a:gd name="T2" fmla="*/ 22 w 259"/>
                <a:gd name="T3" fmla="*/ 193 h 193"/>
                <a:gd name="T4" fmla="*/ 259 w 259"/>
                <a:gd name="T5" fmla="*/ 193 h 193"/>
                <a:gd name="T6" fmla="*/ 0 w 259"/>
                <a:gd name="T7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93">
                  <a:moveTo>
                    <a:pt x="0" y="0"/>
                  </a:moveTo>
                  <a:lnTo>
                    <a:pt x="22" y="193"/>
                  </a:lnTo>
                  <a:lnTo>
                    <a:pt x="259" y="1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D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3990975" y="2155825"/>
              <a:ext cx="271463" cy="236537"/>
            </a:xfrm>
            <a:custGeom>
              <a:avLst/>
              <a:gdLst>
                <a:gd name="T0" fmla="*/ 160 w 171"/>
                <a:gd name="T1" fmla="*/ 0 h 149"/>
                <a:gd name="T2" fmla="*/ 0 w 171"/>
                <a:gd name="T3" fmla="*/ 0 h 149"/>
                <a:gd name="T4" fmla="*/ 94 w 171"/>
                <a:gd name="T5" fmla="*/ 149 h 149"/>
                <a:gd name="T6" fmla="*/ 171 w 171"/>
                <a:gd name="T7" fmla="*/ 111 h 149"/>
                <a:gd name="T8" fmla="*/ 160 w 171"/>
                <a:gd name="T9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149">
                  <a:moveTo>
                    <a:pt x="160" y="0"/>
                  </a:moveTo>
                  <a:lnTo>
                    <a:pt x="0" y="0"/>
                  </a:lnTo>
                  <a:lnTo>
                    <a:pt x="94" y="149"/>
                  </a:lnTo>
                  <a:lnTo>
                    <a:pt x="171" y="111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E41C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4140200" y="2332038"/>
              <a:ext cx="157163" cy="296862"/>
            </a:xfrm>
            <a:custGeom>
              <a:avLst/>
              <a:gdLst>
                <a:gd name="T0" fmla="*/ 77 w 99"/>
                <a:gd name="T1" fmla="*/ 0 h 187"/>
                <a:gd name="T2" fmla="*/ 0 w 99"/>
                <a:gd name="T3" fmla="*/ 38 h 187"/>
                <a:gd name="T4" fmla="*/ 99 w 99"/>
                <a:gd name="T5" fmla="*/ 187 h 187"/>
                <a:gd name="T6" fmla="*/ 77 w 99"/>
                <a:gd name="T7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" h="187">
                  <a:moveTo>
                    <a:pt x="77" y="0"/>
                  </a:moveTo>
                  <a:lnTo>
                    <a:pt x="0" y="38"/>
                  </a:lnTo>
                  <a:lnTo>
                    <a:pt x="99" y="187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C823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3640138" y="2155825"/>
              <a:ext cx="500063" cy="473075"/>
            </a:xfrm>
            <a:custGeom>
              <a:avLst/>
              <a:gdLst>
                <a:gd name="T0" fmla="*/ 221 w 315"/>
                <a:gd name="T1" fmla="*/ 0 h 298"/>
                <a:gd name="T2" fmla="*/ 0 w 315"/>
                <a:gd name="T3" fmla="*/ 298 h 298"/>
                <a:gd name="T4" fmla="*/ 315 w 315"/>
                <a:gd name="T5" fmla="*/ 149 h 298"/>
                <a:gd name="T6" fmla="*/ 221 w 315"/>
                <a:gd name="T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5" h="298">
                  <a:moveTo>
                    <a:pt x="221" y="0"/>
                  </a:moveTo>
                  <a:lnTo>
                    <a:pt x="0" y="298"/>
                  </a:lnTo>
                  <a:lnTo>
                    <a:pt x="315" y="149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791D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3640138" y="2392363"/>
              <a:ext cx="657225" cy="236537"/>
            </a:xfrm>
            <a:custGeom>
              <a:avLst/>
              <a:gdLst>
                <a:gd name="T0" fmla="*/ 0 w 414"/>
                <a:gd name="T1" fmla="*/ 149 h 149"/>
                <a:gd name="T2" fmla="*/ 414 w 414"/>
                <a:gd name="T3" fmla="*/ 149 h 149"/>
                <a:gd name="T4" fmla="*/ 315 w 414"/>
                <a:gd name="T5" fmla="*/ 0 h 149"/>
                <a:gd name="T6" fmla="*/ 0 w 414"/>
                <a:gd name="T7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4" h="149">
                  <a:moveTo>
                    <a:pt x="0" y="149"/>
                  </a:moveTo>
                  <a:lnTo>
                    <a:pt x="414" y="149"/>
                  </a:lnTo>
                  <a:lnTo>
                    <a:pt x="315" y="0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rgbClr val="E42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4244975" y="2155825"/>
              <a:ext cx="376238" cy="176212"/>
            </a:xfrm>
            <a:custGeom>
              <a:avLst/>
              <a:gdLst>
                <a:gd name="T0" fmla="*/ 237 w 237"/>
                <a:gd name="T1" fmla="*/ 0 h 111"/>
                <a:gd name="T2" fmla="*/ 0 w 237"/>
                <a:gd name="T3" fmla="*/ 0 h 111"/>
                <a:gd name="T4" fmla="*/ 160 w 237"/>
                <a:gd name="T5" fmla="*/ 111 h 111"/>
                <a:gd name="T6" fmla="*/ 237 w 237"/>
                <a:gd name="T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7" h="111">
                  <a:moveTo>
                    <a:pt x="237" y="0"/>
                  </a:moveTo>
                  <a:lnTo>
                    <a:pt x="0" y="0"/>
                  </a:lnTo>
                  <a:lnTo>
                    <a:pt x="160" y="111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6E1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4244975" y="2155825"/>
              <a:ext cx="254000" cy="473075"/>
            </a:xfrm>
            <a:custGeom>
              <a:avLst/>
              <a:gdLst>
                <a:gd name="T0" fmla="*/ 0 w 160"/>
                <a:gd name="T1" fmla="*/ 0 h 298"/>
                <a:gd name="T2" fmla="*/ 33 w 160"/>
                <a:gd name="T3" fmla="*/ 298 h 298"/>
                <a:gd name="T4" fmla="*/ 160 w 160"/>
                <a:gd name="T5" fmla="*/ 111 h 298"/>
                <a:gd name="T6" fmla="*/ 0 w 160"/>
                <a:gd name="T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0" h="298">
                  <a:moveTo>
                    <a:pt x="0" y="0"/>
                  </a:moveTo>
                  <a:lnTo>
                    <a:pt x="33" y="298"/>
                  </a:lnTo>
                  <a:lnTo>
                    <a:pt x="160" y="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2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4498975" y="2155825"/>
              <a:ext cx="436563" cy="473075"/>
            </a:xfrm>
            <a:custGeom>
              <a:avLst/>
              <a:gdLst>
                <a:gd name="T0" fmla="*/ 77 w 275"/>
                <a:gd name="T1" fmla="*/ 0 h 298"/>
                <a:gd name="T2" fmla="*/ 0 w 275"/>
                <a:gd name="T3" fmla="*/ 111 h 298"/>
                <a:gd name="T4" fmla="*/ 275 w 275"/>
                <a:gd name="T5" fmla="*/ 298 h 298"/>
                <a:gd name="T6" fmla="*/ 77 w 275"/>
                <a:gd name="T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98">
                  <a:moveTo>
                    <a:pt x="77" y="0"/>
                  </a:moveTo>
                  <a:lnTo>
                    <a:pt x="0" y="111"/>
                  </a:lnTo>
                  <a:lnTo>
                    <a:pt x="275" y="29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590C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4297363" y="2332038"/>
              <a:ext cx="638175" cy="296862"/>
            </a:xfrm>
            <a:custGeom>
              <a:avLst/>
              <a:gdLst>
                <a:gd name="T0" fmla="*/ 402 w 402"/>
                <a:gd name="T1" fmla="*/ 187 h 187"/>
                <a:gd name="T2" fmla="*/ 127 w 402"/>
                <a:gd name="T3" fmla="*/ 0 h 187"/>
                <a:gd name="T4" fmla="*/ 0 w 402"/>
                <a:gd name="T5" fmla="*/ 187 h 187"/>
                <a:gd name="T6" fmla="*/ 402 w 402"/>
                <a:gd name="T7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2" h="187">
                  <a:moveTo>
                    <a:pt x="402" y="187"/>
                  </a:moveTo>
                  <a:lnTo>
                    <a:pt x="127" y="0"/>
                  </a:lnTo>
                  <a:lnTo>
                    <a:pt x="0" y="187"/>
                  </a:lnTo>
                  <a:lnTo>
                    <a:pt x="402" y="187"/>
                  </a:lnTo>
                  <a:close/>
                </a:path>
              </a:pathLst>
            </a:custGeom>
            <a:solidFill>
              <a:srgbClr val="6C15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4454525" y="596901"/>
              <a:ext cx="647700" cy="341312"/>
            </a:xfrm>
            <a:custGeom>
              <a:avLst/>
              <a:gdLst>
                <a:gd name="T0" fmla="*/ 0 w 408"/>
                <a:gd name="T1" fmla="*/ 0 h 215"/>
                <a:gd name="T2" fmla="*/ 144 w 408"/>
                <a:gd name="T3" fmla="*/ 215 h 215"/>
                <a:gd name="T4" fmla="*/ 408 w 408"/>
                <a:gd name="T5" fmla="*/ 0 h 215"/>
                <a:gd name="T6" fmla="*/ 0 w 408"/>
                <a:gd name="T7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8" h="215">
                  <a:moveTo>
                    <a:pt x="0" y="0"/>
                  </a:moveTo>
                  <a:lnTo>
                    <a:pt x="144" y="215"/>
                  </a:lnTo>
                  <a:lnTo>
                    <a:pt x="4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D1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4683125" y="596901"/>
              <a:ext cx="419100" cy="481012"/>
            </a:xfrm>
            <a:custGeom>
              <a:avLst/>
              <a:gdLst>
                <a:gd name="T0" fmla="*/ 264 w 264"/>
                <a:gd name="T1" fmla="*/ 0 h 303"/>
                <a:gd name="T2" fmla="*/ 0 w 264"/>
                <a:gd name="T3" fmla="*/ 215 h 303"/>
                <a:gd name="T4" fmla="*/ 55 w 264"/>
                <a:gd name="T5" fmla="*/ 303 h 303"/>
                <a:gd name="T6" fmla="*/ 264 w 264"/>
                <a:gd name="T7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4" h="303">
                  <a:moveTo>
                    <a:pt x="264" y="0"/>
                  </a:moveTo>
                  <a:lnTo>
                    <a:pt x="0" y="215"/>
                  </a:lnTo>
                  <a:lnTo>
                    <a:pt x="55" y="303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40A9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4551363" y="938213"/>
              <a:ext cx="219075" cy="139700"/>
            </a:xfrm>
            <a:custGeom>
              <a:avLst/>
              <a:gdLst>
                <a:gd name="T0" fmla="*/ 83 w 138"/>
                <a:gd name="T1" fmla="*/ 0 h 88"/>
                <a:gd name="T2" fmla="*/ 0 w 138"/>
                <a:gd name="T3" fmla="*/ 66 h 88"/>
                <a:gd name="T4" fmla="*/ 138 w 138"/>
                <a:gd name="T5" fmla="*/ 88 h 88"/>
                <a:gd name="T6" fmla="*/ 83 w 138"/>
                <a:gd name="T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8" h="88">
                  <a:moveTo>
                    <a:pt x="83" y="0"/>
                  </a:moveTo>
                  <a:lnTo>
                    <a:pt x="0" y="66"/>
                  </a:lnTo>
                  <a:lnTo>
                    <a:pt x="138" y="88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7B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4165600" y="990600"/>
              <a:ext cx="385763" cy="350837"/>
            </a:xfrm>
            <a:custGeom>
              <a:avLst/>
              <a:gdLst>
                <a:gd name="T0" fmla="*/ 0 w 243"/>
                <a:gd name="T1" fmla="*/ 0 h 221"/>
                <a:gd name="T2" fmla="*/ 11 w 243"/>
                <a:gd name="T3" fmla="*/ 221 h 221"/>
                <a:gd name="T4" fmla="*/ 243 w 243"/>
                <a:gd name="T5" fmla="*/ 33 h 221"/>
                <a:gd name="T6" fmla="*/ 0 w 243"/>
                <a:gd name="T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3" h="221">
                  <a:moveTo>
                    <a:pt x="0" y="0"/>
                  </a:moveTo>
                  <a:lnTo>
                    <a:pt x="11" y="221"/>
                  </a:lnTo>
                  <a:lnTo>
                    <a:pt x="243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7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4183063" y="1042988"/>
              <a:ext cx="587375" cy="298450"/>
            </a:xfrm>
            <a:custGeom>
              <a:avLst/>
              <a:gdLst>
                <a:gd name="T0" fmla="*/ 0 w 370"/>
                <a:gd name="T1" fmla="*/ 188 h 188"/>
                <a:gd name="T2" fmla="*/ 370 w 370"/>
                <a:gd name="T3" fmla="*/ 22 h 188"/>
                <a:gd name="T4" fmla="*/ 232 w 370"/>
                <a:gd name="T5" fmla="*/ 0 h 188"/>
                <a:gd name="T6" fmla="*/ 0 w 370"/>
                <a:gd name="T7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0" h="188">
                  <a:moveTo>
                    <a:pt x="0" y="188"/>
                  </a:moveTo>
                  <a:lnTo>
                    <a:pt x="370" y="22"/>
                  </a:lnTo>
                  <a:lnTo>
                    <a:pt x="232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F157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4787900" y="596901"/>
              <a:ext cx="463550" cy="455612"/>
            </a:xfrm>
            <a:custGeom>
              <a:avLst/>
              <a:gdLst>
                <a:gd name="T0" fmla="*/ 198 w 292"/>
                <a:gd name="T1" fmla="*/ 0 h 287"/>
                <a:gd name="T2" fmla="*/ 0 w 292"/>
                <a:gd name="T3" fmla="*/ 287 h 287"/>
                <a:gd name="T4" fmla="*/ 292 w 292"/>
                <a:gd name="T5" fmla="*/ 149 h 287"/>
                <a:gd name="T6" fmla="*/ 198 w 292"/>
                <a:gd name="T7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2" h="287">
                  <a:moveTo>
                    <a:pt x="198" y="0"/>
                  </a:moveTo>
                  <a:lnTo>
                    <a:pt x="0" y="287"/>
                  </a:lnTo>
                  <a:lnTo>
                    <a:pt x="292" y="149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8FC8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6" name="Freeform 32"/>
            <p:cNvSpPr>
              <a:spLocks/>
            </p:cNvSpPr>
            <p:nvPr/>
          </p:nvSpPr>
          <p:spPr bwMode="auto">
            <a:xfrm>
              <a:off x="4770438" y="833438"/>
              <a:ext cx="638175" cy="244475"/>
            </a:xfrm>
            <a:custGeom>
              <a:avLst/>
              <a:gdLst>
                <a:gd name="T0" fmla="*/ 11 w 402"/>
                <a:gd name="T1" fmla="*/ 138 h 154"/>
                <a:gd name="T2" fmla="*/ 0 w 402"/>
                <a:gd name="T3" fmla="*/ 154 h 154"/>
                <a:gd name="T4" fmla="*/ 402 w 402"/>
                <a:gd name="T5" fmla="*/ 154 h 154"/>
                <a:gd name="T6" fmla="*/ 303 w 402"/>
                <a:gd name="T7" fmla="*/ 0 h 154"/>
                <a:gd name="T8" fmla="*/ 11 w 402"/>
                <a:gd name="T9" fmla="*/ 13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2" h="154">
                  <a:moveTo>
                    <a:pt x="11" y="138"/>
                  </a:moveTo>
                  <a:lnTo>
                    <a:pt x="0" y="154"/>
                  </a:lnTo>
                  <a:lnTo>
                    <a:pt x="402" y="154"/>
                  </a:lnTo>
                  <a:lnTo>
                    <a:pt x="303" y="0"/>
                  </a:lnTo>
                  <a:lnTo>
                    <a:pt x="11" y="138"/>
                  </a:lnTo>
                  <a:close/>
                </a:path>
              </a:pathLst>
            </a:custGeom>
            <a:solidFill>
              <a:srgbClr val="56A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7" name="Freeform 33"/>
            <p:cNvSpPr>
              <a:spLocks/>
            </p:cNvSpPr>
            <p:nvPr/>
          </p:nvSpPr>
          <p:spPr bwMode="auto">
            <a:xfrm>
              <a:off x="5102225" y="596901"/>
              <a:ext cx="647700" cy="236537"/>
            </a:xfrm>
            <a:custGeom>
              <a:avLst/>
              <a:gdLst>
                <a:gd name="T0" fmla="*/ 0 w 408"/>
                <a:gd name="T1" fmla="*/ 0 h 149"/>
                <a:gd name="T2" fmla="*/ 94 w 408"/>
                <a:gd name="T3" fmla="*/ 149 h 149"/>
                <a:gd name="T4" fmla="*/ 408 w 408"/>
                <a:gd name="T5" fmla="*/ 0 h 149"/>
                <a:gd name="T6" fmla="*/ 0 w 408"/>
                <a:gd name="T7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8" h="149">
                  <a:moveTo>
                    <a:pt x="0" y="0"/>
                  </a:moveTo>
                  <a:lnTo>
                    <a:pt x="94" y="149"/>
                  </a:lnTo>
                  <a:lnTo>
                    <a:pt x="4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B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8" name="Freeform 34"/>
            <p:cNvSpPr>
              <a:spLocks/>
            </p:cNvSpPr>
            <p:nvPr/>
          </p:nvSpPr>
          <p:spPr bwMode="auto">
            <a:xfrm>
              <a:off x="5251450" y="596901"/>
              <a:ext cx="498475" cy="481012"/>
            </a:xfrm>
            <a:custGeom>
              <a:avLst/>
              <a:gdLst>
                <a:gd name="T0" fmla="*/ 314 w 314"/>
                <a:gd name="T1" fmla="*/ 0 h 303"/>
                <a:gd name="T2" fmla="*/ 0 w 314"/>
                <a:gd name="T3" fmla="*/ 149 h 303"/>
                <a:gd name="T4" fmla="*/ 99 w 314"/>
                <a:gd name="T5" fmla="*/ 303 h 303"/>
                <a:gd name="T6" fmla="*/ 314 w 314"/>
                <a:gd name="T7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4" h="303">
                  <a:moveTo>
                    <a:pt x="314" y="0"/>
                  </a:moveTo>
                  <a:lnTo>
                    <a:pt x="0" y="149"/>
                  </a:lnTo>
                  <a:lnTo>
                    <a:pt x="99" y="303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60BB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9" name="Freeform 35"/>
            <p:cNvSpPr>
              <a:spLocks/>
            </p:cNvSpPr>
            <p:nvPr/>
          </p:nvSpPr>
          <p:spPr bwMode="auto">
            <a:xfrm>
              <a:off x="4376738" y="596901"/>
              <a:ext cx="306388" cy="446087"/>
            </a:xfrm>
            <a:custGeom>
              <a:avLst/>
              <a:gdLst>
                <a:gd name="T0" fmla="*/ 193 w 193"/>
                <a:gd name="T1" fmla="*/ 215 h 281"/>
                <a:gd name="T2" fmla="*/ 49 w 193"/>
                <a:gd name="T3" fmla="*/ 0 h 281"/>
                <a:gd name="T4" fmla="*/ 0 w 193"/>
                <a:gd name="T5" fmla="*/ 265 h 281"/>
                <a:gd name="T6" fmla="*/ 110 w 193"/>
                <a:gd name="T7" fmla="*/ 281 h 281"/>
                <a:gd name="T8" fmla="*/ 193 w 193"/>
                <a:gd name="T9" fmla="*/ 215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281">
                  <a:moveTo>
                    <a:pt x="193" y="215"/>
                  </a:moveTo>
                  <a:lnTo>
                    <a:pt x="49" y="0"/>
                  </a:lnTo>
                  <a:lnTo>
                    <a:pt x="0" y="265"/>
                  </a:lnTo>
                  <a:lnTo>
                    <a:pt x="110" y="281"/>
                  </a:lnTo>
                  <a:lnTo>
                    <a:pt x="193" y="215"/>
                  </a:lnTo>
                  <a:close/>
                </a:path>
              </a:pathLst>
            </a:custGeom>
            <a:solidFill>
              <a:srgbClr val="FEB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0" name="Freeform 36"/>
            <p:cNvSpPr>
              <a:spLocks/>
            </p:cNvSpPr>
            <p:nvPr/>
          </p:nvSpPr>
          <p:spPr bwMode="auto">
            <a:xfrm>
              <a:off x="4165600" y="596901"/>
              <a:ext cx="288925" cy="420687"/>
            </a:xfrm>
            <a:custGeom>
              <a:avLst/>
              <a:gdLst>
                <a:gd name="T0" fmla="*/ 0 w 182"/>
                <a:gd name="T1" fmla="*/ 248 h 265"/>
                <a:gd name="T2" fmla="*/ 133 w 182"/>
                <a:gd name="T3" fmla="*/ 265 h 265"/>
                <a:gd name="T4" fmla="*/ 182 w 182"/>
                <a:gd name="T5" fmla="*/ 0 h 265"/>
                <a:gd name="T6" fmla="*/ 0 w 182"/>
                <a:gd name="T7" fmla="*/ 248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2" h="265">
                  <a:moveTo>
                    <a:pt x="0" y="248"/>
                  </a:moveTo>
                  <a:lnTo>
                    <a:pt x="133" y="265"/>
                  </a:lnTo>
                  <a:lnTo>
                    <a:pt x="182" y="0"/>
                  </a:lnTo>
                  <a:lnTo>
                    <a:pt x="0" y="248"/>
                  </a:lnTo>
                  <a:close/>
                </a:path>
              </a:pathLst>
            </a:custGeom>
            <a:solidFill>
              <a:srgbClr val="F158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1" name="Freeform 37"/>
            <p:cNvSpPr>
              <a:spLocks/>
            </p:cNvSpPr>
            <p:nvPr/>
          </p:nvSpPr>
          <p:spPr bwMode="auto">
            <a:xfrm>
              <a:off x="4183063" y="1279525"/>
              <a:ext cx="139700" cy="569912"/>
            </a:xfrm>
            <a:custGeom>
              <a:avLst/>
              <a:gdLst>
                <a:gd name="T0" fmla="*/ 0 w 88"/>
                <a:gd name="T1" fmla="*/ 39 h 359"/>
                <a:gd name="T2" fmla="*/ 17 w 88"/>
                <a:gd name="T3" fmla="*/ 359 h 359"/>
                <a:gd name="T4" fmla="*/ 88 w 88"/>
                <a:gd name="T5" fmla="*/ 0 h 359"/>
                <a:gd name="T6" fmla="*/ 0 w 88"/>
                <a:gd name="T7" fmla="*/ 3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359">
                  <a:moveTo>
                    <a:pt x="0" y="39"/>
                  </a:moveTo>
                  <a:lnTo>
                    <a:pt x="17" y="359"/>
                  </a:lnTo>
                  <a:lnTo>
                    <a:pt x="88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F99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2" name="Freeform 38"/>
            <p:cNvSpPr>
              <a:spLocks/>
            </p:cNvSpPr>
            <p:nvPr/>
          </p:nvSpPr>
          <p:spPr bwMode="auto">
            <a:xfrm>
              <a:off x="4210050" y="1077913"/>
              <a:ext cx="560388" cy="771525"/>
            </a:xfrm>
            <a:custGeom>
              <a:avLst/>
              <a:gdLst>
                <a:gd name="T0" fmla="*/ 71 w 353"/>
                <a:gd name="T1" fmla="*/ 127 h 486"/>
                <a:gd name="T2" fmla="*/ 0 w 353"/>
                <a:gd name="T3" fmla="*/ 486 h 486"/>
                <a:gd name="T4" fmla="*/ 353 w 353"/>
                <a:gd name="T5" fmla="*/ 0 h 486"/>
                <a:gd name="T6" fmla="*/ 71 w 353"/>
                <a:gd name="T7" fmla="*/ 127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3" h="486">
                  <a:moveTo>
                    <a:pt x="71" y="127"/>
                  </a:moveTo>
                  <a:lnTo>
                    <a:pt x="0" y="486"/>
                  </a:lnTo>
                  <a:lnTo>
                    <a:pt x="353" y="0"/>
                  </a:lnTo>
                  <a:lnTo>
                    <a:pt x="71" y="127"/>
                  </a:lnTo>
                  <a:close/>
                </a:path>
              </a:pathLst>
            </a:custGeom>
            <a:solidFill>
              <a:srgbClr val="F274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50" name="Rectangle 178">
            <a:extLst>
              <a:ext uri="{FF2B5EF4-FFF2-40B4-BE49-F238E27FC236}">
                <a16:creationId xmlns:a16="http://schemas.microsoft.com/office/drawing/2014/main" id="{AAC5EEFB-A981-4831-9228-DCAAF21089D8}"/>
              </a:ext>
            </a:extLst>
          </p:cNvPr>
          <p:cNvSpPr/>
          <p:nvPr/>
        </p:nvSpPr>
        <p:spPr>
          <a:xfrm>
            <a:off x="4063947" y="4753285"/>
            <a:ext cx="9350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BY-G</a:t>
            </a:r>
            <a:r>
              <a:rPr lang="en-US" altLang="zh-CN" sz="2000" dirty="0">
                <a:solidFill>
                  <a:schemeClr val="bg1"/>
                </a:solidFill>
                <a:latin typeface="+mj-lt"/>
              </a:rPr>
              <a:t>01</a:t>
            </a:r>
            <a:endParaRPr lang="id-ID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57D4D9C-F2B0-43DE-A5C2-9D2E4EA2BC27}"/>
              </a:ext>
            </a:extLst>
          </p:cNvPr>
          <p:cNvSpPr txBox="1"/>
          <p:nvPr/>
        </p:nvSpPr>
        <p:spPr>
          <a:xfrm>
            <a:off x="197695" y="6054514"/>
            <a:ext cx="4766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+mj-lt"/>
              </a:rPr>
              <a:t>组长：陈铉文</a:t>
            </a:r>
            <a:endParaRPr lang="en-US" altLang="zh-CN" b="1" dirty="0">
              <a:solidFill>
                <a:schemeClr val="bg1"/>
              </a:solidFill>
              <a:latin typeface="+mj-lt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+mj-lt"/>
              </a:rPr>
              <a:t>组员：刘值成   于 坤</a:t>
            </a:r>
            <a:r>
              <a:rPr lang="en-US" altLang="zh-CN" b="1" dirty="0">
                <a:solidFill>
                  <a:schemeClr val="bg1"/>
                </a:solidFill>
                <a:latin typeface="+mj-lt"/>
              </a:rPr>
              <a:t>   </a:t>
            </a:r>
            <a:r>
              <a:rPr lang="zh-CN" altLang="en-US" b="1" dirty="0">
                <a:solidFill>
                  <a:schemeClr val="bg1"/>
                </a:solidFill>
                <a:latin typeface="+mj-lt"/>
              </a:rPr>
              <a:t>张威杰   章奇妙</a:t>
            </a:r>
          </a:p>
        </p:txBody>
      </p:sp>
    </p:spTree>
    <p:extLst>
      <p:ext uri="{BB962C8B-B14F-4D97-AF65-F5344CB8AC3E}">
        <p14:creationId xmlns:p14="http://schemas.microsoft.com/office/powerpoint/2010/main" val="270947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9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/>
      <p:bldP spid="179" grpId="0"/>
      <p:bldP spid="5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1191160" y="5304988"/>
            <a:ext cx="6858000" cy="122288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grpSp>
        <p:nvGrpSpPr>
          <p:cNvPr id="87" name="Group 86"/>
          <p:cNvGrpSpPr/>
          <p:nvPr/>
        </p:nvGrpSpPr>
        <p:grpSpPr>
          <a:xfrm>
            <a:off x="2382025" y="938603"/>
            <a:ext cx="1062389" cy="2076192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49791" y="1254416"/>
            <a:ext cx="1580312" cy="1466228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834" name="Oval 833"/>
          <p:cNvSpPr/>
          <p:nvPr/>
        </p:nvSpPr>
        <p:spPr>
          <a:xfrm>
            <a:off x="1482901" y="1082449"/>
            <a:ext cx="211637" cy="211637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836" name="TextBox 835"/>
          <p:cNvSpPr txBox="1"/>
          <p:nvPr/>
        </p:nvSpPr>
        <p:spPr>
          <a:xfrm>
            <a:off x="3696539" y="397808"/>
            <a:ext cx="3506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需求录入</a:t>
            </a:r>
            <a:endParaRPr lang="zh-CN" altLang="zh-CN" sz="3200" b="1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C450503-4571-4DE0-9CBA-719B91230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" y="1178502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53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  <p:bldP spid="8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1191160" y="5304988"/>
            <a:ext cx="6858000" cy="122288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grpSp>
        <p:nvGrpSpPr>
          <p:cNvPr id="87" name="Group 86"/>
          <p:cNvGrpSpPr/>
          <p:nvPr/>
        </p:nvGrpSpPr>
        <p:grpSpPr>
          <a:xfrm>
            <a:off x="2382025" y="938603"/>
            <a:ext cx="1062389" cy="2076192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49791" y="1254416"/>
            <a:ext cx="1580312" cy="1466228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834" name="Oval 833"/>
          <p:cNvSpPr/>
          <p:nvPr/>
        </p:nvSpPr>
        <p:spPr>
          <a:xfrm>
            <a:off x="1482901" y="1082449"/>
            <a:ext cx="211637" cy="211637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836" name="TextBox 835"/>
          <p:cNvSpPr txBox="1"/>
          <p:nvPr/>
        </p:nvSpPr>
        <p:spPr>
          <a:xfrm>
            <a:off x="3696539" y="397808"/>
            <a:ext cx="3506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需求跟踪矩阵</a:t>
            </a:r>
            <a:endParaRPr lang="zh-CN" altLang="zh-CN" sz="3200" b="1" dirty="0">
              <a:solidFill>
                <a:schemeClr val="bg1"/>
              </a:solidFill>
            </a:endParaRPr>
          </a:p>
        </p:txBody>
      </p:sp>
      <p:pic>
        <p:nvPicPr>
          <p:cNvPr id="86" name="图片 85">
            <a:extLst>
              <a:ext uri="{FF2B5EF4-FFF2-40B4-BE49-F238E27FC236}">
                <a16:creationId xmlns:a16="http://schemas.microsoft.com/office/drawing/2014/main" id="{910B6FFD-D73D-4AE9-93C0-946595B47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2449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03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  <p:bldP spid="8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58242" y="2526918"/>
            <a:ext cx="21467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Raleway" panose="020B0003030101060003" pitchFamily="34" charset="0"/>
              </a:rPr>
              <a:t>CCB</a:t>
            </a:r>
            <a:r>
              <a:rPr lang="zh-CN" altLang="en-US" sz="4000" b="1" dirty="0">
                <a:solidFill>
                  <a:schemeClr val="bg1"/>
                </a:solidFill>
                <a:latin typeface="Raleway" panose="020B0003030101060003" pitchFamily="34" charset="0"/>
              </a:rPr>
              <a:t>章程</a:t>
            </a:r>
            <a:endParaRPr lang="id-ID" sz="40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196" name="Freeform 158"/>
          <p:cNvSpPr>
            <a:spLocks noEditPoints="1"/>
          </p:cNvSpPr>
          <p:nvPr/>
        </p:nvSpPr>
        <p:spPr bwMode="auto">
          <a:xfrm>
            <a:off x="5081559" y="1808815"/>
            <a:ext cx="2150338" cy="2144092"/>
          </a:xfrm>
          <a:custGeom>
            <a:avLst/>
            <a:gdLst>
              <a:gd name="T0" fmla="*/ 1144 w 1163"/>
              <a:gd name="T1" fmla="*/ 6 h 1160"/>
              <a:gd name="T2" fmla="*/ 1125 w 1163"/>
              <a:gd name="T3" fmla="*/ 0 h 1160"/>
              <a:gd name="T4" fmla="*/ 1105 w 1163"/>
              <a:gd name="T5" fmla="*/ 6 h 1160"/>
              <a:gd name="T6" fmla="*/ 17 w 1163"/>
              <a:gd name="T7" fmla="*/ 731 h 1160"/>
              <a:gd name="T8" fmla="*/ 1 w 1163"/>
              <a:gd name="T9" fmla="*/ 765 h 1160"/>
              <a:gd name="T10" fmla="*/ 24 w 1163"/>
              <a:gd name="T11" fmla="*/ 795 h 1160"/>
              <a:gd name="T12" fmla="*/ 307 w 1163"/>
              <a:gd name="T13" fmla="*/ 908 h 1160"/>
              <a:gd name="T14" fmla="*/ 441 w 1163"/>
              <a:gd name="T15" fmla="*/ 1142 h 1160"/>
              <a:gd name="T16" fmla="*/ 472 w 1163"/>
              <a:gd name="T17" fmla="*/ 1160 h 1160"/>
              <a:gd name="T18" fmla="*/ 472 w 1163"/>
              <a:gd name="T19" fmla="*/ 1160 h 1160"/>
              <a:gd name="T20" fmla="*/ 503 w 1163"/>
              <a:gd name="T21" fmla="*/ 1142 h 1160"/>
              <a:gd name="T22" fmla="*/ 579 w 1163"/>
              <a:gd name="T23" fmla="*/ 1017 h 1160"/>
              <a:gd name="T24" fmla="*/ 930 w 1163"/>
              <a:gd name="T25" fmla="*/ 1157 h 1160"/>
              <a:gd name="T26" fmla="*/ 943 w 1163"/>
              <a:gd name="T27" fmla="*/ 1160 h 1160"/>
              <a:gd name="T28" fmla="*/ 961 w 1163"/>
              <a:gd name="T29" fmla="*/ 1155 h 1160"/>
              <a:gd name="T30" fmla="*/ 979 w 1163"/>
              <a:gd name="T31" fmla="*/ 1130 h 1160"/>
              <a:gd name="T32" fmla="*/ 1160 w 1163"/>
              <a:gd name="T33" fmla="*/ 42 h 1160"/>
              <a:gd name="T34" fmla="*/ 1144 w 1163"/>
              <a:gd name="T35" fmla="*/ 6 h 1160"/>
              <a:gd name="T36" fmla="*/ 115 w 1163"/>
              <a:gd name="T37" fmla="*/ 753 h 1160"/>
              <a:gd name="T38" fmla="*/ 955 w 1163"/>
              <a:gd name="T39" fmla="*/ 193 h 1160"/>
              <a:gd name="T40" fmla="*/ 344 w 1163"/>
              <a:gd name="T41" fmla="*/ 847 h 1160"/>
              <a:gd name="T42" fmla="*/ 334 w 1163"/>
              <a:gd name="T43" fmla="*/ 841 h 1160"/>
              <a:gd name="T44" fmla="*/ 115 w 1163"/>
              <a:gd name="T45" fmla="*/ 753 h 1160"/>
              <a:gd name="T46" fmla="*/ 370 w 1163"/>
              <a:gd name="T47" fmla="*/ 872 h 1160"/>
              <a:gd name="T48" fmla="*/ 370 w 1163"/>
              <a:gd name="T49" fmla="*/ 872 h 1160"/>
              <a:gd name="T50" fmla="*/ 1057 w 1163"/>
              <a:gd name="T51" fmla="*/ 137 h 1160"/>
              <a:gd name="T52" fmla="*/ 471 w 1163"/>
              <a:gd name="T53" fmla="*/ 1049 h 1160"/>
              <a:gd name="T54" fmla="*/ 370 w 1163"/>
              <a:gd name="T55" fmla="*/ 872 h 1160"/>
              <a:gd name="T56" fmla="*/ 915 w 1163"/>
              <a:gd name="T57" fmla="*/ 1073 h 1160"/>
              <a:gd name="T58" fmla="*/ 606 w 1163"/>
              <a:gd name="T59" fmla="*/ 950 h 1160"/>
              <a:gd name="T60" fmla="*/ 583 w 1163"/>
              <a:gd name="T61" fmla="*/ 945 h 1160"/>
              <a:gd name="T62" fmla="*/ 1060 w 1163"/>
              <a:gd name="T63" fmla="*/ 206 h 1160"/>
              <a:gd name="T64" fmla="*/ 915 w 1163"/>
              <a:gd name="T65" fmla="*/ 1073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63" h="1160">
                <a:moveTo>
                  <a:pt x="1144" y="6"/>
                </a:moveTo>
                <a:cubicBezTo>
                  <a:pt x="1138" y="2"/>
                  <a:pt x="1132" y="0"/>
                  <a:pt x="1125" y="0"/>
                </a:cubicBezTo>
                <a:cubicBezTo>
                  <a:pt x="1118" y="0"/>
                  <a:pt x="1111" y="2"/>
                  <a:pt x="1105" y="6"/>
                </a:cubicBezTo>
                <a:cubicBezTo>
                  <a:pt x="17" y="731"/>
                  <a:pt x="17" y="731"/>
                  <a:pt x="17" y="731"/>
                </a:cubicBezTo>
                <a:cubicBezTo>
                  <a:pt x="6" y="739"/>
                  <a:pt x="0" y="752"/>
                  <a:pt x="1" y="765"/>
                </a:cubicBezTo>
                <a:cubicBezTo>
                  <a:pt x="3" y="778"/>
                  <a:pt x="11" y="790"/>
                  <a:pt x="24" y="795"/>
                </a:cubicBezTo>
                <a:cubicBezTo>
                  <a:pt x="307" y="908"/>
                  <a:pt x="307" y="908"/>
                  <a:pt x="307" y="908"/>
                </a:cubicBezTo>
                <a:cubicBezTo>
                  <a:pt x="441" y="1142"/>
                  <a:pt x="441" y="1142"/>
                  <a:pt x="441" y="1142"/>
                </a:cubicBezTo>
                <a:cubicBezTo>
                  <a:pt x="447" y="1153"/>
                  <a:pt x="459" y="1160"/>
                  <a:pt x="472" y="1160"/>
                </a:cubicBezTo>
                <a:cubicBezTo>
                  <a:pt x="472" y="1160"/>
                  <a:pt x="472" y="1160"/>
                  <a:pt x="472" y="1160"/>
                </a:cubicBezTo>
                <a:cubicBezTo>
                  <a:pt x="485" y="1160"/>
                  <a:pt x="497" y="1153"/>
                  <a:pt x="503" y="1142"/>
                </a:cubicBezTo>
                <a:cubicBezTo>
                  <a:pt x="579" y="1017"/>
                  <a:pt x="579" y="1017"/>
                  <a:pt x="579" y="1017"/>
                </a:cubicBezTo>
                <a:cubicBezTo>
                  <a:pt x="930" y="1157"/>
                  <a:pt x="930" y="1157"/>
                  <a:pt x="930" y="1157"/>
                </a:cubicBezTo>
                <a:cubicBezTo>
                  <a:pt x="934" y="1159"/>
                  <a:pt x="939" y="1160"/>
                  <a:pt x="943" y="1160"/>
                </a:cubicBezTo>
                <a:cubicBezTo>
                  <a:pt x="950" y="1160"/>
                  <a:pt x="956" y="1158"/>
                  <a:pt x="961" y="1155"/>
                </a:cubicBezTo>
                <a:cubicBezTo>
                  <a:pt x="971" y="1150"/>
                  <a:pt x="977" y="1141"/>
                  <a:pt x="979" y="1130"/>
                </a:cubicBezTo>
                <a:cubicBezTo>
                  <a:pt x="1160" y="42"/>
                  <a:pt x="1160" y="42"/>
                  <a:pt x="1160" y="42"/>
                </a:cubicBezTo>
                <a:cubicBezTo>
                  <a:pt x="1163" y="28"/>
                  <a:pt x="1157" y="14"/>
                  <a:pt x="1144" y="6"/>
                </a:cubicBezTo>
                <a:close/>
                <a:moveTo>
                  <a:pt x="115" y="753"/>
                </a:moveTo>
                <a:cubicBezTo>
                  <a:pt x="955" y="193"/>
                  <a:pt x="955" y="193"/>
                  <a:pt x="955" y="193"/>
                </a:cubicBezTo>
                <a:cubicBezTo>
                  <a:pt x="344" y="847"/>
                  <a:pt x="344" y="847"/>
                  <a:pt x="344" y="847"/>
                </a:cubicBezTo>
                <a:cubicBezTo>
                  <a:pt x="341" y="845"/>
                  <a:pt x="338" y="842"/>
                  <a:pt x="334" y="841"/>
                </a:cubicBezTo>
                <a:lnTo>
                  <a:pt x="115" y="753"/>
                </a:lnTo>
                <a:close/>
                <a:moveTo>
                  <a:pt x="370" y="872"/>
                </a:moveTo>
                <a:cubicBezTo>
                  <a:pt x="370" y="872"/>
                  <a:pt x="370" y="872"/>
                  <a:pt x="370" y="872"/>
                </a:cubicBezTo>
                <a:cubicBezTo>
                  <a:pt x="1057" y="137"/>
                  <a:pt x="1057" y="137"/>
                  <a:pt x="1057" y="137"/>
                </a:cubicBezTo>
                <a:cubicBezTo>
                  <a:pt x="471" y="1049"/>
                  <a:pt x="471" y="1049"/>
                  <a:pt x="471" y="1049"/>
                </a:cubicBezTo>
                <a:lnTo>
                  <a:pt x="370" y="872"/>
                </a:lnTo>
                <a:close/>
                <a:moveTo>
                  <a:pt x="915" y="1073"/>
                </a:moveTo>
                <a:cubicBezTo>
                  <a:pt x="606" y="950"/>
                  <a:pt x="606" y="950"/>
                  <a:pt x="606" y="950"/>
                </a:cubicBezTo>
                <a:cubicBezTo>
                  <a:pt x="598" y="947"/>
                  <a:pt x="590" y="946"/>
                  <a:pt x="583" y="945"/>
                </a:cubicBezTo>
                <a:cubicBezTo>
                  <a:pt x="1060" y="206"/>
                  <a:pt x="1060" y="206"/>
                  <a:pt x="1060" y="206"/>
                </a:cubicBezTo>
                <a:lnTo>
                  <a:pt x="915" y="10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</p:spTree>
    <p:extLst>
      <p:ext uri="{BB962C8B-B14F-4D97-AF65-F5344CB8AC3E}">
        <p14:creationId xmlns:p14="http://schemas.microsoft.com/office/powerpoint/2010/main" val="8311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1191160" y="5304988"/>
            <a:ext cx="6858000" cy="122288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grpSp>
        <p:nvGrpSpPr>
          <p:cNvPr id="87" name="Group 86"/>
          <p:cNvGrpSpPr/>
          <p:nvPr/>
        </p:nvGrpSpPr>
        <p:grpSpPr>
          <a:xfrm>
            <a:off x="2382025" y="938603"/>
            <a:ext cx="1062389" cy="2076192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49791" y="1254416"/>
            <a:ext cx="1580312" cy="1466228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834" name="Oval 833"/>
          <p:cNvSpPr/>
          <p:nvPr/>
        </p:nvSpPr>
        <p:spPr>
          <a:xfrm>
            <a:off x="1482901" y="1082449"/>
            <a:ext cx="211637" cy="211637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836" name="TextBox 835"/>
          <p:cNvSpPr txBox="1"/>
          <p:nvPr/>
        </p:nvSpPr>
        <p:spPr>
          <a:xfrm>
            <a:off x="3696539" y="397808"/>
            <a:ext cx="3506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CCB</a:t>
            </a:r>
            <a:r>
              <a:rPr lang="zh-CN" altLang="en-US" sz="3200" b="1" dirty="0">
                <a:solidFill>
                  <a:schemeClr val="bg1"/>
                </a:solidFill>
              </a:rPr>
              <a:t>章程</a:t>
            </a:r>
            <a:endParaRPr lang="zh-CN" altLang="zh-CN" sz="3200" b="1" dirty="0">
              <a:solidFill>
                <a:schemeClr val="bg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893784A-B5A9-4079-86AE-A21B2E6255A8}"/>
              </a:ext>
            </a:extLst>
          </p:cNvPr>
          <p:cNvSpPr/>
          <p:nvPr/>
        </p:nvSpPr>
        <p:spPr>
          <a:xfrm>
            <a:off x="1650526" y="2780278"/>
            <a:ext cx="6271587" cy="3368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dirty="0">
                <a:solidFill>
                  <a:schemeClr val="bg1"/>
                </a:solidFill>
              </a:rPr>
              <a:t>1.1</a:t>
            </a:r>
            <a:r>
              <a:rPr lang="zh-CN" altLang="zh-CN" b="1" dirty="0">
                <a:solidFill>
                  <a:schemeClr val="bg1"/>
                </a:solidFill>
              </a:rPr>
              <a:t>定义本</a:t>
            </a:r>
            <a:r>
              <a:rPr lang="en-US" altLang="zh-CN" b="1" dirty="0">
                <a:solidFill>
                  <a:schemeClr val="bg1"/>
                </a:solidFill>
              </a:rPr>
              <a:t>CCB</a:t>
            </a:r>
            <a:r>
              <a:rPr lang="zh-CN" altLang="zh-CN" b="1" dirty="0">
                <a:solidFill>
                  <a:schemeClr val="bg1"/>
                </a:solidFill>
              </a:rPr>
              <a:t>与组织内任何其他决策机构（如项目指导委员会）的关系。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dirty="0">
                <a:solidFill>
                  <a:schemeClr val="bg1"/>
                </a:solidFill>
              </a:rPr>
              <a:t>1.2</a:t>
            </a:r>
            <a:r>
              <a:rPr lang="zh-CN" altLang="zh-CN" b="1" dirty="0">
                <a:solidFill>
                  <a:schemeClr val="bg1"/>
                </a:solidFill>
              </a:rPr>
              <a:t>通过确保使用结构化的过程来考虑的提议的变更，并将其纳入产品的特性中。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dirty="0">
                <a:solidFill>
                  <a:schemeClr val="bg1"/>
                </a:solidFill>
              </a:rPr>
              <a:t>1.3</a:t>
            </a:r>
            <a:r>
              <a:rPr lang="zh-CN" altLang="zh-CN" b="1" dirty="0">
                <a:solidFill>
                  <a:schemeClr val="bg1"/>
                </a:solidFill>
              </a:rPr>
              <a:t>规范</a:t>
            </a:r>
            <a:r>
              <a:rPr lang="en-US" altLang="zh-CN" b="1" dirty="0">
                <a:solidFill>
                  <a:schemeClr val="bg1"/>
                </a:solidFill>
              </a:rPr>
              <a:t>PRD2018-G01</a:t>
            </a:r>
            <a:r>
              <a:rPr lang="zh-CN" altLang="zh-CN" b="1" dirty="0">
                <a:solidFill>
                  <a:schemeClr val="bg1"/>
                </a:solidFill>
              </a:rPr>
              <a:t>的项目计划、需求变更、设计和开发变更的控制流程。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dirty="0">
                <a:solidFill>
                  <a:schemeClr val="bg1"/>
                </a:solidFill>
              </a:rPr>
              <a:t>1.4</a:t>
            </a:r>
            <a:r>
              <a:rPr lang="zh-CN" altLang="zh-CN" b="1" dirty="0">
                <a:solidFill>
                  <a:schemeClr val="bg1"/>
                </a:solidFill>
              </a:rPr>
              <a:t>减少因计划、需求变更、设计和开发变更而出现的包括技术风险、客户满意度下降、资金和人力资源需求风险。</a:t>
            </a:r>
          </a:p>
        </p:txBody>
      </p:sp>
      <p:sp>
        <p:nvSpPr>
          <p:cNvPr id="86" name="TextBox 835">
            <a:extLst>
              <a:ext uri="{FF2B5EF4-FFF2-40B4-BE49-F238E27FC236}">
                <a16:creationId xmlns:a16="http://schemas.microsoft.com/office/drawing/2014/main" id="{200F47D6-98C1-4628-9D2F-DEF7916204F9}"/>
              </a:ext>
            </a:extLst>
          </p:cNvPr>
          <p:cNvSpPr txBox="1"/>
          <p:nvPr/>
        </p:nvSpPr>
        <p:spPr>
          <a:xfrm>
            <a:off x="4572000" y="1268837"/>
            <a:ext cx="350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目的</a:t>
            </a:r>
            <a:endParaRPr lang="zh-CN" altLang="zh-C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00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  <p:bldP spid="836" grpId="0"/>
      <p:bldP spid="8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1191160" y="5304988"/>
            <a:ext cx="6858000" cy="122288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grpSp>
        <p:nvGrpSpPr>
          <p:cNvPr id="87" name="Group 86"/>
          <p:cNvGrpSpPr/>
          <p:nvPr/>
        </p:nvGrpSpPr>
        <p:grpSpPr>
          <a:xfrm>
            <a:off x="2382025" y="938603"/>
            <a:ext cx="1062389" cy="2076192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49791" y="1254416"/>
            <a:ext cx="1580312" cy="1466228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834" name="Oval 833"/>
          <p:cNvSpPr/>
          <p:nvPr/>
        </p:nvSpPr>
        <p:spPr>
          <a:xfrm>
            <a:off x="1482901" y="1082449"/>
            <a:ext cx="211637" cy="211637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836" name="TextBox 835"/>
          <p:cNvSpPr txBox="1"/>
          <p:nvPr/>
        </p:nvSpPr>
        <p:spPr>
          <a:xfrm>
            <a:off x="3696539" y="397808"/>
            <a:ext cx="3506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CCB</a:t>
            </a:r>
            <a:r>
              <a:rPr lang="zh-CN" altLang="en-US" sz="3200" b="1" dirty="0">
                <a:solidFill>
                  <a:schemeClr val="bg1"/>
                </a:solidFill>
              </a:rPr>
              <a:t>章程</a:t>
            </a:r>
            <a:endParaRPr lang="zh-CN" altLang="zh-CN" sz="3200" b="1" dirty="0">
              <a:solidFill>
                <a:schemeClr val="bg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893784A-B5A9-4079-86AE-A21B2E6255A8}"/>
              </a:ext>
            </a:extLst>
          </p:cNvPr>
          <p:cNvSpPr/>
          <p:nvPr/>
        </p:nvSpPr>
        <p:spPr>
          <a:xfrm>
            <a:off x="2976690" y="2381978"/>
            <a:ext cx="5138963" cy="2953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</a:rPr>
              <a:t>1.</a:t>
            </a:r>
            <a:r>
              <a:rPr lang="zh-CN" altLang="zh-CN" b="1" dirty="0">
                <a:solidFill>
                  <a:schemeClr val="bg1"/>
                </a:solidFill>
              </a:rPr>
              <a:t>负责所有相关需求，方案，规划等文档的评审，并输出评审记录</a:t>
            </a:r>
          </a:p>
          <a:p>
            <a:pPr lvl="0" algn="just"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</a:rPr>
              <a:t>2.</a:t>
            </a:r>
            <a:r>
              <a:rPr lang="zh-CN" altLang="zh-CN" b="1" dirty="0">
                <a:solidFill>
                  <a:schemeClr val="bg1"/>
                </a:solidFill>
              </a:rPr>
              <a:t>负责需求变更，故障处理的评审，就目前来说，此项可暂不执行。</a:t>
            </a:r>
          </a:p>
          <a:p>
            <a:pPr lvl="0" algn="just"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</a:rPr>
              <a:t>3.</a:t>
            </a:r>
            <a:r>
              <a:rPr lang="zh-CN" altLang="zh-CN" b="1" dirty="0">
                <a:solidFill>
                  <a:schemeClr val="bg1"/>
                </a:solidFill>
              </a:rPr>
              <a:t>评审委员需对评审结果负责，并有权要求对评审文档进行整改。</a:t>
            </a:r>
          </a:p>
          <a:p>
            <a:pPr lvl="0" algn="just"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</a:rPr>
              <a:t>4.CCB</a:t>
            </a:r>
            <a:r>
              <a:rPr lang="zh-CN" altLang="zh-CN" b="1" dirty="0">
                <a:solidFill>
                  <a:schemeClr val="bg1"/>
                </a:solidFill>
              </a:rPr>
              <a:t>评审无法决定的事情，需上报上一层裁决。</a:t>
            </a:r>
          </a:p>
        </p:txBody>
      </p:sp>
      <p:sp>
        <p:nvSpPr>
          <p:cNvPr id="86" name="TextBox 835">
            <a:extLst>
              <a:ext uri="{FF2B5EF4-FFF2-40B4-BE49-F238E27FC236}">
                <a16:creationId xmlns:a16="http://schemas.microsoft.com/office/drawing/2014/main" id="{200F47D6-98C1-4628-9D2F-DEF7916204F9}"/>
              </a:ext>
            </a:extLst>
          </p:cNvPr>
          <p:cNvSpPr txBox="1"/>
          <p:nvPr/>
        </p:nvSpPr>
        <p:spPr>
          <a:xfrm>
            <a:off x="4572000" y="1268837"/>
            <a:ext cx="350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CCB</a:t>
            </a:r>
            <a:r>
              <a:rPr lang="zh-CN" altLang="en-US" sz="2400" b="1" dirty="0">
                <a:solidFill>
                  <a:schemeClr val="bg1"/>
                </a:solidFill>
              </a:rPr>
              <a:t>职责</a:t>
            </a:r>
            <a:endParaRPr lang="zh-CN" altLang="zh-C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24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  <p:bldP spid="836" grpId="0"/>
      <p:bldP spid="8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1191160" y="5304988"/>
            <a:ext cx="6858000" cy="122288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grpSp>
        <p:nvGrpSpPr>
          <p:cNvPr id="87" name="Group 86"/>
          <p:cNvGrpSpPr/>
          <p:nvPr/>
        </p:nvGrpSpPr>
        <p:grpSpPr>
          <a:xfrm>
            <a:off x="2382025" y="938603"/>
            <a:ext cx="1062389" cy="2076192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49791" y="1254416"/>
            <a:ext cx="1580312" cy="1466228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834" name="Oval 833"/>
          <p:cNvSpPr/>
          <p:nvPr/>
        </p:nvSpPr>
        <p:spPr>
          <a:xfrm>
            <a:off x="1482901" y="1082449"/>
            <a:ext cx="211637" cy="211637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836" name="TextBox 835"/>
          <p:cNvSpPr txBox="1"/>
          <p:nvPr/>
        </p:nvSpPr>
        <p:spPr>
          <a:xfrm>
            <a:off x="3696539" y="397808"/>
            <a:ext cx="3506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CCB</a:t>
            </a:r>
            <a:r>
              <a:rPr lang="zh-CN" altLang="en-US" sz="3200" b="1" dirty="0">
                <a:solidFill>
                  <a:schemeClr val="bg1"/>
                </a:solidFill>
              </a:rPr>
              <a:t>成员</a:t>
            </a:r>
            <a:endParaRPr lang="zh-CN" altLang="zh-CN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6310F1B-DD97-4FB3-B2CA-0B0EA811A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221706"/>
              </p:ext>
            </p:extLst>
          </p:nvPr>
        </p:nvGraphicFramePr>
        <p:xfrm>
          <a:off x="412227" y="1737648"/>
          <a:ext cx="8415865" cy="43854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52261">
                  <a:extLst>
                    <a:ext uri="{9D8B030D-6E8A-4147-A177-3AD203B41FA5}">
                      <a16:colId xmlns:a16="http://schemas.microsoft.com/office/drawing/2014/main" val="1951293041"/>
                    </a:ext>
                  </a:extLst>
                </a:gridCol>
                <a:gridCol w="1615909">
                  <a:extLst>
                    <a:ext uri="{9D8B030D-6E8A-4147-A177-3AD203B41FA5}">
                      <a16:colId xmlns:a16="http://schemas.microsoft.com/office/drawing/2014/main" val="4201163968"/>
                    </a:ext>
                  </a:extLst>
                </a:gridCol>
                <a:gridCol w="1251744">
                  <a:extLst>
                    <a:ext uri="{9D8B030D-6E8A-4147-A177-3AD203B41FA5}">
                      <a16:colId xmlns:a16="http://schemas.microsoft.com/office/drawing/2014/main" val="3181117438"/>
                    </a:ext>
                  </a:extLst>
                </a:gridCol>
                <a:gridCol w="3095951">
                  <a:extLst>
                    <a:ext uri="{9D8B030D-6E8A-4147-A177-3AD203B41FA5}">
                      <a16:colId xmlns:a16="http://schemas.microsoft.com/office/drawing/2014/main" val="3106244842"/>
                    </a:ext>
                  </a:extLst>
                </a:gridCol>
              </a:tblGrid>
              <a:tr h="2117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CCB</a:t>
                      </a:r>
                      <a:r>
                        <a:rPr lang="zh-CN" sz="1600" kern="0">
                          <a:effectLst/>
                        </a:rPr>
                        <a:t>职位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负责人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身份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联系方式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1903297"/>
                  </a:ext>
                </a:extLst>
              </a:tr>
              <a:tr h="10354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CCB</a:t>
                      </a:r>
                      <a:r>
                        <a:rPr lang="zh-CN" sz="1600" kern="0" dirty="0">
                          <a:effectLst/>
                        </a:rPr>
                        <a:t>主席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郦哲聪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开发人员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手机号码：</a:t>
                      </a:r>
                      <a:r>
                        <a:rPr lang="en-US" sz="1600" kern="100" dirty="0">
                          <a:effectLst/>
                        </a:rPr>
                        <a:t>18858513097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微信：</a:t>
                      </a:r>
                      <a:r>
                        <a:rPr lang="en-US" sz="1600" kern="100" dirty="0">
                          <a:effectLst/>
                        </a:rPr>
                        <a:t>18858513097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钉钉：</a:t>
                      </a:r>
                      <a:r>
                        <a:rPr lang="en-US" sz="1600" kern="100" dirty="0">
                          <a:effectLst/>
                        </a:rPr>
                        <a:t>18858513097</a:t>
                      </a:r>
                      <a:endParaRPr lang="en-US" sz="1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邮箱：</a:t>
                      </a:r>
                      <a:r>
                        <a:rPr lang="en-US" sz="1600" kern="100" dirty="0">
                          <a:effectLst/>
                        </a:rPr>
                        <a:t>31601398@stu.zucc.edu.cn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6897714"/>
                  </a:ext>
                </a:extLst>
              </a:tr>
              <a:tr h="10354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CCB</a:t>
                      </a:r>
                      <a:r>
                        <a:rPr lang="zh-CN" sz="1600" kern="0">
                          <a:effectLst/>
                        </a:rPr>
                        <a:t>成员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陈铉文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项目经理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手机号码：</a:t>
                      </a:r>
                      <a:r>
                        <a:rPr lang="en-US" sz="1600" kern="100" dirty="0">
                          <a:effectLst/>
                        </a:rPr>
                        <a:t>18305890112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微信：</a:t>
                      </a:r>
                      <a:r>
                        <a:rPr lang="en-US" sz="1600" kern="100" dirty="0">
                          <a:effectLst/>
                        </a:rPr>
                        <a:t>18305890112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钉钉：</a:t>
                      </a:r>
                      <a:r>
                        <a:rPr lang="en-US" sz="1600" kern="100" dirty="0">
                          <a:effectLst/>
                        </a:rPr>
                        <a:t>18305890112</a:t>
                      </a:r>
                      <a:endParaRPr lang="en-US" sz="1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邮箱：</a:t>
                      </a:r>
                      <a:r>
                        <a:rPr lang="en-US" sz="1600" kern="100" dirty="0">
                          <a:effectLst/>
                        </a:rPr>
                        <a:t>31601388@stu.zucc.edu.cn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8174396"/>
                  </a:ext>
                </a:extLst>
              </a:tr>
              <a:tr h="10354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CCB</a:t>
                      </a:r>
                      <a:r>
                        <a:rPr lang="zh-CN" sz="1600" kern="0">
                          <a:effectLst/>
                        </a:rPr>
                        <a:t>成员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张威杰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开发人员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手机号码：</a:t>
                      </a:r>
                      <a:r>
                        <a:rPr lang="en-US" sz="1600" kern="100">
                          <a:effectLst/>
                        </a:rPr>
                        <a:t>13106000258</a:t>
                      </a:r>
                      <a:endParaRPr lang="zh-CN" sz="1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微信：</a:t>
                      </a:r>
                      <a:r>
                        <a:rPr lang="en-US" sz="1600" kern="100">
                          <a:effectLst/>
                        </a:rPr>
                        <a:t>13106000258</a:t>
                      </a:r>
                      <a:endParaRPr lang="zh-CN" sz="1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钉钉：</a:t>
                      </a:r>
                      <a:r>
                        <a:rPr lang="en-US" sz="1600" kern="100">
                          <a:effectLst/>
                        </a:rPr>
                        <a:t>13106000258</a:t>
                      </a:r>
                      <a:endParaRPr lang="zh-CN" sz="1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邮箱：</a:t>
                      </a:r>
                      <a:r>
                        <a:rPr lang="en-US" sz="1600" kern="100">
                          <a:effectLst/>
                        </a:rPr>
                        <a:t>31601414@stu.zucc.edu.cn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02583674"/>
                  </a:ext>
                </a:extLst>
              </a:tr>
              <a:tr h="10354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CCB</a:t>
                      </a:r>
                      <a:r>
                        <a:rPr lang="zh-CN" sz="1600" kern="0">
                          <a:effectLst/>
                        </a:rPr>
                        <a:t>成员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章奇妙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测试人员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手机号码：</a:t>
                      </a:r>
                      <a:r>
                        <a:rPr lang="en-US" sz="1600" kern="100" dirty="0">
                          <a:effectLst/>
                        </a:rPr>
                        <a:t>18969039141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微信：</a:t>
                      </a:r>
                      <a:r>
                        <a:rPr lang="en-US" sz="1600" kern="100" dirty="0" err="1">
                          <a:effectLst/>
                        </a:rPr>
                        <a:t>wxzzzzqm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钉钉：</a:t>
                      </a:r>
                      <a:r>
                        <a:rPr lang="en-US" sz="1600" kern="100" dirty="0">
                          <a:effectLst/>
                        </a:rPr>
                        <a:t>18968801019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邮箱：</a:t>
                      </a:r>
                      <a:r>
                        <a:rPr lang="en-US" sz="1600" kern="100" dirty="0">
                          <a:effectLst/>
                        </a:rPr>
                        <a:t>31601415@stu.zucc.edu.cn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18382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503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  <p:bldP spid="8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1191160" y="5304988"/>
            <a:ext cx="6858000" cy="122288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grpSp>
        <p:nvGrpSpPr>
          <p:cNvPr id="87" name="Group 86"/>
          <p:cNvGrpSpPr/>
          <p:nvPr/>
        </p:nvGrpSpPr>
        <p:grpSpPr>
          <a:xfrm>
            <a:off x="2382025" y="938603"/>
            <a:ext cx="1062389" cy="2076192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49791" y="1254416"/>
            <a:ext cx="1580312" cy="1466228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834" name="Oval 833"/>
          <p:cNvSpPr/>
          <p:nvPr/>
        </p:nvSpPr>
        <p:spPr>
          <a:xfrm>
            <a:off x="1482901" y="1082449"/>
            <a:ext cx="211637" cy="211637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836" name="TextBox 835"/>
          <p:cNvSpPr txBox="1"/>
          <p:nvPr/>
        </p:nvSpPr>
        <p:spPr>
          <a:xfrm>
            <a:off x="3261244" y="303962"/>
            <a:ext cx="3964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变更控制与管理过程</a:t>
            </a:r>
            <a:endParaRPr lang="zh-CN" altLang="zh-CN" sz="3200" b="1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261F75-24E1-4016-A322-A2CA6D8B6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697" y="962190"/>
            <a:ext cx="5679970" cy="588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34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  <p:bldP spid="8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0382" y="2787727"/>
            <a:ext cx="43011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Raleway" panose="020B0003030101060003" pitchFamily="34" charset="0"/>
              </a:rPr>
              <a:t>需求变更影响分析</a:t>
            </a:r>
            <a:endParaRPr lang="id-ID" sz="40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196" name="Freeform 158"/>
          <p:cNvSpPr>
            <a:spLocks noEditPoints="1"/>
          </p:cNvSpPr>
          <p:nvPr/>
        </p:nvSpPr>
        <p:spPr bwMode="auto">
          <a:xfrm>
            <a:off x="5081559" y="1808815"/>
            <a:ext cx="2150338" cy="2144092"/>
          </a:xfrm>
          <a:custGeom>
            <a:avLst/>
            <a:gdLst>
              <a:gd name="T0" fmla="*/ 1144 w 1163"/>
              <a:gd name="T1" fmla="*/ 6 h 1160"/>
              <a:gd name="T2" fmla="*/ 1125 w 1163"/>
              <a:gd name="T3" fmla="*/ 0 h 1160"/>
              <a:gd name="T4" fmla="*/ 1105 w 1163"/>
              <a:gd name="T5" fmla="*/ 6 h 1160"/>
              <a:gd name="T6" fmla="*/ 17 w 1163"/>
              <a:gd name="T7" fmla="*/ 731 h 1160"/>
              <a:gd name="T8" fmla="*/ 1 w 1163"/>
              <a:gd name="T9" fmla="*/ 765 h 1160"/>
              <a:gd name="T10" fmla="*/ 24 w 1163"/>
              <a:gd name="T11" fmla="*/ 795 h 1160"/>
              <a:gd name="T12" fmla="*/ 307 w 1163"/>
              <a:gd name="T13" fmla="*/ 908 h 1160"/>
              <a:gd name="T14" fmla="*/ 441 w 1163"/>
              <a:gd name="T15" fmla="*/ 1142 h 1160"/>
              <a:gd name="T16" fmla="*/ 472 w 1163"/>
              <a:gd name="T17" fmla="*/ 1160 h 1160"/>
              <a:gd name="T18" fmla="*/ 472 w 1163"/>
              <a:gd name="T19" fmla="*/ 1160 h 1160"/>
              <a:gd name="T20" fmla="*/ 503 w 1163"/>
              <a:gd name="T21" fmla="*/ 1142 h 1160"/>
              <a:gd name="T22" fmla="*/ 579 w 1163"/>
              <a:gd name="T23" fmla="*/ 1017 h 1160"/>
              <a:gd name="T24" fmla="*/ 930 w 1163"/>
              <a:gd name="T25" fmla="*/ 1157 h 1160"/>
              <a:gd name="T26" fmla="*/ 943 w 1163"/>
              <a:gd name="T27" fmla="*/ 1160 h 1160"/>
              <a:gd name="T28" fmla="*/ 961 w 1163"/>
              <a:gd name="T29" fmla="*/ 1155 h 1160"/>
              <a:gd name="T30" fmla="*/ 979 w 1163"/>
              <a:gd name="T31" fmla="*/ 1130 h 1160"/>
              <a:gd name="T32" fmla="*/ 1160 w 1163"/>
              <a:gd name="T33" fmla="*/ 42 h 1160"/>
              <a:gd name="T34" fmla="*/ 1144 w 1163"/>
              <a:gd name="T35" fmla="*/ 6 h 1160"/>
              <a:gd name="T36" fmla="*/ 115 w 1163"/>
              <a:gd name="T37" fmla="*/ 753 h 1160"/>
              <a:gd name="T38" fmla="*/ 955 w 1163"/>
              <a:gd name="T39" fmla="*/ 193 h 1160"/>
              <a:gd name="T40" fmla="*/ 344 w 1163"/>
              <a:gd name="T41" fmla="*/ 847 h 1160"/>
              <a:gd name="T42" fmla="*/ 334 w 1163"/>
              <a:gd name="T43" fmla="*/ 841 h 1160"/>
              <a:gd name="T44" fmla="*/ 115 w 1163"/>
              <a:gd name="T45" fmla="*/ 753 h 1160"/>
              <a:gd name="T46" fmla="*/ 370 w 1163"/>
              <a:gd name="T47" fmla="*/ 872 h 1160"/>
              <a:gd name="T48" fmla="*/ 370 w 1163"/>
              <a:gd name="T49" fmla="*/ 872 h 1160"/>
              <a:gd name="T50" fmla="*/ 1057 w 1163"/>
              <a:gd name="T51" fmla="*/ 137 h 1160"/>
              <a:gd name="T52" fmla="*/ 471 w 1163"/>
              <a:gd name="T53" fmla="*/ 1049 h 1160"/>
              <a:gd name="T54" fmla="*/ 370 w 1163"/>
              <a:gd name="T55" fmla="*/ 872 h 1160"/>
              <a:gd name="T56" fmla="*/ 915 w 1163"/>
              <a:gd name="T57" fmla="*/ 1073 h 1160"/>
              <a:gd name="T58" fmla="*/ 606 w 1163"/>
              <a:gd name="T59" fmla="*/ 950 h 1160"/>
              <a:gd name="T60" fmla="*/ 583 w 1163"/>
              <a:gd name="T61" fmla="*/ 945 h 1160"/>
              <a:gd name="T62" fmla="*/ 1060 w 1163"/>
              <a:gd name="T63" fmla="*/ 206 h 1160"/>
              <a:gd name="T64" fmla="*/ 915 w 1163"/>
              <a:gd name="T65" fmla="*/ 1073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63" h="1160">
                <a:moveTo>
                  <a:pt x="1144" y="6"/>
                </a:moveTo>
                <a:cubicBezTo>
                  <a:pt x="1138" y="2"/>
                  <a:pt x="1132" y="0"/>
                  <a:pt x="1125" y="0"/>
                </a:cubicBezTo>
                <a:cubicBezTo>
                  <a:pt x="1118" y="0"/>
                  <a:pt x="1111" y="2"/>
                  <a:pt x="1105" y="6"/>
                </a:cubicBezTo>
                <a:cubicBezTo>
                  <a:pt x="17" y="731"/>
                  <a:pt x="17" y="731"/>
                  <a:pt x="17" y="731"/>
                </a:cubicBezTo>
                <a:cubicBezTo>
                  <a:pt x="6" y="739"/>
                  <a:pt x="0" y="752"/>
                  <a:pt x="1" y="765"/>
                </a:cubicBezTo>
                <a:cubicBezTo>
                  <a:pt x="3" y="778"/>
                  <a:pt x="11" y="790"/>
                  <a:pt x="24" y="795"/>
                </a:cubicBezTo>
                <a:cubicBezTo>
                  <a:pt x="307" y="908"/>
                  <a:pt x="307" y="908"/>
                  <a:pt x="307" y="908"/>
                </a:cubicBezTo>
                <a:cubicBezTo>
                  <a:pt x="441" y="1142"/>
                  <a:pt x="441" y="1142"/>
                  <a:pt x="441" y="1142"/>
                </a:cubicBezTo>
                <a:cubicBezTo>
                  <a:pt x="447" y="1153"/>
                  <a:pt x="459" y="1160"/>
                  <a:pt x="472" y="1160"/>
                </a:cubicBezTo>
                <a:cubicBezTo>
                  <a:pt x="472" y="1160"/>
                  <a:pt x="472" y="1160"/>
                  <a:pt x="472" y="1160"/>
                </a:cubicBezTo>
                <a:cubicBezTo>
                  <a:pt x="485" y="1160"/>
                  <a:pt x="497" y="1153"/>
                  <a:pt x="503" y="1142"/>
                </a:cubicBezTo>
                <a:cubicBezTo>
                  <a:pt x="579" y="1017"/>
                  <a:pt x="579" y="1017"/>
                  <a:pt x="579" y="1017"/>
                </a:cubicBezTo>
                <a:cubicBezTo>
                  <a:pt x="930" y="1157"/>
                  <a:pt x="930" y="1157"/>
                  <a:pt x="930" y="1157"/>
                </a:cubicBezTo>
                <a:cubicBezTo>
                  <a:pt x="934" y="1159"/>
                  <a:pt x="939" y="1160"/>
                  <a:pt x="943" y="1160"/>
                </a:cubicBezTo>
                <a:cubicBezTo>
                  <a:pt x="950" y="1160"/>
                  <a:pt x="956" y="1158"/>
                  <a:pt x="961" y="1155"/>
                </a:cubicBezTo>
                <a:cubicBezTo>
                  <a:pt x="971" y="1150"/>
                  <a:pt x="977" y="1141"/>
                  <a:pt x="979" y="1130"/>
                </a:cubicBezTo>
                <a:cubicBezTo>
                  <a:pt x="1160" y="42"/>
                  <a:pt x="1160" y="42"/>
                  <a:pt x="1160" y="42"/>
                </a:cubicBezTo>
                <a:cubicBezTo>
                  <a:pt x="1163" y="28"/>
                  <a:pt x="1157" y="14"/>
                  <a:pt x="1144" y="6"/>
                </a:cubicBezTo>
                <a:close/>
                <a:moveTo>
                  <a:pt x="115" y="753"/>
                </a:moveTo>
                <a:cubicBezTo>
                  <a:pt x="955" y="193"/>
                  <a:pt x="955" y="193"/>
                  <a:pt x="955" y="193"/>
                </a:cubicBezTo>
                <a:cubicBezTo>
                  <a:pt x="344" y="847"/>
                  <a:pt x="344" y="847"/>
                  <a:pt x="344" y="847"/>
                </a:cubicBezTo>
                <a:cubicBezTo>
                  <a:pt x="341" y="845"/>
                  <a:pt x="338" y="842"/>
                  <a:pt x="334" y="841"/>
                </a:cubicBezTo>
                <a:lnTo>
                  <a:pt x="115" y="753"/>
                </a:lnTo>
                <a:close/>
                <a:moveTo>
                  <a:pt x="370" y="872"/>
                </a:moveTo>
                <a:cubicBezTo>
                  <a:pt x="370" y="872"/>
                  <a:pt x="370" y="872"/>
                  <a:pt x="370" y="872"/>
                </a:cubicBezTo>
                <a:cubicBezTo>
                  <a:pt x="1057" y="137"/>
                  <a:pt x="1057" y="137"/>
                  <a:pt x="1057" y="137"/>
                </a:cubicBezTo>
                <a:cubicBezTo>
                  <a:pt x="471" y="1049"/>
                  <a:pt x="471" y="1049"/>
                  <a:pt x="471" y="1049"/>
                </a:cubicBezTo>
                <a:lnTo>
                  <a:pt x="370" y="872"/>
                </a:lnTo>
                <a:close/>
                <a:moveTo>
                  <a:pt x="915" y="1073"/>
                </a:moveTo>
                <a:cubicBezTo>
                  <a:pt x="606" y="950"/>
                  <a:pt x="606" y="950"/>
                  <a:pt x="606" y="950"/>
                </a:cubicBezTo>
                <a:cubicBezTo>
                  <a:pt x="598" y="947"/>
                  <a:pt x="590" y="946"/>
                  <a:pt x="583" y="945"/>
                </a:cubicBezTo>
                <a:cubicBezTo>
                  <a:pt x="1060" y="206"/>
                  <a:pt x="1060" y="206"/>
                  <a:pt x="1060" y="206"/>
                </a:cubicBezTo>
                <a:lnTo>
                  <a:pt x="915" y="10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</p:spTree>
    <p:extLst>
      <p:ext uri="{BB962C8B-B14F-4D97-AF65-F5344CB8AC3E}">
        <p14:creationId xmlns:p14="http://schemas.microsoft.com/office/powerpoint/2010/main" val="384834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99950" y="2721114"/>
            <a:ext cx="32720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Raleway" panose="020B0003030101060003" pitchFamily="34" charset="0"/>
              </a:rPr>
              <a:t>需求变更管理</a:t>
            </a:r>
            <a:endParaRPr lang="id-ID" sz="40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196" name="Freeform 158"/>
          <p:cNvSpPr>
            <a:spLocks noEditPoints="1"/>
          </p:cNvSpPr>
          <p:nvPr/>
        </p:nvSpPr>
        <p:spPr bwMode="auto">
          <a:xfrm>
            <a:off x="5081559" y="1808815"/>
            <a:ext cx="2150338" cy="2144092"/>
          </a:xfrm>
          <a:custGeom>
            <a:avLst/>
            <a:gdLst>
              <a:gd name="T0" fmla="*/ 1144 w 1163"/>
              <a:gd name="T1" fmla="*/ 6 h 1160"/>
              <a:gd name="T2" fmla="*/ 1125 w 1163"/>
              <a:gd name="T3" fmla="*/ 0 h 1160"/>
              <a:gd name="T4" fmla="*/ 1105 w 1163"/>
              <a:gd name="T5" fmla="*/ 6 h 1160"/>
              <a:gd name="T6" fmla="*/ 17 w 1163"/>
              <a:gd name="T7" fmla="*/ 731 h 1160"/>
              <a:gd name="T8" fmla="*/ 1 w 1163"/>
              <a:gd name="T9" fmla="*/ 765 h 1160"/>
              <a:gd name="T10" fmla="*/ 24 w 1163"/>
              <a:gd name="T11" fmla="*/ 795 h 1160"/>
              <a:gd name="T12" fmla="*/ 307 w 1163"/>
              <a:gd name="T13" fmla="*/ 908 h 1160"/>
              <a:gd name="T14" fmla="*/ 441 w 1163"/>
              <a:gd name="T15" fmla="*/ 1142 h 1160"/>
              <a:gd name="T16" fmla="*/ 472 w 1163"/>
              <a:gd name="T17" fmla="*/ 1160 h 1160"/>
              <a:gd name="T18" fmla="*/ 472 w 1163"/>
              <a:gd name="T19" fmla="*/ 1160 h 1160"/>
              <a:gd name="T20" fmla="*/ 503 w 1163"/>
              <a:gd name="T21" fmla="*/ 1142 h 1160"/>
              <a:gd name="T22" fmla="*/ 579 w 1163"/>
              <a:gd name="T23" fmla="*/ 1017 h 1160"/>
              <a:gd name="T24" fmla="*/ 930 w 1163"/>
              <a:gd name="T25" fmla="*/ 1157 h 1160"/>
              <a:gd name="T26" fmla="*/ 943 w 1163"/>
              <a:gd name="T27" fmla="*/ 1160 h 1160"/>
              <a:gd name="T28" fmla="*/ 961 w 1163"/>
              <a:gd name="T29" fmla="*/ 1155 h 1160"/>
              <a:gd name="T30" fmla="*/ 979 w 1163"/>
              <a:gd name="T31" fmla="*/ 1130 h 1160"/>
              <a:gd name="T32" fmla="*/ 1160 w 1163"/>
              <a:gd name="T33" fmla="*/ 42 h 1160"/>
              <a:gd name="T34" fmla="*/ 1144 w 1163"/>
              <a:gd name="T35" fmla="*/ 6 h 1160"/>
              <a:gd name="T36" fmla="*/ 115 w 1163"/>
              <a:gd name="T37" fmla="*/ 753 h 1160"/>
              <a:gd name="T38" fmla="*/ 955 w 1163"/>
              <a:gd name="T39" fmla="*/ 193 h 1160"/>
              <a:gd name="T40" fmla="*/ 344 w 1163"/>
              <a:gd name="T41" fmla="*/ 847 h 1160"/>
              <a:gd name="T42" fmla="*/ 334 w 1163"/>
              <a:gd name="T43" fmla="*/ 841 h 1160"/>
              <a:gd name="T44" fmla="*/ 115 w 1163"/>
              <a:gd name="T45" fmla="*/ 753 h 1160"/>
              <a:gd name="T46" fmla="*/ 370 w 1163"/>
              <a:gd name="T47" fmla="*/ 872 h 1160"/>
              <a:gd name="T48" fmla="*/ 370 w 1163"/>
              <a:gd name="T49" fmla="*/ 872 h 1160"/>
              <a:gd name="T50" fmla="*/ 1057 w 1163"/>
              <a:gd name="T51" fmla="*/ 137 h 1160"/>
              <a:gd name="T52" fmla="*/ 471 w 1163"/>
              <a:gd name="T53" fmla="*/ 1049 h 1160"/>
              <a:gd name="T54" fmla="*/ 370 w 1163"/>
              <a:gd name="T55" fmla="*/ 872 h 1160"/>
              <a:gd name="T56" fmla="*/ 915 w 1163"/>
              <a:gd name="T57" fmla="*/ 1073 h 1160"/>
              <a:gd name="T58" fmla="*/ 606 w 1163"/>
              <a:gd name="T59" fmla="*/ 950 h 1160"/>
              <a:gd name="T60" fmla="*/ 583 w 1163"/>
              <a:gd name="T61" fmla="*/ 945 h 1160"/>
              <a:gd name="T62" fmla="*/ 1060 w 1163"/>
              <a:gd name="T63" fmla="*/ 206 h 1160"/>
              <a:gd name="T64" fmla="*/ 915 w 1163"/>
              <a:gd name="T65" fmla="*/ 1073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63" h="1160">
                <a:moveTo>
                  <a:pt x="1144" y="6"/>
                </a:moveTo>
                <a:cubicBezTo>
                  <a:pt x="1138" y="2"/>
                  <a:pt x="1132" y="0"/>
                  <a:pt x="1125" y="0"/>
                </a:cubicBezTo>
                <a:cubicBezTo>
                  <a:pt x="1118" y="0"/>
                  <a:pt x="1111" y="2"/>
                  <a:pt x="1105" y="6"/>
                </a:cubicBezTo>
                <a:cubicBezTo>
                  <a:pt x="17" y="731"/>
                  <a:pt x="17" y="731"/>
                  <a:pt x="17" y="731"/>
                </a:cubicBezTo>
                <a:cubicBezTo>
                  <a:pt x="6" y="739"/>
                  <a:pt x="0" y="752"/>
                  <a:pt x="1" y="765"/>
                </a:cubicBezTo>
                <a:cubicBezTo>
                  <a:pt x="3" y="778"/>
                  <a:pt x="11" y="790"/>
                  <a:pt x="24" y="795"/>
                </a:cubicBezTo>
                <a:cubicBezTo>
                  <a:pt x="307" y="908"/>
                  <a:pt x="307" y="908"/>
                  <a:pt x="307" y="908"/>
                </a:cubicBezTo>
                <a:cubicBezTo>
                  <a:pt x="441" y="1142"/>
                  <a:pt x="441" y="1142"/>
                  <a:pt x="441" y="1142"/>
                </a:cubicBezTo>
                <a:cubicBezTo>
                  <a:pt x="447" y="1153"/>
                  <a:pt x="459" y="1160"/>
                  <a:pt x="472" y="1160"/>
                </a:cubicBezTo>
                <a:cubicBezTo>
                  <a:pt x="472" y="1160"/>
                  <a:pt x="472" y="1160"/>
                  <a:pt x="472" y="1160"/>
                </a:cubicBezTo>
                <a:cubicBezTo>
                  <a:pt x="485" y="1160"/>
                  <a:pt x="497" y="1153"/>
                  <a:pt x="503" y="1142"/>
                </a:cubicBezTo>
                <a:cubicBezTo>
                  <a:pt x="579" y="1017"/>
                  <a:pt x="579" y="1017"/>
                  <a:pt x="579" y="1017"/>
                </a:cubicBezTo>
                <a:cubicBezTo>
                  <a:pt x="930" y="1157"/>
                  <a:pt x="930" y="1157"/>
                  <a:pt x="930" y="1157"/>
                </a:cubicBezTo>
                <a:cubicBezTo>
                  <a:pt x="934" y="1159"/>
                  <a:pt x="939" y="1160"/>
                  <a:pt x="943" y="1160"/>
                </a:cubicBezTo>
                <a:cubicBezTo>
                  <a:pt x="950" y="1160"/>
                  <a:pt x="956" y="1158"/>
                  <a:pt x="961" y="1155"/>
                </a:cubicBezTo>
                <a:cubicBezTo>
                  <a:pt x="971" y="1150"/>
                  <a:pt x="977" y="1141"/>
                  <a:pt x="979" y="1130"/>
                </a:cubicBezTo>
                <a:cubicBezTo>
                  <a:pt x="1160" y="42"/>
                  <a:pt x="1160" y="42"/>
                  <a:pt x="1160" y="42"/>
                </a:cubicBezTo>
                <a:cubicBezTo>
                  <a:pt x="1163" y="28"/>
                  <a:pt x="1157" y="14"/>
                  <a:pt x="1144" y="6"/>
                </a:cubicBezTo>
                <a:close/>
                <a:moveTo>
                  <a:pt x="115" y="753"/>
                </a:moveTo>
                <a:cubicBezTo>
                  <a:pt x="955" y="193"/>
                  <a:pt x="955" y="193"/>
                  <a:pt x="955" y="193"/>
                </a:cubicBezTo>
                <a:cubicBezTo>
                  <a:pt x="344" y="847"/>
                  <a:pt x="344" y="847"/>
                  <a:pt x="344" y="847"/>
                </a:cubicBezTo>
                <a:cubicBezTo>
                  <a:pt x="341" y="845"/>
                  <a:pt x="338" y="842"/>
                  <a:pt x="334" y="841"/>
                </a:cubicBezTo>
                <a:lnTo>
                  <a:pt x="115" y="753"/>
                </a:lnTo>
                <a:close/>
                <a:moveTo>
                  <a:pt x="370" y="872"/>
                </a:moveTo>
                <a:cubicBezTo>
                  <a:pt x="370" y="872"/>
                  <a:pt x="370" y="872"/>
                  <a:pt x="370" y="872"/>
                </a:cubicBezTo>
                <a:cubicBezTo>
                  <a:pt x="1057" y="137"/>
                  <a:pt x="1057" y="137"/>
                  <a:pt x="1057" y="137"/>
                </a:cubicBezTo>
                <a:cubicBezTo>
                  <a:pt x="471" y="1049"/>
                  <a:pt x="471" y="1049"/>
                  <a:pt x="471" y="1049"/>
                </a:cubicBezTo>
                <a:lnTo>
                  <a:pt x="370" y="872"/>
                </a:lnTo>
                <a:close/>
                <a:moveTo>
                  <a:pt x="915" y="1073"/>
                </a:moveTo>
                <a:cubicBezTo>
                  <a:pt x="606" y="950"/>
                  <a:pt x="606" y="950"/>
                  <a:pt x="606" y="950"/>
                </a:cubicBezTo>
                <a:cubicBezTo>
                  <a:pt x="598" y="947"/>
                  <a:pt x="590" y="946"/>
                  <a:pt x="583" y="945"/>
                </a:cubicBezTo>
                <a:cubicBezTo>
                  <a:pt x="1060" y="206"/>
                  <a:pt x="1060" y="206"/>
                  <a:pt x="1060" y="206"/>
                </a:cubicBezTo>
                <a:lnTo>
                  <a:pt x="915" y="10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</p:spTree>
    <p:extLst>
      <p:ext uri="{BB962C8B-B14F-4D97-AF65-F5344CB8AC3E}">
        <p14:creationId xmlns:p14="http://schemas.microsoft.com/office/powerpoint/2010/main" val="146198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1191160" y="5304988"/>
            <a:ext cx="6858000" cy="122288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grpSp>
        <p:nvGrpSpPr>
          <p:cNvPr id="87" name="Group 86"/>
          <p:cNvGrpSpPr/>
          <p:nvPr/>
        </p:nvGrpSpPr>
        <p:grpSpPr>
          <a:xfrm>
            <a:off x="2382025" y="938603"/>
            <a:ext cx="1062389" cy="2076192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49791" y="1254416"/>
            <a:ext cx="1580312" cy="1466228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834" name="Oval 833"/>
          <p:cNvSpPr/>
          <p:nvPr/>
        </p:nvSpPr>
        <p:spPr>
          <a:xfrm>
            <a:off x="1482901" y="1082449"/>
            <a:ext cx="211637" cy="211637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836" name="TextBox 835"/>
          <p:cNvSpPr txBox="1"/>
          <p:nvPr/>
        </p:nvSpPr>
        <p:spPr>
          <a:xfrm>
            <a:off x="3696539" y="397808"/>
            <a:ext cx="3506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需求变更申请表</a:t>
            </a:r>
            <a:endParaRPr lang="zh-CN" altLang="zh-CN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AF83604-E4A1-4327-A942-678484D6EE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432143"/>
              </p:ext>
            </p:extLst>
          </p:nvPr>
        </p:nvGraphicFramePr>
        <p:xfrm>
          <a:off x="2368598" y="1082449"/>
          <a:ext cx="6013672" cy="54876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3418">
                  <a:extLst>
                    <a:ext uri="{9D8B030D-6E8A-4147-A177-3AD203B41FA5}">
                      <a16:colId xmlns:a16="http://schemas.microsoft.com/office/drawing/2014/main" val="774389626"/>
                    </a:ext>
                  </a:extLst>
                </a:gridCol>
                <a:gridCol w="1781051">
                  <a:extLst>
                    <a:ext uri="{9D8B030D-6E8A-4147-A177-3AD203B41FA5}">
                      <a16:colId xmlns:a16="http://schemas.microsoft.com/office/drawing/2014/main" val="1017815429"/>
                    </a:ext>
                  </a:extLst>
                </a:gridCol>
                <a:gridCol w="1225785">
                  <a:extLst>
                    <a:ext uri="{9D8B030D-6E8A-4147-A177-3AD203B41FA5}">
                      <a16:colId xmlns:a16="http://schemas.microsoft.com/office/drawing/2014/main" val="307617009"/>
                    </a:ext>
                  </a:extLst>
                </a:gridCol>
                <a:gridCol w="1503418">
                  <a:extLst>
                    <a:ext uri="{9D8B030D-6E8A-4147-A177-3AD203B41FA5}">
                      <a16:colId xmlns:a16="http://schemas.microsoft.com/office/drawing/2014/main" val="3095902802"/>
                    </a:ext>
                  </a:extLst>
                </a:gridCol>
              </a:tblGrid>
              <a:tr h="388153">
                <a:tc gridSpan="4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zh-CN" sz="2000" kern="1400">
                          <a:effectLst/>
                        </a:rPr>
                        <a:t>需求变更申请表</a:t>
                      </a:r>
                      <a:endParaRPr lang="zh-CN" sz="2000" b="1" kern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954282"/>
                  </a:ext>
                </a:extLst>
              </a:tr>
              <a:tr h="2436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变更编号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UC-user-104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047707"/>
                  </a:ext>
                </a:extLst>
              </a:tr>
              <a:tr h="24065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变更主题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提供多种语言选择功能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428652"/>
                  </a:ext>
                </a:extLst>
              </a:tr>
              <a:tr h="24065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变更类型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软件需求变更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713133"/>
                  </a:ext>
                </a:extLst>
              </a:tr>
              <a:tr h="2436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提交人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项目下达者</a:t>
                      </a:r>
                      <a:r>
                        <a:rPr lang="en-US" sz="1100" kern="100">
                          <a:effectLst/>
                        </a:rPr>
                        <a:t>-</a:t>
                      </a:r>
                      <a:r>
                        <a:rPr lang="zh-CN" sz="1100" kern="100">
                          <a:effectLst/>
                        </a:rPr>
                        <a:t>杨怅老师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提交日期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2019-01-06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extLst>
                  <a:ext uri="{0D108BD9-81ED-4DB2-BD59-A6C34878D82A}">
                    <a16:rowId xmlns:a16="http://schemas.microsoft.com/office/drawing/2014/main" val="2903124099"/>
                  </a:ext>
                </a:extLst>
              </a:tr>
              <a:tr h="24065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修改人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刘值成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验证人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陈铉文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extLst>
                  <a:ext uri="{0D108BD9-81ED-4DB2-BD59-A6C34878D82A}">
                    <a16:rowId xmlns:a16="http://schemas.microsoft.com/office/drawing/2014/main" val="3289889489"/>
                  </a:ext>
                </a:extLst>
              </a:tr>
              <a:tr h="65626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变更描述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网站需要提供至少两种语言界面，比如英语，简体中文等，网站可以在各种语言之间切换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2909"/>
                  </a:ext>
                </a:extLst>
              </a:tr>
              <a:tr h="7839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变更影响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变更前</a:t>
                      </a:r>
                      <a:r>
                        <a:rPr lang="en-US" sz="1100" kern="100">
                          <a:effectLst/>
                        </a:rPr>
                        <a:t>:</a:t>
                      </a:r>
                      <a:r>
                        <a:rPr lang="zh-CN" sz="1100" kern="100">
                          <a:effectLst/>
                        </a:rPr>
                        <a:t>网站提供中文界面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变更后</a:t>
                      </a:r>
                      <a:r>
                        <a:rPr lang="en-US" sz="1100" kern="100">
                          <a:effectLst/>
                        </a:rPr>
                        <a:t>:</a:t>
                      </a:r>
                      <a:r>
                        <a:rPr lang="zh-CN" sz="1100" kern="100">
                          <a:effectLst/>
                        </a:rPr>
                        <a:t>网站在导航栏提供语言选择下拉栏，用户可以自由选择语言。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960950"/>
                  </a:ext>
                </a:extLst>
              </a:tr>
              <a:tr h="62546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变更影响分析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网站语言改变会导致当前界面的不匹配，需要针对不同语言进行适配，适配工作涉及到网站所有界面，工作量极大，会导致项目延期。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38139"/>
                  </a:ext>
                </a:extLst>
              </a:tr>
              <a:tr h="65825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验证人建议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建议拒绝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7422"/>
                  </a:ext>
                </a:extLst>
              </a:tr>
              <a:tr h="240657"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变更审批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494679"/>
                  </a:ext>
                </a:extLst>
              </a:tr>
              <a:tr h="68210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审批人意见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影响过大，拒绝变更。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008607"/>
                  </a:ext>
                </a:extLst>
              </a:tr>
              <a:tr h="2436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审批人签字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郦哲聪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日期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2019.1.8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extLst>
                  <a:ext uri="{0D108BD9-81ED-4DB2-BD59-A6C34878D82A}">
                    <a16:rowId xmlns:a16="http://schemas.microsoft.com/office/drawing/2014/main" val="1093715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656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  <p:bldP spid="8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178">
            <a:extLst>
              <a:ext uri="{FF2B5EF4-FFF2-40B4-BE49-F238E27FC236}">
                <a16:creationId xmlns:a16="http://schemas.microsoft.com/office/drawing/2014/main" id="{AAC5EEFB-A981-4831-9228-DCAAF21089D8}"/>
              </a:ext>
            </a:extLst>
          </p:cNvPr>
          <p:cNvSpPr/>
          <p:nvPr/>
        </p:nvSpPr>
        <p:spPr>
          <a:xfrm>
            <a:off x="7873310" y="6185067"/>
            <a:ext cx="9350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BY-G</a:t>
            </a:r>
            <a:r>
              <a:rPr lang="en-US" altLang="zh-CN" sz="2000" dirty="0">
                <a:solidFill>
                  <a:schemeClr val="bg1"/>
                </a:solidFill>
                <a:latin typeface="+mj-lt"/>
              </a:rPr>
              <a:t>01</a:t>
            </a:r>
            <a:endParaRPr lang="id-ID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5" name="TextBox 2">
            <a:extLst>
              <a:ext uri="{FF2B5EF4-FFF2-40B4-BE49-F238E27FC236}">
                <a16:creationId xmlns:a16="http://schemas.microsoft.com/office/drawing/2014/main" id="{053DF39F-5A45-47DA-94BE-B31113CF7B97}"/>
              </a:ext>
            </a:extLst>
          </p:cNvPr>
          <p:cNvSpPr txBox="1"/>
          <p:nvPr/>
        </p:nvSpPr>
        <p:spPr>
          <a:xfrm>
            <a:off x="27620" y="330337"/>
            <a:ext cx="25026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Raleway" panose="020B0003030101060003" pitchFamily="34" charset="0"/>
              </a:rPr>
              <a:t>目录：</a:t>
            </a:r>
            <a:endParaRPr lang="id-ID" sz="60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6" name="Rectangle 178">
            <a:extLst>
              <a:ext uri="{FF2B5EF4-FFF2-40B4-BE49-F238E27FC236}">
                <a16:creationId xmlns:a16="http://schemas.microsoft.com/office/drawing/2014/main" id="{7116D325-45A5-4257-A10B-738C024A1411}"/>
              </a:ext>
            </a:extLst>
          </p:cNvPr>
          <p:cNvSpPr/>
          <p:nvPr/>
        </p:nvSpPr>
        <p:spPr>
          <a:xfrm>
            <a:off x="705050" y="1536174"/>
            <a:ext cx="3667992" cy="44012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+mj-lt"/>
              </a:rPr>
              <a:t>1.</a:t>
            </a:r>
            <a:r>
              <a:rPr lang="zh-CN" altLang="en-US" sz="4000" b="1" dirty="0">
                <a:solidFill>
                  <a:schemeClr val="bg1"/>
                </a:solidFill>
                <a:latin typeface="+mj-lt"/>
              </a:rPr>
              <a:t>愿景与范围</a:t>
            </a:r>
            <a:endParaRPr lang="en-US" altLang="zh-CN" sz="4000" b="1" dirty="0">
              <a:solidFill>
                <a:schemeClr val="bg1"/>
              </a:solidFill>
              <a:latin typeface="+mj-lt"/>
            </a:endParaRPr>
          </a:p>
          <a:p>
            <a:r>
              <a:rPr lang="en-US" altLang="zh-CN" sz="4000" b="1" dirty="0">
                <a:solidFill>
                  <a:schemeClr val="bg1"/>
                </a:solidFill>
                <a:latin typeface="+mj-lt"/>
              </a:rPr>
              <a:t>2.</a:t>
            </a:r>
            <a:r>
              <a:rPr lang="zh-CN" altLang="en-US" sz="4000" b="1" dirty="0">
                <a:solidFill>
                  <a:schemeClr val="bg1"/>
                </a:solidFill>
                <a:latin typeface="+mj-lt"/>
              </a:rPr>
              <a:t>用户识别</a:t>
            </a:r>
            <a:endParaRPr lang="en-US" altLang="zh-CN" sz="4000" b="1" dirty="0">
              <a:solidFill>
                <a:schemeClr val="bg1"/>
              </a:solidFill>
              <a:latin typeface="+mj-lt"/>
            </a:endParaRPr>
          </a:p>
          <a:p>
            <a:r>
              <a:rPr lang="en-US" altLang="zh-CN" sz="4000" b="1" dirty="0">
                <a:solidFill>
                  <a:schemeClr val="bg1"/>
                </a:solidFill>
                <a:latin typeface="+mj-lt"/>
              </a:rPr>
              <a:t>3.</a:t>
            </a:r>
            <a:r>
              <a:rPr lang="zh-CN" altLang="en-US" sz="4000" b="1" dirty="0">
                <a:solidFill>
                  <a:schemeClr val="bg1"/>
                </a:solidFill>
                <a:latin typeface="+mj-lt"/>
              </a:rPr>
              <a:t>界面原型</a:t>
            </a:r>
            <a:endParaRPr lang="en-US" altLang="zh-CN" sz="4000" b="1" dirty="0">
              <a:solidFill>
                <a:schemeClr val="bg1"/>
              </a:solidFill>
              <a:latin typeface="+mj-lt"/>
            </a:endParaRPr>
          </a:p>
          <a:p>
            <a:r>
              <a:rPr lang="en-US" altLang="zh-CN" sz="4000" b="1" dirty="0">
                <a:solidFill>
                  <a:schemeClr val="bg1"/>
                </a:solidFill>
                <a:latin typeface="+mj-lt"/>
              </a:rPr>
              <a:t>4.</a:t>
            </a:r>
            <a:r>
              <a:rPr lang="zh-CN" altLang="en-US" sz="4000" b="1" dirty="0">
                <a:solidFill>
                  <a:schemeClr val="bg1"/>
                </a:solidFill>
                <a:latin typeface="+mj-lt"/>
              </a:rPr>
              <a:t>用户需求</a:t>
            </a:r>
            <a:endParaRPr lang="en-US" altLang="zh-CN" sz="4000" b="1" dirty="0">
              <a:solidFill>
                <a:schemeClr val="bg1"/>
              </a:solidFill>
              <a:latin typeface="+mj-lt"/>
            </a:endParaRPr>
          </a:p>
          <a:p>
            <a:r>
              <a:rPr lang="en-US" altLang="zh-CN" sz="4000" b="1" dirty="0">
                <a:solidFill>
                  <a:schemeClr val="bg1"/>
                </a:solidFill>
                <a:latin typeface="+mj-lt"/>
              </a:rPr>
              <a:t>5.</a:t>
            </a:r>
            <a:r>
              <a:rPr lang="zh-CN" altLang="en-US" sz="4000" b="1" dirty="0">
                <a:solidFill>
                  <a:schemeClr val="bg1"/>
                </a:solidFill>
                <a:latin typeface="+mj-lt"/>
              </a:rPr>
              <a:t>需求冲突处理</a:t>
            </a:r>
            <a:endParaRPr lang="en-US" altLang="zh-CN" sz="4000" b="1" dirty="0">
              <a:solidFill>
                <a:schemeClr val="bg1"/>
              </a:solidFill>
              <a:latin typeface="+mj-lt"/>
            </a:endParaRPr>
          </a:p>
          <a:p>
            <a:r>
              <a:rPr lang="en-US" altLang="zh-CN" sz="4000" b="1" dirty="0">
                <a:solidFill>
                  <a:schemeClr val="bg1"/>
                </a:solidFill>
                <a:latin typeface="+mj-lt"/>
              </a:rPr>
              <a:t>6.</a:t>
            </a:r>
            <a:r>
              <a:rPr lang="zh-CN" altLang="en-US" sz="4000" b="1" dirty="0">
                <a:solidFill>
                  <a:schemeClr val="bg1"/>
                </a:solidFill>
                <a:latin typeface="+mj-lt"/>
              </a:rPr>
              <a:t>需求优先级</a:t>
            </a:r>
            <a:endParaRPr lang="en-US" altLang="zh-CN" sz="4000" b="1" dirty="0">
              <a:solidFill>
                <a:schemeClr val="bg1"/>
              </a:solidFill>
              <a:latin typeface="+mj-lt"/>
            </a:endParaRPr>
          </a:p>
          <a:p>
            <a:r>
              <a:rPr lang="en-US" altLang="zh-CN" sz="4000" b="1" dirty="0">
                <a:solidFill>
                  <a:schemeClr val="bg1"/>
                </a:solidFill>
              </a:rPr>
              <a:t>7.</a:t>
            </a:r>
            <a:r>
              <a:rPr lang="zh-CN" altLang="en-US" sz="4000" b="1" dirty="0">
                <a:solidFill>
                  <a:schemeClr val="bg1"/>
                </a:solidFill>
              </a:rPr>
              <a:t>非功能性需求</a:t>
            </a:r>
            <a:endParaRPr lang="en-US" altLang="zh-CN" sz="4000" b="1" dirty="0">
              <a:solidFill>
                <a:schemeClr val="bg1"/>
              </a:solidFill>
            </a:endParaRPr>
          </a:p>
        </p:txBody>
      </p:sp>
      <p:sp>
        <p:nvSpPr>
          <p:cNvPr id="5" name="Rectangle 178">
            <a:extLst>
              <a:ext uri="{FF2B5EF4-FFF2-40B4-BE49-F238E27FC236}">
                <a16:creationId xmlns:a16="http://schemas.microsoft.com/office/drawing/2014/main" id="{C13FC2BE-6BF7-4766-A357-4C113CADDD7C}"/>
              </a:ext>
            </a:extLst>
          </p:cNvPr>
          <p:cNvSpPr/>
          <p:nvPr/>
        </p:nvSpPr>
        <p:spPr>
          <a:xfrm>
            <a:off x="4572000" y="1418630"/>
            <a:ext cx="3650358" cy="44012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+mj-lt"/>
              </a:rPr>
              <a:t>8.</a:t>
            </a:r>
            <a:r>
              <a:rPr lang="zh-CN" altLang="en-US" sz="4000" b="1" dirty="0">
                <a:solidFill>
                  <a:schemeClr val="bg1"/>
                </a:solidFill>
                <a:latin typeface="+mj-lt"/>
              </a:rPr>
              <a:t>数据字典</a:t>
            </a:r>
            <a:endParaRPr lang="en-US" altLang="zh-CN" sz="4000" b="1" dirty="0">
              <a:solidFill>
                <a:schemeClr val="bg1"/>
              </a:solidFill>
              <a:latin typeface="+mj-lt"/>
            </a:endParaRPr>
          </a:p>
          <a:p>
            <a:r>
              <a:rPr lang="en-US" altLang="zh-CN" sz="4000" b="1" dirty="0">
                <a:solidFill>
                  <a:schemeClr val="bg1"/>
                </a:solidFill>
                <a:latin typeface="+mj-lt"/>
              </a:rPr>
              <a:t>9.</a:t>
            </a:r>
            <a:r>
              <a:rPr lang="zh-CN" altLang="en-US" sz="4000" b="1" dirty="0">
                <a:solidFill>
                  <a:schemeClr val="bg1"/>
                </a:solidFill>
                <a:latin typeface="+mj-lt"/>
              </a:rPr>
              <a:t>系统运行环境</a:t>
            </a:r>
            <a:endParaRPr lang="en-US" altLang="zh-CN" sz="4000" b="1" dirty="0">
              <a:solidFill>
                <a:schemeClr val="bg1"/>
              </a:solidFill>
              <a:latin typeface="+mj-lt"/>
            </a:endParaRPr>
          </a:p>
          <a:p>
            <a:r>
              <a:rPr lang="en-US" sz="4000" b="1" dirty="0">
                <a:solidFill>
                  <a:schemeClr val="bg1"/>
                </a:solidFill>
                <a:latin typeface="+mj-lt"/>
              </a:rPr>
              <a:t>10.</a:t>
            </a:r>
            <a:r>
              <a:rPr lang="en-US" altLang="zh-CN" sz="4000" b="1" dirty="0">
                <a:solidFill>
                  <a:schemeClr val="bg1"/>
                </a:solidFill>
                <a:latin typeface="+mj-lt"/>
              </a:rPr>
              <a:t>UML</a:t>
            </a:r>
            <a:r>
              <a:rPr lang="zh-CN" altLang="en-US" sz="4000" b="1" dirty="0">
                <a:solidFill>
                  <a:schemeClr val="bg1"/>
                </a:solidFill>
                <a:latin typeface="+mj-lt"/>
              </a:rPr>
              <a:t>描述</a:t>
            </a:r>
            <a:endParaRPr lang="en-US" altLang="zh-CN" sz="4000" b="1" dirty="0">
              <a:solidFill>
                <a:schemeClr val="bg1"/>
              </a:solidFill>
              <a:latin typeface="+mj-lt"/>
            </a:endParaRPr>
          </a:p>
          <a:p>
            <a:r>
              <a:rPr lang="en-US" altLang="zh-CN" sz="4000" b="1" dirty="0">
                <a:solidFill>
                  <a:schemeClr val="bg1"/>
                </a:solidFill>
                <a:latin typeface="+mj-lt"/>
              </a:rPr>
              <a:t>11.</a:t>
            </a:r>
            <a:r>
              <a:rPr lang="zh-CN" altLang="en-US" sz="4000" b="1" dirty="0">
                <a:solidFill>
                  <a:schemeClr val="bg1"/>
                </a:solidFill>
                <a:latin typeface="+mj-lt"/>
              </a:rPr>
              <a:t>测试用例</a:t>
            </a:r>
            <a:endParaRPr lang="en-US" altLang="zh-CN" sz="4000" b="1" dirty="0">
              <a:solidFill>
                <a:schemeClr val="bg1"/>
              </a:solidFill>
              <a:latin typeface="+mj-lt"/>
            </a:endParaRPr>
          </a:p>
          <a:p>
            <a:r>
              <a:rPr lang="en-US" altLang="zh-CN" sz="4000" b="1" dirty="0">
                <a:solidFill>
                  <a:schemeClr val="bg1"/>
                </a:solidFill>
                <a:latin typeface="+mj-lt"/>
              </a:rPr>
              <a:t>12.</a:t>
            </a:r>
            <a:r>
              <a:rPr lang="zh-CN" altLang="en-US" sz="4000" b="1" dirty="0">
                <a:solidFill>
                  <a:schemeClr val="bg1"/>
                </a:solidFill>
                <a:latin typeface="+mj-lt"/>
              </a:rPr>
              <a:t>用户手册</a:t>
            </a:r>
            <a:endParaRPr lang="zh-CN" altLang="zh-CN" sz="4000" b="1" dirty="0">
              <a:solidFill>
                <a:schemeClr val="bg1"/>
              </a:solidFill>
            </a:endParaRPr>
          </a:p>
          <a:p>
            <a:r>
              <a:rPr lang="en-US" altLang="zh-CN" sz="4000" b="1" dirty="0">
                <a:solidFill>
                  <a:schemeClr val="bg1"/>
                </a:solidFill>
                <a:latin typeface="+mj-lt"/>
              </a:rPr>
              <a:t>13. </a:t>
            </a:r>
            <a:r>
              <a:rPr lang="zh-CN" altLang="en-US" sz="4000" b="1" dirty="0">
                <a:solidFill>
                  <a:schemeClr val="bg1"/>
                </a:solidFill>
                <a:latin typeface="+mj-lt"/>
              </a:rPr>
              <a:t>参考资料</a:t>
            </a:r>
            <a:endParaRPr lang="en-US" altLang="zh-CN" sz="4000" b="1" dirty="0">
              <a:solidFill>
                <a:schemeClr val="bg1"/>
              </a:solidFill>
              <a:latin typeface="+mj-lt"/>
            </a:endParaRPr>
          </a:p>
          <a:p>
            <a:r>
              <a:rPr lang="en-US" altLang="zh-CN" sz="4000" b="1" dirty="0">
                <a:solidFill>
                  <a:schemeClr val="bg1"/>
                </a:solidFill>
                <a:latin typeface="+mj-lt"/>
              </a:rPr>
              <a:t>14.</a:t>
            </a:r>
            <a:r>
              <a:rPr lang="zh-CN" altLang="en-US" sz="4000" b="1" dirty="0">
                <a:solidFill>
                  <a:schemeClr val="bg1"/>
                </a:solidFill>
                <a:latin typeface="+mj-lt"/>
              </a:rPr>
              <a:t>分工及绩效</a:t>
            </a:r>
            <a:endParaRPr lang="id-ID" sz="4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555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45" grpId="0"/>
      <p:bldP spid="46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19520" y="2721114"/>
            <a:ext cx="2242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Raleway" panose="020B0003030101060003" pitchFamily="34" charset="0"/>
              </a:rPr>
              <a:t>团队建设</a:t>
            </a:r>
            <a:endParaRPr lang="id-ID" sz="40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196" name="Freeform 158"/>
          <p:cNvSpPr>
            <a:spLocks noEditPoints="1"/>
          </p:cNvSpPr>
          <p:nvPr/>
        </p:nvSpPr>
        <p:spPr bwMode="auto">
          <a:xfrm>
            <a:off x="5081559" y="1808815"/>
            <a:ext cx="2150338" cy="2144092"/>
          </a:xfrm>
          <a:custGeom>
            <a:avLst/>
            <a:gdLst>
              <a:gd name="T0" fmla="*/ 1144 w 1163"/>
              <a:gd name="T1" fmla="*/ 6 h 1160"/>
              <a:gd name="T2" fmla="*/ 1125 w 1163"/>
              <a:gd name="T3" fmla="*/ 0 h 1160"/>
              <a:gd name="T4" fmla="*/ 1105 w 1163"/>
              <a:gd name="T5" fmla="*/ 6 h 1160"/>
              <a:gd name="T6" fmla="*/ 17 w 1163"/>
              <a:gd name="T7" fmla="*/ 731 h 1160"/>
              <a:gd name="T8" fmla="*/ 1 w 1163"/>
              <a:gd name="T9" fmla="*/ 765 h 1160"/>
              <a:gd name="T10" fmla="*/ 24 w 1163"/>
              <a:gd name="T11" fmla="*/ 795 h 1160"/>
              <a:gd name="T12" fmla="*/ 307 w 1163"/>
              <a:gd name="T13" fmla="*/ 908 h 1160"/>
              <a:gd name="T14" fmla="*/ 441 w 1163"/>
              <a:gd name="T15" fmla="*/ 1142 h 1160"/>
              <a:gd name="T16" fmla="*/ 472 w 1163"/>
              <a:gd name="T17" fmla="*/ 1160 h 1160"/>
              <a:gd name="T18" fmla="*/ 472 w 1163"/>
              <a:gd name="T19" fmla="*/ 1160 h 1160"/>
              <a:gd name="T20" fmla="*/ 503 w 1163"/>
              <a:gd name="T21" fmla="*/ 1142 h 1160"/>
              <a:gd name="T22" fmla="*/ 579 w 1163"/>
              <a:gd name="T23" fmla="*/ 1017 h 1160"/>
              <a:gd name="T24" fmla="*/ 930 w 1163"/>
              <a:gd name="T25" fmla="*/ 1157 h 1160"/>
              <a:gd name="T26" fmla="*/ 943 w 1163"/>
              <a:gd name="T27" fmla="*/ 1160 h 1160"/>
              <a:gd name="T28" fmla="*/ 961 w 1163"/>
              <a:gd name="T29" fmla="*/ 1155 h 1160"/>
              <a:gd name="T30" fmla="*/ 979 w 1163"/>
              <a:gd name="T31" fmla="*/ 1130 h 1160"/>
              <a:gd name="T32" fmla="*/ 1160 w 1163"/>
              <a:gd name="T33" fmla="*/ 42 h 1160"/>
              <a:gd name="T34" fmla="*/ 1144 w 1163"/>
              <a:gd name="T35" fmla="*/ 6 h 1160"/>
              <a:gd name="T36" fmla="*/ 115 w 1163"/>
              <a:gd name="T37" fmla="*/ 753 h 1160"/>
              <a:gd name="T38" fmla="*/ 955 w 1163"/>
              <a:gd name="T39" fmla="*/ 193 h 1160"/>
              <a:gd name="T40" fmla="*/ 344 w 1163"/>
              <a:gd name="T41" fmla="*/ 847 h 1160"/>
              <a:gd name="T42" fmla="*/ 334 w 1163"/>
              <a:gd name="T43" fmla="*/ 841 h 1160"/>
              <a:gd name="T44" fmla="*/ 115 w 1163"/>
              <a:gd name="T45" fmla="*/ 753 h 1160"/>
              <a:gd name="T46" fmla="*/ 370 w 1163"/>
              <a:gd name="T47" fmla="*/ 872 h 1160"/>
              <a:gd name="T48" fmla="*/ 370 w 1163"/>
              <a:gd name="T49" fmla="*/ 872 h 1160"/>
              <a:gd name="T50" fmla="*/ 1057 w 1163"/>
              <a:gd name="T51" fmla="*/ 137 h 1160"/>
              <a:gd name="T52" fmla="*/ 471 w 1163"/>
              <a:gd name="T53" fmla="*/ 1049 h 1160"/>
              <a:gd name="T54" fmla="*/ 370 w 1163"/>
              <a:gd name="T55" fmla="*/ 872 h 1160"/>
              <a:gd name="T56" fmla="*/ 915 w 1163"/>
              <a:gd name="T57" fmla="*/ 1073 h 1160"/>
              <a:gd name="T58" fmla="*/ 606 w 1163"/>
              <a:gd name="T59" fmla="*/ 950 h 1160"/>
              <a:gd name="T60" fmla="*/ 583 w 1163"/>
              <a:gd name="T61" fmla="*/ 945 h 1160"/>
              <a:gd name="T62" fmla="*/ 1060 w 1163"/>
              <a:gd name="T63" fmla="*/ 206 h 1160"/>
              <a:gd name="T64" fmla="*/ 915 w 1163"/>
              <a:gd name="T65" fmla="*/ 1073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63" h="1160">
                <a:moveTo>
                  <a:pt x="1144" y="6"/>
                </a:moveTo>
                <a:cubicBezTo>
                  <a:pt x="1138" y="2"/>
                  <a:pt x="1132" y="0"/>
                  <a:pt x="1125" y="0"/>
                </a:cubicBezTo>
                <a:cubicBezTo>
                  <a:pt x="1118" y="0"/>
                  <a:pt x="1111" y="2"/>
                  <a:pt x="1105" y="6"/>
                </a:cubicBezTo>
                <a:cubicBezTo>
                  <a:pt x="17" y="731"/>
                  <a:pt x="17" y="731"/>
                  <a:pt x="17" y="731"/>
                </a:cubicBezTo>
                <a:cubicBezTo>
                  <a:pt x="6" y="739"/>
                  <a:pt x="0" y="752"/>
                  <a:pt x="1" y="765"/>
                </a:cubicBezTo>
                <a:cubicBezTo>
                  <a:pt x="3" y="778"/>
                  <a:pt x="11" y="790"/>
                  <a:pt x="24" y="795"/>
                </a:cubicBezTo>
                <a:cubicBezTo>
                  <a:pt x="307" y="908"/>
                  <a:pt x="307" y="908"/>
                  <a:pt x="307" y="908"/>
                </a:cubicBezTo>
                <a:cubicBezTo>
                  <a:pt x="441" y="1142"/>
                  <a:pt x="441" y="1142"/>
                  <a:pt x="441" y="1142"/>
                </a:cubicBezTo>
                <a:cubicBezTo>
                  <a:pt x="447" y="1153"/>
                  <a:pt x="459" y="1160"/>
                  <a:pt x="472" y="1160"/>
                </a:cubicBezTo>
                <a:cubicBezTo>
                  <a:pt x="472" y="1160"/>
                  <a:pt x="472" y="1160"/>
                  <a:pt x="472" y="1160"/>
                </a:cubicBezTo>
                <a:cubicBezTo>
                  <a:pt x="485" y="1160"/>
                  <a:pt x="497" y="1153"/>
                  <a:pt x="503" y="1142"/>
                </a:cubicBezTo>
                <a:cubicBezTo>
                  <a:pt x="579" y="1017"/>
                  <a:pt x="579" y="1017"/>
                  <a:pt x="579" y="1017"/>
                </a:cubicBezTo>
                <a:cubicBezTo>
                  <a:pt x="930" y="1157"/>
                  <a:pt x="930" y="1157"/>
                  <a:pt x="930" y="1157"/>
                </a:cubicBezTo>
                <a:cubicBezTo>
                  <a:pt x="934" y="1159"/>
                  <a:pt x="939" y="1160"/>
                  <a:pt x="943" y="1160"/>
                </a:cubicBezTo>
                <a:cubicBezTo>
                  <a:pt x="950" y="1160"/>
                  <a:pt x="956" y="1158"/>
                  <a:pt x="961" y="1155"/>
                </a:cubicBezTo>
                <a:cubicBezTo>
                  <a:pt x="971" y="1150"/>
                  <a:pt x="977" y="1141"/>
                  <a:pt x="979" y="1130"/>
                </a:cubicBezTo>
                <a:cubicBezTo>
                  <a:pt x="1160" y="42"/>
                  <a:pt x="1160" y="42"/>
                  <a:pt x="1160" y="42"/>
                </a:cubicBezTo>
                <a:cubicBezTo>
                  <a:pt x="1163" y="28"/>
                  <a:pt x="1157" y="14"/>
                  <a:pt x="1144" y="6"/>
                </a:cubicBezTo>
                <a:close/>
                <a:moveTo>
                  <a:pt x="115" y="753"/>
                </a:moveTo>
                <a:cubicBezTo>
                  <a:pt x="955" y="193"/>
                  <a:pt x="955" y="193"/>
                  <a:pt x="955" y="193"/>
                </a:cubicBezTo>
                <a:cubicBezTo>
                  <a:pt x="344" y="847"/>
                  <a:pt x="344" y="847"/>
                  <a:pt x="344" y="847"/>
                </a:cubicBezTo>
                <a:cubicBezTo>
                  <a:pt x="341" y="845"/>
                  <a:pt x="338" y="842"/>
                  <a:pt x="334" y="841"/>
                </a:cubicBezTo>
                <a:lnTo>
                  <a:pt x="115" y="753"/>
                </a:lnTo>
                <a:close/>
                <a:moveTo>
                  <a:pt x="370" y="872"/>
                </a:moveTo>
                <a:cubicBezTo>
                  <a:pt x="370" y="872"/>
                  <a:pt x="370" y="872"/>
                  <a:pt x="370" y="872"/>
                </a:cubicBezTo>
                <a:cubicBezTo>
                  <a:pt x="1057" y="137"/>
                  <a:pt x="1057" y="137"/>
                  <a:pt x="1057" y="137"/>
                </a:cubicBezTo>
                <a:cubicBezTo>
                  <a:pt x="471" y="1049"/>
                  <a:pt x="471" y="1049"/>
                  <a:pt x="471" y="1049"/>
                </a:cubicBezTo>
                <a:lnTo>
                  <a:pt x="370" y="872"/>
                </a:lnTo>
                <a:close/>
                <a:moveTo>
                  <a:pt x="915" y="1073"/>
                </a:moveTo>
                <a:cubicBezTo>
                  <a:pt x="606" y="950"/>
                  <a:pt x="606" y="950"/>
                  <a:pt x="606" y="950"/>
                </a:cubicBezTo>
                <a:cubicBezTo>
                  <a:pt x="598" y="947"/>
                  <a:pt x="590" y="946"/>
                  <a:pt x="583" y="945"/>
                </a:cubicBezTo>
                <a:cubicBezTo>
                  <a:pt x="1060" y="206"/>
                  <a:pt x="1060" y="206"/>
                  <a:pt x="1060" y="206"/>
                </a:cubicBezTo>
                <a:lnTo>
                  <a:pt x="915" y="10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</p:spTree>
    <p:extLst>
      <p:ext uri="{BB962C8B-B14F-4D97-AF65-F5344CB8AC3E}">
        <p14:creationId xmlns:p14="http://schemas.microsoft.com/office/powerpoint/2010/main" val="15461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1191160" y="5304988"/>
            <a:ext cx="6858000" cy="122288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grpSp>
        <p:nvGrpSpPr>
          <p:cNvPr id="87" name="Group 86"/>
          <p:cNvGrpSpPr/>
          <p:nvPr/>
        </p:nvGrpSpPr>
        <p:grpSpPr>
          <a:xfrm>
            <a:off x="2382025" y="938603"/>
            <a:ext cx="1062389" cy="2076192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49791" y="1254416"/>
            <a:ext cx="1580312" cy="1466228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834" name="Oval 833"/>
          <p:cNvSpPr/>
          <p:nvPr/>
        </p:nvSpPr>
        <p:spPr>
          <a:xfrm>
            <a:off x="1482901" y="1082449"/>
            <a:ext cx="211637" cy="211637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836" name="TextBox 835"/>
          <p:cNvSpPr txBox="1"/>
          <p:nvPr/>
        </p:nvSpPr>
        <p:spPr>
          <a:xfrm>
            <a:off x="3696539" y="397808"/>
            <a:ext cx="3506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>
                <a:solidFill>
                  <a:schemeClr val="bg1"/>
                </a:solidFill>
              </a:rPr>
              <a:t>TeamBuilding</a:t>
            </a:r>
            <a:endParaRPr lang="zh-CN" altLang="zh-CN" sz="3200" b="1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98EE642-3713-4D90-A941-8933363ECA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148" y="1286502"/>
            <a:ext cx="4673600" cy="3505200"/>
          </a:xfrm>
          <a:prstGeom prst="rect">
            <a:avLst/>
          </a:prstGeom>
        </p:spPr>
      </p:pic>
      <p:sp>
        <p:nvSpPr>
          <p:cNvPr id="86" name="TextBox 835">
            <a:extLst>
              <a:ext uri="{FF2B5EF4-FFF2-40B4-BE49-F238E27FC236}">
                <a16:creationId xmlns:a16="http://schemas.microsoft.com/office/drawing/2014/main" id="{50E7FB98-03FB-4A76-BA7F-7AA01E87D383}"/>
              </a:ext>
            </a:extLst>
          </p:cNvPr>
          <p:cNvSpPr txBox="1"/>
          <p:nvPr/>
        </p:nvSpPr>
        <p:spPr>
          <a:xfrm>
            <a:off x="776787" y="3853089"/>
            <a:ext cx="3506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时间：</a:t>
            </a:r>
            <a:r>
              <a:rPr lang="en-US" altLang="zh-CN" sz="2000" b="1" dirty="0">
                <a:solidFill>
                  <a:schemeClr val="bg1"/>
                </a:solidFill>
              </a:rPr>
              <a:t>2019.1.4</a:t>
            </a:r>
          </a:p>
          <a:p>
            <a:r>
              <a:rPr lang="zh-CN" altLang="en-US" sz="2000" b="1" dirty="0">
                <a:solidFill>
                  <a:schemeClr val="bg1"/>
                </a:solidFill>
              </a:rPr>
              <a:t>地点：胖叔叔奶酸菜鱼</a:t>
            </a:r>
            <a:endParaRPr lang="zh-CN" altLang="zh-C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9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  <p:bldP spid="836" grpId="0"/>
      <p:bldP spid="8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64723" y="2880861"/>
            <a:ext cx="2242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Raleway" panose="020B0003030101060003" pitchFamily="34" charset="0"/>
              </a:rPr>
              <a:t>参考资料</a:t>
            </a:r>
            <a:endParaRPr lang="id-ID" sz="40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196" name="Freeform 158"/>
          <p:cNvSpPr>
            <a:spLocks noEditPoints="1"/>
          </p:cNvSpPr>
          <p:nvPr/>
        </p:nvSpPr>
        <p:spPr bwMode="auto">
          <a:xfrm>
            <a:off x="5081559" y="1808815"/>
            <a:ext cx="2150338" cy="2144092"/>
          </a:xfrm>
          <a:custGeom>
            <a:avLst/>
            <a:gdLst>
              <a:gd name="T0" fmla="*/ 1144 w 1163"/>
              <a:gd name="T1" fmla="*/ 6 h 1160"/>
              <a:gd name="T2" fmla="*/ 1125 w 1163"/>
              <a:gd name="T3" fmla="*/ 0 h 1160"/>
              <a:gd name="T4" fmla="*/ 1105 w 1163"/>
              <a:gd name="T5" fmla="*/ 6 h 1160"/>
              <a:gd name="T6" fmla="*/ 17 w 1163"/>
              <a:gd name="T7" fmla="*/ 731 h 1160"/>
              <a:gd name="T8" fmla="*/ 1 w 1163"/>
              <a:gd name="T9" fmla="*/ 765 h 1160"/>
              <a:gd name="T10" fmla="*/ 24 w 1163"/>
              <a:gd name="T11" fmla="*/ 795 h 1160"/>
              <a:gd name="T12" fmla="*/ 307 w 1163"/>
              <a:gd name="T13" fmla="*/ 908 h 1160"/>
              <a:gd name="T14" fmla="*/ 441 w 1163"/>
              <a:gd name="T15" fmla="*/ 1142 h 1160"/>
              <a:gd name="T16" fmla="*/ 472 w 1163"/>
              <a:gd name="T17" fmla="*/ 1160 h 1160"/>
              <a:gd name="T18" fmla="*/ 472 w 1163"/>
              <a:gd name="T19" fmla="*/ 1160 h 1160"/>
              <a:gd name="T20" fmla="*/ 503 w 1163"/>
              <a:gd name="T21" fmla="*/ 1142 h 1160"/>
              <a:gd name="T22" fmla="*/ 579 w 1163"/>
              <a:gd name="T23" fmla="*/ 1017 h 1160"/>
              <a:gd name="T24" fmla="*/ 930 w 1163"/>
              <a:gd name="T25" fmla="*/ 1157 h 1160"/>
              <a:gd name="T26" fmla="*/ 943 w 1163"/>
              <a:gd name="T27" fmla="*/ 1160 h 1160"/>
              <a:gd name="T28" fmla="*/ 961 w 1163"/>
              <a:gd name="T29" fmla="*/ 1155 h 1160"/>
              <a:gd name="T30" fmla="*/ 979 w 1163"/>
              <a:gd name="T31" fmla="*/ 1130 h 1160"/>
              <a:gd name="T32" fmla="*/ 1160 w 1163"/>
              <a:gd name="T33" fmla="*/ 42 h 1160"/>
              <a:gd name="T34" fmla="*/ 1144 w 1163"/>
              <a:gd name="T35" fmla="*/ 6 h 1160"/>
              <a:gd name="T36" fmla="*/ 115 w 1163"/>
              <a:gd name="T37" fmla="*/ 753 h 1160"/>
              <a:gd name="T38" fmla="*/ 955 w 1163"/>
              <a:gd name="T39" fmla="*/ 193 h 1160"/>
              <a:gd name="T40" fmla="*/ 344 w 1163"/>
              <a:gd name="T41" fmla="*/ 847 h 1160"/>
              <a:gd name="T42" fmla="*/ 334 w 1163"/>
              <a:gd name="T43" fmla="*/ 841 h 1160"/>
              <a:gd name="T44" fmla="*/ 115 w 1163"/>
              <a:gd name="T45" fmla="*/ 753 h 1160"/>
              <a:gd name="T46" fmla="*/ 370 w 1163"/>
              <a:gd name="T47" fmla="*/ 872 h 1160"/>
              <a:gd name="T48" fmla="*/ 370 w 1163"/>
              <a:gd name="T49" fmla="*/ 872 h 1160"/>
              <a:gd name="T50" fmla="*/ 1057 w 1163"/>
              <a:gd name="T51" fmla="*/ 137 h 1160"/>
              <a:gd name="T52" fmla="*/ 471 w 1163"/>
              <a:gd name="T53" fmla="*/ 1049 h 1160"/>
              <a:gd name="T54" fmla="*/ 370 w 1163"/>
              <a:gd name="T55" fmla="*/ 872 h 1160"/>
              <a:gd name="T56" fmla="*/ 915 w 1163"/>
              <a:gd name="T57" fmla="*/ 1073 h 1160"/>
              <a:gd name="T58" fmla="*/ 606 w 1163"/>
              <a:gd name="T59" fmla="*/ 950 h 1160"/>
              <a:gd name="T60" fmla="*/ 583 w 1163"/>
              <a:gd name="T61" fmla="*/ 945 h 1160"/>
              <a:gd name="T62" fmla="*/ 1060 w 1163"/>
              <a:gd name="T63" fmla="*/ 206 h 1160"/>
              <a:gd name="T64" fmla="*/ 915 w 1163"/>
              <a:gd name="T65" fmla="*/ 1073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63" h="1160">
                <a:moveTo>
                  <a:pt x="1144" y="6"/>
                </a:moveTo>
                <a:cubicBezTo>
                  <a:pt x="1138" y="2"/>
                  <a:pt x="1132" y="0"/>
                  <a:pt x="1125" y="0"/>
                </a:cubicBezTo>
                <a:cubicBezTo>
                  <a:pt x="1118" y="0"/>
                  <a:pt x="1111" y="2"/>
                  <a:pt x="1105" y="6"/>
                </a:cubicBezTo>
                <a:cubicBezTo>
                  <a:pt x="17" y="731"/>
                  <a:pt x="17" y="731"/>
                  <a:pt x="17" y="731"/>
                </a:cubicBezTo>
                <a:cubicBezTo>
                  <a:pt x="6" y="739"/>
                  <a:pt x="0" y="752"/>
                  <a:pt x="1" y="765"/>
                </a:cubicBezTo>
                <a:cubicBezTo>
                  <a:pt x="3" y="778"/>
                  <a:pt x="11" y="790"/>
                  <a:pt x="24" y="795"/>
                </a:cubicBezTo>
                <a:cubicBezTo>
                  <a:pt x="307" y="908"/>
                  <a:pt x="307" y="908"/>
                  <a:pt x="307" y="908"/>
                </a:cubicBezTo>
                <a:cubicBezTo>
                  <a:pt x="441" y="1142"/>
                  <a:pt x="441" y="1142"/>
                  <a:pt x="441" y="1142"/>
                </a:cubicBezTo>
                <a:cubicBezTo>
                  <a:pt x="447" y="1153"/>
                  <a:pt x="459" y="1160"/>
                  <a:pt x="472" y="1160"/>
                </a:cubicBezTo>
                <a:cubicBezTo>
                  <a:pt x="472" y="1160"/>
                  <a:pt x="472" y="1160"/>
                  <a:pt x="472" y="1160"/>
                </a:cubicBezTo>
                <a:cubicBezTo>
                  <a:pt x="485" y="1160"/>
                  <a:pt x="497" y="1153"/>
                  <a:pt x="503" y="1142"/>
                </a:cubicBezTo>
                <a:cubicBezTo>
                  <a:pt x="579" y="1017"/>
                  <a:pt x="579" y="1017"/>
                  <a:pt x="579" y="1017"/>
                </a:cubicBezTo>
                <a:cubicBezTo>
                  <a:pt x="930" y="1157"/>
                  <a:pt x="930" y="1157"/>
                  <a:pt x="930" y="1157"/>
                </a:cubicBezTo>
                <a:cubicBezTo>
                  <a:pt x="934" y="1159"/>
                  <a:pt x="939" y="1160"/>
                  <a:pt x="943" y="1160"/>
                </a:cubicBezTo>
                <a:cubicBezTo>
                  <a:pt x="950" y="1160"/>
                  <a:pt x="956" y="1158"/>
                  <a:pt x="961" y="1155"/>
                </a:cubicBezTo>
                <a:cubicBezTo>
                  <a:pt x="971" y="1150"/>
                  <a:pt x="977" y="1141"/>
                  <a:pt x="979" y="1130"/>
                </a:cubicBezTo>
                <a:cubicBezTo>
                  <a:pt x="1160" y="42"/>
                  <a:pt x="1160" y="42"/>
                  <a:pt x="1160" y="42"/>
                </a:cubicBezTo>
                <a:cubicBezTo>
                  <a:pt x="1163" y="28"/>
                  <a:pt x="1157" y="14"/>
                  <a:pt x="1144" y="6"/>
                </a:cubicBezTo>
                <a:close/>
                <a:moveTo>
                  <a:pt x="115" y="753"/>
                </a:moveTo>
                <a:cubicBezTo>
                  <a:pt x="955" y="193"/>
                  <a:pt x="955" y="193"/>
                  <a:pt x="955" y="193"/>
                </a:cubicBezTo>
                <a:cubicBezTo>
                  <a:pt x="344" y="847"/>
                  <a:pt x="344" y="847"/>
                  <a:pt x="344" y="847"/>
                </a:cubicBezTo>
                <a:cubicBezTo>
                  <a:pt x="341" y="845"/>
                  <a:pt x="338" y="842"/>
                  <a:pt x="334" y="841"/>
                </a:cubicBezTo>
                <a:lnTo>
                  <a:pt x="115" y="753"/>
                </a:lnTo>
                <a:close/>
                <a:moveTo>
                  <a:pt x="370" y="872"/>
                </a:moveTo>
                <a:cubicBezTo>
                  <a:pt x="370" y="872"/>
                  <a:pt x="370" y="872"/>
                  <a:pt x="370" y="872"/>
                </a:cubicBezTo>
                <a:cubicBezTo>
                  <a:pt x="1057" y="137"/>
                  <a:pt x="1057" y="137"/>
                  <a:pt x="1057" y="137"/>
                </a:cubicBezTo>
                <a:cubicBezTo>
                  <a:pt x="471" y="1049"/>
                  <a:pt x="471" y="1049"/>
                  <a:pt x="471" y="1049"/>
                </a:cubicBezTo>
                <a:lnTo>
                  <a:pt x="370" y="872"/>
                </a:lnTo>
                <a:close/>
                <a:moveTo>
                  <a:pt x="915" y="1073"/>
                </a:moveTo>
                <a:cubicBezTo>
                  <a:pt x="606" y="950"/>
                  <a:pt x="606" y="950"/>
                  <a:pt x="606" y="950"/>
                </a:cubicBezTo>
                <a:cubicBezTo>
                  <a:pt x="598" y="947"/>
                  <a:pt x="590" y="946"/>
                  <a:pt x="583" y="945"/>
                </a:cubicBezTo>
                <a:cubicBezTo>
                  <a:pt x="1060" y="206"/>
                  <a:pt x="1060" y="206"/>
                  <a:pt x="1060" y="206"/>
                </a:cubicBezTo>
                <a:lnTo>
                  <a:pt x="915" y="10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</p:spTree>
    <p:extLst>
      <p:ext uri="{BB962C8B-B14F-4D97-AF65-F5344CB8AC3E}">
        <p14:creationId xmlns:p14="http://schemas.microsoft.com/office/powerpoint/2010/main" val="206005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5526" y="127313"/>
            <a:ext cx="4567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Raleway" panose="020B0003030101060003" pitchFamily="34" charset="0"/>
              </a:rPr>
              <a:t>参考资料</a:t>
            </a:r>
            <a:r>
              <a:rPr lang="en-US" altLang="zh-CN" sz="3600" b="1" dirty="0">
                <a:solidFill>
                  <a:schemeClr val="bg1"/>
                </a:solidFill>
                <a:latin typeface="Raleway" panose="020B0003030101060003" pitchFamily="34" charset="0"/>
              </a:rPr>
              <a:t>——</a:t>
            </a:r>
            <a:r>
              <a:rPr lang="zh-CN" altLang="en-US" sz="3600" dirty="0">
                <a:solidFill>
                  <a:schemeClr val="bg1"/>
                </a:solidFill>
              </a:rPr>
              <a:t>书籍资料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3577" y="773644"/>
            <a:ext cx="797844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【1】</a:t>
            </a:r>
            <a:r>
              <a:rPr lang="zh-CN" altLang="zh-CN" dirty="0">
                <a:solidFill>
                  <a:schemeClr val="bg1"/>
                </a:solidFill>
              </a:rPr>
              <a:t>《软件工程原书第八版》 机械工业出版社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RogerS.Pressman</a:t>
            </a:r>
            <a:r>
              <a:rPr lang="en-US" altLang="zh-CN" dirty="0">
                <a:solidFill>
                  <a:schemeClr val="bg1"/>
                </a:solidFill>
              </a:rPr>
              <a:t> Bruce </a:t>
            </a:r>
            <a:r>
              <a:rPr lang="en-US" altLang="zh-CN" dirty="0" err="1">
                <a:solidFill>
                  <a:schemeClr val="bg1"/>
                </a:solidFill>
              </a:rPr>
              <a:t>R.Maxim</a:t>
            </a:r>
            <a:r>
              <a:rPr lang="zh-CN" altLang="zh-CN" dirty="0">
                <a:solidFill>
                  <a:schemeClr val="bg1"/>
                </a:solidFill>
              </a:rPr>
              <a:t>著</a:t>
            </a:r>
            <a:r>
              <a:rPr lang="en-US" altLang="zh-CN" dirty="0">
                <a:solidFill>
                  <a:schemeClr val="bg1"/>
                </a:solidFill>
              </a:rPr>
              <a:t> 2017</a:t>
            </a:r>
            <a:r>
              <a:rPr lang="zh-CN" altLang="zh-CN" dirty="0">
                <a:solidFill>
                  <a:schemeClr val="bg1"/>
                </a:solidFill>
              </a:rPr>
              <a:t>年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zh-CN" dirty="0">
                <a:solidFill>
                  <a:schemeClr val="bg1"/>
                </a:solidFill>
              </a:rPr>
              <a:t>月第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zh-CN" dirty="0">
                <a:solidFill>
                  <a:schemeClr val="bg1"/>
                </a:solidFill>
              </a:rPr>
              <a:t>版 第</a:t>
            </a:r>
            <a:r>
              <a:rPr lang="en-US" altLang="zh-CN" dirty="0">
                <a:solidFill>
                  <a:schemeClr val="bg1"/>
                </a:solidFill>
              </a:rPr>
              <a:t>294545</a:t>
            </a:r>
            <a:r>
              <a:rPr lang="zh-CN" altLang="zh-CN" dirty="0">
                <a:solidFill>
                  <a:schemeClr val="bg1"/>
                </a:solidFill>
              </a:rPr>
              <a:t>号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【2】</a:t>
            </a:r>
            <a:r>
              <a:rPr lang="zh-CN" altLang="zh-CN" dirty="0">
                <a:solidFill>
                  <a:schemeClr val="bg1"/>
                </a:solidFill>
              </a:rPr>
              <a:t>《软件工程导论》 清华大学出版社 张海藩等</a:t>
            </a:r>
            <a:r>
              <a:rPr lang="en-US" altLang="zh-CN" dirty="0">
                <a:solidFill>
                  <a:schemeClr val="bg1"/>
                </a:solidFill>
              </a:rPr>
              <a:t> 2013</a:t>
            </a:r>
            <a:r>
              <a:rPr lang="zh-CN" altLang="zh-CN" dirty="0">
                <a:solidFill>
                  <a:schemeClr val="bg1"/>
                </a:solidFill>
              </a:rPr>
              <a:t>年</a:t>
            </a:r>
            <a:r>
              <a:rPr lang="en-US" altLang="zh-CN" dirty="0">
                <a:solidFill>
                  <a:schemeClr val="bg1"/>
                </a:solidFill>
              </a:rPr>
              <a:t>8</a:t>
            </a:r>
            <a:r>
              <a:rPr lang="zh-CN" altLang="zh-CN" dirty="0">
                <a:solidFill>
                  <a:schemeClr val="bg1"/>
                </a:solidFill>
              </a:rPr>
              <a:t>月第</a:t>
            </a:r>
            <a:r>
              <a:rPr lang="en-US" altLang="zh-CN" dirty="0">
                <a:solidFill>
                  <a:schemeClr val="bg1"/>
                </a:solidFill>
              </a:rPr>
              <a:t>6</a:t>
            </a:r>
            <a:r>
              <a:rPr lang="zh-CN" altLang="zh-CN" dirty="0">
                <a:solidFill>
                  <a:schemeClr val="bg1"/>
                </a:solidFill>
              </a:rPr>
              <a:t>版 第</a:t>
            </a:r>
            <a:r>
              <a:rPr lang="en-US" altLang="zh-CN" dirty="0">
                <a:solidFill>
                  <a:schemeClr val="bg1"/>
                </a:solidFill>
              </a:rPr>
              <a:t>150343</a:t>
            </a:r>
            <a:r>
              <a:rPr lang="zh-CN" altLang="zh-CN" dirty="0">
                <a:solidFill>
                  <a:schemeClr val="bg1"/>
                </a:solidFill>
              </a:rPr>
              <a:t>号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【3】</a:t>
            </a:r>
            <a:r>
              <a:rPr lang="zh-CN" altLang="zh-CN" dirty="0">
                <a:solidFill>
                  <a:schemeClr val="bg1"/>
                </a:solidFill>
              </a:rPr>
              <a:t>《软件需求》 清华大学出版社</a:t>
            </a:r>
            <a:r>
              <a:rPr lang="en-US" altLang="zh-CN" dirty="0">
                <a:solidFill>
                  <a:schemeClr val="bg1"/>
                </a:solidFill>
              </a:rPr>
              <a:t> Karl </a:t>
            </a:r>
            <a:r>
              <a:rPr lang="en-US" altLang="zh-CN" dirty="0" err="1">
                <a:solidFill>
                  <a:schemeClr val="bg1"/>
                </a:solidFill>
              </a:rPr>
              <a:t>Wiegers</a:t>
            </a:r>
            <a:r>
              <a:rPr lang="en-US" altLang="zh-CN" dirty="0">
                <a:solidFill>
                  <a:schemeClr val="bg1"/>
                </a:solidFill>
              </a:rPr>
              <a:t>, Joy Beatty</a:t>
            </a:r>
            <a:r>
              <a:rPr lang="zh-CN" altLang="zh-CN" dirty="0">
                <a:solidFill>
                  <a:schemeClr val="bg1"/>
                </a:solidFill>
              </a:rPr>
              <a:t>著 李忠利 李淳 霍金健 孔晨辉 译</a:t>
            </a:r>
            <a:r>
              <a:rPr lang="en-US" altLang="zh-CN" dirty="0">
                <a:solidFill>
                  <a:schemeClr val="bg1"/>
                </a:solidFill>
              </a:rPr>
              <a:t> 2016</a:t>
            </a:r>
            <a:r>
              <a:rPr lang="zh-CN" altLang="zh-CN" dirty="0">
                <a:solidFill>
                  <a:schemeClr val="bg1"/>
                </a:solidFill>
              </a:rPr>
              <a:t>年</a:t>
            </a:r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zh-CN" dirty="0">
                <a:solidFill>
                  <a:schemeClr val="bg1"/>
                </a:solidFill>
              </a:rPr>
              <a:t>月第</a:t>
            </a:r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zh-CN" dirty="0">
                <a:solidFill>
                  <a:schemeClr val="bg1"/>
                </a:solidFill>
              </a:rPr>
              <a:t>版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【4】</a:t>
            </a:r>
            <a:r>
              <a:rPr lang="zh-CN" altLang="zh-CN" dirty="0">
                <a:solidFill>
                  <a:schemeClr val="bg1"/>
                </a:solidFill>
              </a:rPr>
              <a:t>《</a:t>
            </a:r>
            <a:r>
              <a:rPr lang="en-US" altLang="zh-CN" dirty="0">
                <a:solidFill>
                  <a:schemeClr val="bg1"/>
                </a:solidFill>
              </a:rPr>
              <a:t>UML</a:t>
            </a:r>
            <a:r>
              <a:rPr lang="zh-CN" altLang="zh-CN" dirty="0">
                <a:solidFill>
                  <a:schemeClr val="bg1"/>
                </a:solidFill>
              </a:rPr>
              <a:t>用户指南》 人民邮电出版社 </a:t>
            </a:r>
            <a:r>
              <a:rPr lang="en-US" altLang="zh-CN" dirty="0">
                <a:solidFill>
                  <a:schemeClr val="bg1"/>
                </a:solidFill>
              </a:rPr>
              <a:t>Grady </a:t>
            </a:r>
            <a:r>
              <a:rPr lang="en-US" altLang="zh-CN" dirty="0" err="1">
                <a:solidFill>
                  <a:schemeClr val="bg1"/>
                </a:solidFill>
              </a:rPr>
              <a:t>Booch</a:t>
            </a:r>
            <a:r>
              <a:rPr lang="en-US" altLang="zh-CN" dirty="0">
                <a:solidFill>
                  <a:schemeClr val="bg1"/>
                </a:solidFill>
              </a:rPr>
              <a:t>, James Rumbaugh, Ivar Jacobson</a:t>
            </a:r>
            <a:r>
              <a:rPr lang="zh-CN" altLang="zh-CN" dirty="0">
                <a:solidFill>
                  <a:schemeClr val="bg1"/>
                </a:solidFill>
              </a:rPr>
              <a:t>著 邵维忠 麻志毅 马浩海 刘辉 译</a:t>
            </a:r>
            <a:r>
              <a:rPr lang="en-US" altLang="zh-CN" dirty="0">
                <a:solidFill>
                  <a:schemeClr val="bg1"/>
                </a:solidFill>
              </a:rPr>
              <a:t> 2013</a:t>
            </a:r>
            <a:r>
              <a:rPr lang="zh-CN" altLang="zh-CN" dirty="0">
                <a:solidFill>
                  <a:schemeClr val="bg1"/>
                </a:solidFill>
              </a:rPr>
              <a:t>年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zh-CN" dirty="0">
                <a:solidFill>
                  <a:schemeClr val="bg1"/>
                </a:solidFill>
              </a:rPr>
              <a:t>月第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zh-CN" dirty="0">
                <a:solidFill>
                  <a:schemeClr val="bg1"/>
                </a:solidFill>
              </a:rPr>
              <a:t>版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【5】</a:t>
            </a:r>
            <a:r>
              <a:rPr lang="zh-CN" altLang="zh-CN" dirty="0">
                <a:solidFill>
                  <a:schemeClr val="bg1"/>
                </a:solidFill>
              </a:rPr>
              <a:t>《</a:t>
            </a:r>
            <a:r>
              <a:rPr lang="en-US" altLang="zh-CN" dirty="0">
                <a:solidFill>
                  <a:schemeClr val="bg1"/>
                </a:solidFill>
              </a:rPr>
              <a:t>UML2</a:t>
            </a:r>
            <a:r>
              <a:rPr lang="zh-CN" altLang="zh-CN" dirty="0">
                <a:solidFill>
                  <a:schemeClr val="bg1"/>
                </a:solidFill>
              </a:rPr>
              <a:t>基础、建模与设计教程》 清华大学出版社 杨弘平等</a:t>
            </a:r>
            <a:r>
              <a:rPr lang="en-US" altLang="zh-CN" dirty="0">
                <a:solidFill>
                  <a:schemeClr val="bg1"/>
                </a:solidFill>
              </a:rPr>
              <a:t> 2015</a:t>
            </a:r>
            <a:r>
              <a:rPr lang="zh-CN" altLang="zh-CN" dirty="0">
                <a:solidFill>
                  <a:schemeClr val="bg1"/>
                </a:solidFill>
              </a:rPr>
              <a:t>年</a:t>
            </a:r>
            <a:r>
              <a:rPr lang="en-US" altLang="zh-CN" dirty="0">
                <a:solidFill>
                  <a:schemeClr val="bg1"/>
                </a:solidFill>
              </a:rPr>
              <a:t>10</a:t>
            </a:r>
            <a:r>
              <a:rPr lang="zh-CN" altLang="zh-CN" dirty="0">
                <a:solidFill>
                  <a:schemeClr val="bg1"/>
                </a:solidFill>
              </a:rPr>
              <a:t>月第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zh-CN" dirty="0">
                <a:solidFill>
                  <a:schemeClr val="bg1"/>
                </a:solidFill>
              </a:rPr>
              <a:t>版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【6】</a:t>
            </a:r>
            <a:r>
              <a:rPr lang="zh-CN" altLang="zh-CN" dirty="0">
                <a:solidFill>
                  <a:schemeClr val="bg1"/>
                </a:solidFill>
              </a:rPr>
              <a:t>《</a:t>
            </a:r>
            <a:r>
              <a:rPr lang="en-US" altLang="zh-CN" dirty="0">
                <a:solidFill>
                  <a:schemeClr val="bg1"/>
                </a:solidFill>
              </a:rPr>
              <a:t>IT</a:t>
            </a:r>
            <a:r>
              <a:rPr lang="zh-CN" altLang="zh-CN" dirty="0">
                <a:solidFill>
                  <a:schemeClr val="bg1"/>
                </a:solidFill>
              </a:rPr>
              <a:t>项目管理》 机械工业出版社 </a:t>
            </a:r>
            <a:r>
              <a:rPr lang="en-US" altLang="zh-CN" dirty="0">
                <a:solidFill>
                  <a:schemeClr val="bg1"/>
                </a:solidFill>
              </a:rPr>
              <a:t>Kathy Schwalbe</a:t>
            </a:r>
            <a:r>
              <a:rPr lang="zh-CN" altLang="zh-CN" dirty="0">
                <a:solidFill>
                  <a:schemeClr val="bg1"/>
                </a:solidFill>
              </a:rPr>
              <a:t>著 孙新波 朱珠 贾建锋 译</a:t>
            </a:r>
            <a:r>
              <a:rPr lang="en-US" altLang="zh-CN" dirty="0">
                <a:solidFill>
                  <a:schemeClr val="bg1"/>
                </a:solidFill>
              </a:rPr>
              <a:t> 2017</a:t>
            </a:r>
            <a:r>
              <a:rPr lang="zh-CN" altLang="zh-CN" dirty="0">
                <a:solidFill>
                  <a:schemeClr val="bg1"/>
                </a:solidFill>
              </a:rPr>
              <a:t>年</a:t>
            </a:r>
            <a:r>
              <a:rPr lang="en-US" altLang="zh-CN" dirty="0">
                <a:solidFill>
                  <a:schemeClr val="bg1"/>
                </a:solidFill>
              </a:rPr>
              <a:t>10</a:t>
            </a:r>
            <a:r>
              <a:rPr lang="zh-CN" altLang="zh-CN" dirty="0">
                <a:solidFill>
                  <a:schemeClr val="bg1"/>
                </a:solidFill>
              </a:rPr>
              <a:t>月第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zh-CN" dirty="0">
                <a:solidFill>
                  <a:schemeClr val="bg1"/>
                </a:solidFill>
              </a:rPr>
              <a:t>版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【7】</a:t>
            </a:r>
            <a:r>
              <a:rPr lang="zh-CN" altLang="zh-CN" dirty="0">
                <a:solidFill>
                  <a:schemeClr val="bg1"/>
                </a:solidFill>
              </a:rPr>
              <a:t>《</a:t>
            </a:r>
            <a:r>
              <a:rPr lang="en-US" altLang="zh-CN" dirty="0">
                <a:solidFill>
                  <a:schemeClr val="bg1"/>
                </a:solidFill>
              </a:rPr>
              <a:t>PHP</a:t>
            </a:r>
            <a:r>
              <a:rPr lang="zh-CN" altLang="zh-CN" dirty="0">
                <a:solidFill>
                  <a:schemeClr val="bg1"/>
                </a:solidFill>
              </a:rPr>
              <a:t>和</a:t>
            </a:r>
            <a:r>
              <a:rPr lang="en-US" altLang="zh-CN" dirty="0">
                <a:solidFill>
                  <a:schemeClr val="bg1"/>
                </a:solidFill>
              </a:rPr>
              <a:t>MySQL Web</a:t>
            </a:r>
            <a:r>
              <a:rPr lang="zh-CN" altLang="zh-CN" dirty="0">
                <a:solidFill>
                  <a:schemeClr val="bg1"/>
                </a:solidFill>
              </a:rPr>
              <a:t>开发》 机械工业出版社 （原书第</a:t>
            </a:r>
            <a:r>
              <a:rPr lang="en-US" altLang="zh-CN" dirty="0">
                <a:solidFill>
                  <a:schemeClr val="bg1"/>
                </a:solidFill>
              </a:rPr>
              <a:t>4</a:t>
            </a:r>
            <a:r>
              <a:rPr lang="zh-CN" altLang="zh-CN" dirty="0">
                <a:solidFill>
                  <a:schemeClr val="bg1"/>
                </a:solidFill>
              </a:rPr>
              <a:t>版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zh-CN" altLang="zh-CN" dirty="0">
                <a:solidFill>
                  <a:schemeClr val="bg1"/>
                </a:solidFill>
              </a:rPr>
              <a:t>（澳）威利（</a:t>
            </a:r>
            <a:r>
              <a:rPr lang="en-US" altLang="zh-CN" dirty="0" err="1">
                <a:solidFill>
                  <a:schemeClr val="bg1"/>
                </a:solidFill>
              </a:rPr>
              <a:t>Wslling</a:t>
            </a:r>
            <a:r>
              <a:rPr lang="zh-CN" altLang="zh-CN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L.</a:t>
            </a:r>
            <a:r>
              <a:rPr lang="zh-CN" altLang="zh-CN" dirty="0">
                <a:solidFill>
                  <a:schemeClr val="bg1"/>
                </a:solidFill>
              </a:rPr>
              <a:t>），（澳）汤姆森（</a:t>
            </a:r>
            <a:r>
              <a:rPr lang="en-US" altLang="zh-CN" dirty="0">
                <a:solidFill>
                  <a:schemeClr val="bg1"/>
                </a:solidFill>
              </a:rPr>
              <a:t>Thomson</a:t>
            </a:r>
            <a:r>
              <a:rPr lang="zh-CN" altLang="zh-CN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L.</a:t>
            </a:r>
            <a:r>
              <a:rPr lang="zh-CN" altLang="zh-CN" dirty="0">
                <a:solidFill>
                  <a:schemeClr val="bg1"/>
                </a:solidFill>
              </a:rPr>
              <a:t>）著；武欣等译</a:t>
            </a:r>
            <a:r>
              <a:rPr lang="en-US" altLang="zh-CN" dirty="0">
                <a:solidFill>
                  <a:schemeClr val="bg1"/>
                </a:solidFill>
              </a:rPr>
              <a:t> 2009</a:t>
            </a:r>
            <a:r>
              <a:rPr lang="zh-CN" altLang="zh-CN" dirty="0">
                <a:solidFill>
                  <a:schemeClr val="bg1"/>
                </a:solidFill>
              </a:rPr>
              <a:t>年</a:t>
            </a:r>
            <a:r>
              <a:rPr lang="en-US" altLang="zh-CN" dirty="0">
                <a:solidFill>
                  <a:schemeClr val="bg1"/>
                </a:solidFill>
              </a:rPr>
              <a:t>4</a:t>
            </a:r>
            <a:r>
              <a:rPr lang="zh-CN" altLang="zh-CN" dirty="0">
                <a:solidFill>
                  <a:schemeClr val="bg1"/>
                </a:solidFill>
              </a:rPr>
              <a:t>月第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zh-CN" dirty="0">
                <a:solidFill>
                  <a:schemeClr val="bg1"/>
                </a:solidFill>
              </a:rPr>
              <a:t>版</a:t>
            </a:r>
          </a:p>
          <a:p>
            <a:endParaRPr lang="zh-CN" altLang="zh-CN" dirty="0">
              <a:solidFill>
                <a:schemeClr val="bg1"/>
              </a:solidFill>
            </a:endParaRPr>
          </a:p>
        </p:txBody>
      </p:sp>
      <p:sp>
        <p:nvSpPr>
          <p:cNvPr id="5" name="Oval 99">
            <a:hlinkClick r:id="" action="ppaction://noaction"/>
            <a:extLst>
              <a:ext uri="{FF2B5EF4-FFF2-40B4-BE49-F238E27FC236}">
                <a16:creationId xmlns:a16="http://schemas.microsoft.com/office/drawing/2014/main" id="{AF879A32-A33C-4AEF-8D33-77897709CFE8}"/>
              </a:ext>
            </a:extLst>
          </p:cNvPr>
          <p:cNvSpPr/>
          <p:nvPr/>
        </p:nvSpPr>
        <p:spPr>
          <a:xfrm>
            <a:off x="7601163" y="6009533"/>
            <a:ext cx="697643" cy="697643"/>
          </a:xfrm>
          <a:prstGeom prst="ellipse">
            <a:avLst/>
          </a:prstGeom>
          <a:solidFill>
            <a:srgbClr val="30B695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</p:spTree>
    <p:extLst>
      <p:ext uri="{BB962C8B-B14F-4D97-AF65-F5344CB8AC3E}">
        <p14:creationId xmlns:p14="http://schemas.microsoft.com/office/powerpoint/2010/main" val="89624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8330" y="523239"/>
            <a:ext cx="5949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Raleway" panose="020B0003030101060003" pitchFamily="34" charset="0"/>
              </a:rPr>
              <a:t>参考资料</a:t>
            </a:r>
            <a:r>
              <a:rPr lang="en-US" altLang="zh-CN" sz="3600" b="1" dirty="0">
                <a:solidFill>
                  <a:schemeClr val="bg1"/>
                </a:solidFill>
                <a:latin typeface="Raleway" panose="020B0003030101060003" pitchFamily="34" charset="0"/>
              </a:rPr>
              <a:t>——</a:t>
            </a:r>
            <a:r>
              <a:rPr lang="zh-CN" altLang="en-US" sz="3600" dirty="0">
                <a:solidFill>
                  <a:schemeClr val="bg1"/>
                </a:solidFill>
              </a:rPr>
              <a:t>硕士论文及文档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3822" y="1169570"/>
            <a:ext cx="797844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【8】</a:t>
            </a:r>
            <a:r>
              <a:rPr lang="zh-CN" altLang="en-US" dirty="0">
                <a:solidFill>
                  <a:schemeClr val="bg1"/>
                </a:solidFill>
              </a:rPr>
              <a:t>案例库系统介绍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zh-CN" altLang="en-US" dirty="0">
                <a:solidFill>
                  <a:schemeClr val="bg1"/>
                </a:solidFill>
              </a:rPr>
              <a:t>学院本科教学会议</a:t>
            </a:r>
            <a:r>
              <a:rPr lang="en-US" altLang="zh-CN" dirty="0">
                <a:solidFill>
                  <a:schemeClr val="bg1"/>
                </a:solidFill>
              </a:rPr>
              <a:t>-2010-3-6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【9】“</a:t>
            </a:r>
            <a:r>
              <a:rPr lang="zh-CN" altLang="en-US" dirty="0">
                <a:solidFill>
                  <a:schemeClr val="bg1"/>
                </a:solidFill>
              </a:rPr>
              <a:t>基于项目的案例学习系统”学习评价模型的设计与实现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zh-CN" altLang="en-US" dirty="0">
                <a:solidFill>
                  <a:schemeClr val="bg1"/>
                </a:solidFill>
              </a:rPr>
              <a:t>王明成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【10】</a:t>
            </a:r>
            <a:r>
              <a:rPr lang="zh-CN" altLang="en-US" dirty="0">
                <a:solidFill>
                  <a:schemeClr val="bg1"/>
                </a:solidFill>
              </a:rPr>
              <a:t>项目化案例对象的研究与设计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zh-CN" altLang="en-US" dirty="0">
                <a:solidFill>
                  <a:schemeClr val="bg1"/>
                </a:solidFill>
              </a:rPr>
              <a:t>徐鹏飞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【11】</a:t>
            </a:r>
            <a:r>
              <a:rPr lang="zh-CN" altLang="en-US" dirty="0">
                <a:solidFill>
                  <a:schemeClr val="bg1"/>
                </a:solidFill>
              </a:rPr>
              <a:t>项目化案例对象的研究与设计 </a:t>
            </a:r>
            <a:r>
              <a:rPr lang="en-US" altLang="zh-CN" dirty="0">
                <a:solidFill>
                  <a:schemeClr val="bg1"/>
                </a:solidFill>
              </a:rPr>
              <a:t>- </a:t>
            </a:r>
            <a:r>
              <a:rPr lang="zh-CN" altLang="en-US" dirty="0">
                <a:solidFill>
                  <a:schemeClr val="bg1"/>
                </a:solidFill>
              </a:rPr>
              <a:t>修改版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【12】pbcls</a:t>
            </a:r>
            <a:r>
              <a:rPr lang="zh-CN" altLang="en-US" dirty="0">
                <a:solidFill>
                  <a:schemeClr val="bg1"/>
                </a:solidFill>
              </a:rPr>
              <a:t>用户手册</a:t>
            </a:r>
            <a:r>
              <a:rPr lang="en-US" altLang="zh-CN" dirty="0">
                <a:solidFill>
                  <a:schemeClr val="bg1"/>
                </a:solidFill>
              </a:rPr>
              <a:t>-2013-5-26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【13】</a:t>
            </a:r>
            <a:r>
              <a:rPr lang="zh-CN" altLang="en-US" dirty="0">
                <a:solidFill>
                  <a:schemeClr val="bg1"/>
                </a:solidFill>
              </a:rPr>
              <a:t>案例教学系统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【14】</a:t>
            </a:r>
            <a:r>
              <a:rPr lang="zh-CN" altLang="en-US" dirty="0">
                <a:solidFill>
                  <a:schemeClr val="bg1"/>
                </a:solidFill>
              </a:rPr>
              <a:t>王朝成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zh-CN" altLang="en-US" dirty="0">
                <a:solidFill>
                  <a:schemeClr val="bg1"/>
                </a:solidFill>
              </a:rPr>
              <a:t>基于项目的案例学习系统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zh-CN" altLang="en-US" dirty="0">
                <a:solidFill>
                  <a:schemeClr val="bg1"/>
                </a:solidFill>
              </a:rPr>
              <a:t>最终版</a:t>
            </a:r>
          </a:p>
          <a:p>
            <a:endParaRPr lang="zh-CN" altLang="zh-CN" dirty="0">
              <a:solidFill>
                <a:schemeClr val="bg1"/>
              </a:solidFill>
            </a:endParaRPr>
          </a:p>
        </p:txBody>
      </p:sp>
      <p:sp>
        <p:nvSpPr>
          <p:cNvPr id="5" name="Oval 99">
            <a:hlinkClick r:id="" action="ppaction://noaction"/>
            <a:extLst>
              <a:ext uri="{FF2B5EF4-FFF2-40B4-BE49-F238E27FC236}">
                <a16:creationId xmlns:a16="http://schemas.microsoft.com/office/drawing/2014/main" id="{AF879A32-A33C-4AEF-8D33-77897709CFE8}"/>
              </a:ext>
            </a:extLst>
          </p:cNvPr>
          <p:cNvSpPr/>
          <p:nvPr/>
        </p:nvSpPr>
        <p:spPr>
          <a:xfrm>
            <a:off x="7601163" y="6009533"/>
            <a:ext cx="697643" cy="697643"/>
          </a:xfrm>
          <a:prstGeom prst="ellipse">
            <a:avLst/>
          </a:prstGeom>
          <a:solidFill>
            <a:srgbClr val="30B695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</p:spTree>
    <p:extLst>
      <p:ext uri="{BB962C8B-B14F-4D97-AF65-F5344CB8AC3E}">
        <p14:creationId xmlns:p14="http://schemas.microsoft.com/office/powerpoint/2010/main" val="235582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8330" y="523239"/>
            <a:ext cx="4564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Raleway" panose="020B0003030101060003" pitchFamily="34" charset="0"/>
              </a:rPr>
              <a:t>参考资料</a:t>
            </a:r>
            <a:r>
              <a:rPr lang="en-US" altLang="zh-CN" sz="3600" b="1" dirty="0">
                <a:solidFill>
                  <a:schemeClr val="bg1"/>
                </a:solidFill>
                <a:latin typeface="Raleway" panose="020B0003030101060003" pitchFamily="34" charset="0"/>
              </a:rPr>
              <a:t>——</a:t>
            </a:r>
            <a:r>
              <a:rPr lang="zh-CN" altLang="zh-CN" sz="3600" dirty="0">
                <a:solidFill>
                  <a:schemeClr val="bg1"/>
                </a:solidFill>
              </a:rPr>
              <a:t>网页资料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3268" y="1169570"/>
            <a:ext cx="85590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PHP</a:t>
            </a:r>
            <a:r>
              <a:rPr lang="zh-CN" altLang="zh-CN" dirty="0">
                <a:solidFill>
                  <a:schemeClr val="bg1"/>
                </a:solidFill>
              </a:rPr>
              <a:t>开发工具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【15】http://www.studyems.com/network/06d8f9cfc32d78ea.html    2018.10.13 13:43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Web</a:t>
            </a:r>
            <a:r>
              <a:rPr lang="zh-CN" altLang="zh-CN" dirty="0">
                <a:solidFill>
                  <a:schemeClr val="bg1"/>
                </a:solidFill>
              </a:rPr>
              <a:t>服务器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【18】https://blog.csdn.net/qq_31763129/article/details/79984847    2018.10.13 14:17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【19】https://www.oschina.net/question/1446507_156701    2018.10.13 15:07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zh-CN" altLang="zh-CN" dirty="0">
                <a:solidFill>
                  <a:schemeClr val="bg1"/>
                </a:solidFill>
              </a:rPr>
              <a:t>建模工具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【20】https://blog.csdn.net/u014020534/article/details/71242142    2018.10.14 10:36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建站方式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【21】https://blog.csdn.net/weixin_42134789/article/details/80753010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       2018.10.20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21:39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【22】https://static.oschina.net/news/94081/java-web-frameworks-compare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       2018.10.20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21:50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【23】https://blog.csdn.net/ifyouwanttogo/article/details/80491536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       2018.10.20 22:16</a:t>
            </a:r>
          </a:p>
        </p:txBody>
      </p:sp>
      <p:sp>
        <p:nvSpPr>
          <p:cNvPr id="5" name="Oval 99">
            <a:hlinkClick r:id="" action="ppaction://noaction"/>
            <a:extLst>
              <a:ext uri="{FF2B5EF4-FFF2-40B4-BE49-F238E27FC236}">
                <a16:creationId xmlns:a16="http://schemas.microsoft.com/office/drawing/2014/main" id="{AF879A32-A33C-4AEF-8D33-77897709CFE8}"/>
              </a:ext>
            </a:extLst>
          </p:cNvPr>
          <p:cNvSpPr/>
          <p:nvPr/>
        </p:nvSpPr>
        <p:spPr>
          <a:xfrm>
            <a:off x="7601163" y="6009533"/>
            <a:ext cx="697643" cy="697643"/>
          </a:xfrm>
          <a:prstGeom prst="ellipse">
            <a:avLst/>
          </a:prstGeom>
          <a:solidFill>
            <a:srgbClr val="30B695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</p:spTree>
    <p:extLst>
      <p:ext uri="{BB962C8B-B14F-4D97-AF65-F5344CB8AC3E}">
        <p14:creationId xmlns:p14="http://schemas.microsoft.com/office/powerpoint/2010/main" val="52200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8330" y="523239"/>
            <a:ext cx="2501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Raleway" panose="020B0003030101060003" pitchFamily="34" charset="0"/>
              </a:rPr>
              <a:t>分工及绩效</a:t>
            </a:r>
            <a:endParaRPr lang="id-ID" sz="3600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5" name="Oval 99">
            <a:hlinkClick r:id="" action="ppaction://noaction"/>
            <a:extLst>
              <a:ext uri="{FF2B5EF4-FFF2-40B4-BE49-F238E27FC236}">
                <a16:creationId xmlns:a16="http://schemas.microsoft.com/office/drawing/2014/main" id="{AF879A32-A33C-4AEF-8D33-77897709CFE8}"/>
              </a:ext>
            </a:extLst>
          </p:cNvPr>
          <p:cNvSpPr/>
          <p:nvPr/>
        </p:nvSpPr>
        <p:spPr>
          <a:xfrm>
            <a:off x="7601163" y="6009533"/>
            <a:ext cx="697643" cy="697643"/>
          </a:xfrm>
          <a:prstGeom prst="ellipse">
            <a:avLst/>
          </a:prstGeom>
          <a:solidFill>
            <a:srgbClr val="30B695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DBD376B-80F2-4183-A92C-0A440D4F1B96}"/>
              </a:ext>
            </a:extLst>
          </p:cNvPr>
          <p:cNvGrpSpPr/>
          <p:nvPr/>
        </p:nvGrpSpPr>
        <p:grpSpPr>
          <a:xfrm>
            <a:off x="1020931" y="1169570"/>
            <a:ext cx="6340112" cy="5501844"/>
            <a:chOff x="1020931" y="1556889"/>
            <a:chExt cx="6340112" cy="3328789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E247056B-EACC-494C-A398-2269FEBE8670}"/>
                </a:ext>
              </a:extLst>
            </p:cNvPr>
            <p:cNvSpPr txBox="1"/>
            <p:nvPr/>
          </p:nvSpPr>
          <p:spPr>
            <a:xfrm>
              <a:off x="1020932" y="1556889"/>
              <a:ext cx="488271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陈铉文（组长）：评审</a:t>
              </a:r>
              <a:r>
                <a:rPr lang="en-US" altLang="zh-CN" dirty="0">
                  <a:solidFill>
                    <a:schemeClr val="bg1"/>
                  </a:solidFill>
                </a:rPr>
                <a:t>PPT</a:t>
              </a:r>
              <a:r>
                <a:rPr lang="zh-CN" altLang="en-US" dirty="0">
                  <a:solidFill>
                    <a:schemeClr val="bg1"/>
                  </a:solidFill>
                </a:rPr>
                <a:t>制作、愿景与范围文档起草、参与编写用例场景、参与活动图、对话框图绘制、复制顺序图部署图绘制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D04042A-001B-43F2-A16C-7C9B4EA88221}"/>
                </a:ext>
              </a:extLst>
            </p:cNvPr>
            <p:cNvSpPr txBox="1"/>
            <p:nvPr/>
          </p:nvSpPr>
          <p:spPr>
            <a:xfrm>
              <a:off x="1020931" y="2249980"/>
              <a:ext cx="4882717" cy="558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章奇妙：参与编写用例场景、参与活动图、对话框图绘制、参与界面原型制作、负责测试用例编写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BFEFEAA-9F0D-4915-8474-0B8C0710A410}"/>
                </a:ext>
              </a:extLst>
            </p:cNvPr>
            <p:cNvSpPr txBox="1"/>
            <p:nvPr/>
          </p:nvSpPr>
          <p:spPr>
            <a:xfrm>
              <a:off x="1020931" y="3701166"/>
              <a:ext cx="4812601" cy="558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于坤：愿景与范围文档起草、参与编写用例场景、参与活动图、对话框图绘制、负责各个文档完善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8B88176-609F-40CD-BFF1-BA248488815D}"/>
                </a:ext>
              </a:extLst>
            </p:cNvPr>
            <p:cNvSpPr txBox="1"/>
            <p:nvPr/>
          </p:nvSpPr>
          <p:spPr>
            <a:xfrm>
              <a:off x="1020931" y="2923916"/>
              <a:ext cx="4812601" cy="7262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张威杰：参与编写用例场景、参与活动图、对话框图绘制、参与界面原型制作、负责数据字典编写、</a:t>
              </a:r>
              <a:r>
                <a:rPr lang="en-US" altLang="zh-CN" dirty="0">
                  <a:solidFill>
                    <a:schemeClr val="bg1"/>
                  </a:solidFill>
                </a:rPr>
                <a:t>ER</a:t>
              </a:r>
              <a:r>
                <a:rPr lang="zh-CN" altLang="en-US" dirty="0">
                  <a:solidFill>
                    <a:schemeClr val="bg1"/>
                  </a:solidFill>
                </a:rPr>
                <a:t>图绘制、编写</a:t>
              </a:r>
              <a:r>
                <a:rPr lang="en-US" altLang="zh-CN" dirty="0">
                  <a:solidFill>
                    <a:schemeClr val="bg1"/>
                  </a:solidFill>
                </a:rPr>
                <a:t>JAD</a:t>
              </a:r>
              <a:r>
                <a:rPr lang="zh-CN" altLang="en-US" dirty="0">
                  <a:solidFill>
                    <a:schemeClr val="bg1"/>
                  </a:solidFill>
                </a:rPr>
                <a:t>会议记录、用户群分类、需求变更影响分析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636D207-5856-4971-9163-EDBCFFB98AD8}"/>
                </a:ext>
              </a:extLst>
            </p:cNvPr>
            <p:cNvSpPr txBox="1"/>
            <p:nvPr/>
          </p:nvSpPr>
          <p:spPr>
            <a:xfrm>
              <a:off x="1020932" y="4327034"/>
              <a:ext cx="4882717" cy="558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刘值成：负责界面原型制作、参与编写用例场景、参与活动图、对话框图绘制、</a:t>
              </a:r>
              <a:r>
                <a:rPr lang="en-US" altLang="zh-CN" dirty="0">
                  <a:solidFill>
                    <a:schemeClr val="bg1"/>
                  </a:solidFill>
                </a:rPr>
                <a:t>CCB</a:t>
              </a:r>
              <a:r>
                <a:rPr lang="zh-CN" altLang="en-US" dirty="0">
                  <a:solidFill>
                    <a:schemeClr val="bg1"/>
                  </a:solidFill>
                </a:rPr>
                <a:t>章程、变更控制流程说明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6F2D9426-48BA-48F2-8F5F-CB5C628BC89D}"/>
                </a:ext>
              </a:extLst>
            </p:cNvPr>
            <p:cNvSpPr txBox="1"/>
            <p:nvPr/>
          </p:nvSpPr>
          <p:spPr>
            <a:xfrm>
              <a:off x="6942339" y="1556889"/>
              <a:ext cx="418704" cy="2234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90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9436498-876F-4143-9DD6-288A1DB41711}"/>
                </a:ext>
              </a:extLst>
            </p:cNvPr>
            <p:cNvSpPr txBox="1"/>
            <p:nvPr/>
          </p:nvSpPr>
          <p:spPr>
            <a:xfrm>
              <a:off x="6942339" y="3103110"/>
              <a:ext cx="418704" cy="2234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92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4B77313-0A17-40E3-9ECE-318BD11E68D8}"/>
                </a:ext>
              </a:extLst>
            </p:cNvPr>
            <p:cNvSpPr txBox="1"/>
            <p:nvPr/>
          </p:nvSpPr>
          <p:spPr>
            <a:xfrm>
              <a:off x="6942339" y="2368490"/>
              <a:ext cx="418704" cy="2234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91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595714A-18FB-4F18-9CF8-12A527B135A3}"/>
                </a:ext>
              </a:extLst>
            </p:cNvPr>
            <p:cNvSpPr txBox="1"/>
            <p:nvPr/>
          </p:nvSpPr>
          <p:spPr>
            <a:xfrm>
              <a:off x="6942339" y="3795608"/>
              <a:ext cx="418704" cy="2234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93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9ACD791-6142-4C72-8326-ABC63A6EFF5E}"/>
                </a:ext>
              </a:extLst>
            </p:cNvPr>
            <p:cNvSpPr txBox="1"/>
            <p:nvPr/>
          </p:nvSpPr>
          <p:spPr>
            <a:xfrm>
              <a:off x="6942339" y="4327034"/>
              <a:ext cx="418704" cy="2234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89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066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401" y="1952596"/>
            <a:ext cx="2411033" cy="3179384"/>
          </a:xfrm>
          <a:prstGeom prst="rect">
            <a:avLst/>
          </a:prstGeom>
        </p:spPr>
      </p:pic>
      <p:pic>
        <p:nvPicPr>
          <p:cNvPr id="25" name="Picture 24" descr="1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8460" y="1968783"/>
            <a:ext cx="3581795" cy="2393833"/>
          </a:xfrm>
          <a:prstGeom prst="rect">
            <a:avLst/>
          </a:prstGeom>
        </p:spPr>
      </p:pic>
      <p:pic>
        <p:nvPicPr>
          <p:cNvPr id="26" name="Picture 25" descr="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3227" y="2790564"/>
            <a:ext cx="3473296" cy="2222910"/>
          </a:xfrm>
          <a:prstGeom prst="rect">
            <a:avLst/>
          </a:prstGeom>
        </p:spPr>
      </p:pic>
      <p:pic>
        <p:nvPicPr>
          <p:cNvPr id="27" name="Picture 26" descr="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0582" y="1952614"/>
            <a:ext cx="1982404" cy="1433939"/>
          </a:xfrm>
          <a:prstGeom prst="rect">
            <a:avLst/>
          </a:prstGeom>
        </p:spPr>
      </p:pic>
      <p:pic>
        <p:nvPicPr>
          <p:cNvPr id="28" name="Picture 27" descr="1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5937" y="2919845"/>
            <a:ext cx="1586396" cy="660998"/>
          </a:xfrm>
          <a:prstGeom prst="rect">
            <a:avLst/>
          </a:prstGeom>
        </p:spPr>
      </p:pic>
      <p:pic>
        <p:nvPicPr>
          <p:cNvPr id="29" name="Picture 28" descr="2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9156" y="1899018"/>
            <a:ext cx="1047013" cy="1875248"/>
          </a:xfrm>
          <a:prstGeom prst="rect">
            <a:avLst/>
          </a:prstGeom>
        </p:spPr>
      </p:pic>
      <p:pic>
        <p:nvPicPr>
          <p:cNvPr id="30" name="Picture 29" descr="4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39747" y="2220489"/>
            <a:ext cx="910835" cy="910835"/>
          </a:xfrm>
          <a:prstGeom prst="rect">
            <a:avLst/>
          </a:prstGeom>
        </p:spPr>
      </p:pic>
      <p:pic>
        <p:nvPicPr>
          <p:cNvPr id="31" name="Picture 30" descr="5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418276" y="2006175"/>
            <a:ext cx="1077635" cy="571148"/>
          </a:xfrm>
          <a:prstGeom prst="rect">
            <a:avLst/>
          </a:prstGeom>
        </p:spPr>
      </p:pic>
      <p:pic>
        <p:nvPicPr>
          <p:cNvPr id="32" name="Picture 31" descr="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676323" y="2059754"/>
            <a:ext cx="635192" cy="535785"/>
          </a:xfrm>
          <a:prstGeom prst="rect">
            <a:avLst/>
          </a:prstGeom>
        </p:spPr>
      </p:pic>
      <p:pic>
        <p:nvPicPr>
          <p:cNvPr id="33" name="Picture 32" descr="8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650581" y="3988580"/>
            <a:ext cx="401085" cy="434377"/>
          </a:xfrm>
          <a:prstGeom prst="rect">
            <a:avLst/>
          </a:prstGeom>
        </p:spPr>
      </p:pic>
      <p:pic>
        <p:nvPicPr>
          <p:cNvPr id="34" name="Picture 33" descr="9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658732" y="2837222"/>
            <a:ext cx="869566" cy="626087"/>
          </a:xfrm>
          <a:prstGeom prst="rect">
            <a:avLst/>
          </a:prstGeom>
        </p:spPr>
      </p:pic>
      <p:pic>
        <p:nvPicPr>
          <p:cNvPr id="35" name="Picture 34" descr="10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81238" y="4169641"/>
            <a:ext cx="1384540" cy="83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135299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000"/>
                            </p:stCondLst>
                            <p:childTnLst>
                              <p:par>
                                <p:cTn id="92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500"/>
                            </p:stCondLst>
                            <p:childTnLst>
                              <p:par>
                                <p:cTn id="98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000"/>
                            </p:stCondLst>
                            <p:childTnLst>
                              <p:par>
                                <p:cTn id="104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5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500"/>
                            </p:stCondLst>
                            <p:childTnLst>
                              <p:par>
                                <p:cTn id="110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6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2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8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4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80722" y="2968163"/>
            <a:ext cx="2242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Raleway" panose="020B0003030101060003" pitchFamily="34" charset="0"/>
              </a:rPr>
              <a:t>会议记录</a:t>
            </a:r>
            <a:endParaRPr lang="id-ID" sz="40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196" name="Freeform 158"/>
          <p:cNvSpPr>
            <a:spLocks noEditPoints="1"/>
          </p:cNvSpPr>
          <p:nvPr/>
        </p:nvSpPr>
        <p:spPr bwMode="auto">
          <a:xfrm>
            <a:off x="5081559" y="1808815"/>
            <a:ext cx="2150338" cy="2144092"/>
          </a:xfrm>
          <a:custGeom>
            <a:avLst/>
            <a:gdLst>
              <a:gd name="T0" fmla="*/ 1144 w 1163"/>
              <a:gd name="T1" fmla="*/ 6 h 1160"/>
              <a:gd name="T2" fmla="*/ 1125 w 1163"/>
              <a:gd name="T3" fmla="*/ 0 h 1160"/>
              <a:gd name="T4" fmla="*/ 1105 w 1163"/>
              <a:gd name="T5" fmla="*/ 6 h 1160"/>
              <a:gd name="T6" fmla="*/ 17 w 1163"/>
              <a:gd name="T7" fmla="*/ 731 h 1160"/>
              <a:gd name="T8" fmla="*/ 1 w 1163"/>
              <a:gd name="T9" fmla="*/ 765 h 1160"/>
              <a:gd name="T10" fmla="*/ 24 w 1163"/>
              <a:gd name="T11" fmla="*/ 795 h 1160"/>
              <a:gd name="T12" fmla="*/ 307 w 1163"/>
              <a:gd name="T13" fmla="*/ 908 h 1160"/>
              <a:gd name="T14" fmla="*/ 441 w 1163"/>
              <a:gd name="T15" fmla="*/ 1142 h 1160"/>
              <a:gd name="T16" fmla="*/ 472 w 1163"/>
              <a:gd name="T17" fmla="*/ 1160 h 1160"/>
              <a:gd name="T18" fmla="*/ 472 w 1163"/>
              <a:gd name="T19" fmla="*/ 1160 h 1160"/>
              <a:gd name="T20" fmla="*/ 503 w 1163"/>
              <a:gd name="T21" fmla="*/ 1142 h 1160"/>
              <a:gd name="T22" fmla="*/ 579 w 1163"/>
              <a:gd name="T23" fmla="*/ 1017 h 1160"/>
              <a:gd name="T24" fmla="*/ 930 w 1163"/>
              <a:gd name="T25" fmla="*/ 1157 h 1160"/>
              <a:gd name="T26" fmla="*/ 943 w 1163"/>
              <a:gd name="T27" fmla="*/ 1160 h 1160"/>
              <a:gd name="T28" fmla="*/ 961 w 1163"/>
              <a:gd name="T29" fmla="*/ 1155 h 1160"/>
              <a:gd name="T30" fmla="*/ 979 w 1163"/>
              <a:gd name="T31" fmla="*/ 1130 h 1160"/>
              <a:gd name="T32" fmla="*/ 1160 w 1163"/>
              <a:gd name="T33" fmla="*/ 42 h 1160"/>
              <a:gd name="T34" fmla="*/ 1144 w 1163"/>
              <a:gd name="T35" fmla="*/ 6 h 1160"/>
              <a:gd name="T36" fmla="*/ 115 w 1163"/>
              <a:gd name="T37" fmla="*/ 753 h 1160"/>
              <a:gd name="T38" fmla="*/ 955 w 1163"/>
              <a:gd name="T39" fmla="*/ 193 h 1160"/>
              <a:gd name="T40" fmla="*/ 344 w 1163"/>
              <a:gd name="T41" fmla="*/ 847 h 1160"/>
              <a:gd name="T42" fmla="*/ 334 w 1163"/>
              <a:gd name="T43" fmla="*/ 841 h 1160"/>
              <a:gd name="T44" fmla="*/ 115 w 1163"/>
              <a:gd name="T45" fmla="*/ 753 h 1160"/>
              <a:gd name="T46" fmla="*/ 370 w 1163"/>
              <a:gd name="T47" fmla="*/ 872 h 1160"/>
              <a:gd name="T48" fmla="*/ 370 w 1163"/>
              <a:gd name="T49" fmla="*/ 872 h 1160"/>
              <a:gd name="T50" fmla="*/ 1057 w 1163"/>
              <a:gd name="T51" fmla="*/ 137 h 1160"/>
              <a:gd name="T52" fmla="*/ 471 w 1163"/>
              <a:gd name="T53" fmla="*/ 1049 h 1160"/>
              <a:gd name="T54" fmla="*/ 370 w 1163"/>
              <a:gd name="T55" fmla="*/ 872 h 1160"/>
              <a:gd name="T56" fmla="*/ 915 w 1163"/>
              <a:gd name="T57" fmla="*/ 1073 h 1160"/>
              <a:gd name="T58" fmla="*/ 606 w 1163"/>
              <a:gd name="T59" fmla="*/ 950 h 1160"/>
              <a:gd name="T60" fmla="*/ 583 w 1163"/>
              <a:gd name="T61" fmla="*/ 945 h 1160"/>
              <a:gd name="T62" fmla="*/ 1060 w 1163"/>
              <a:gd name="T63" fmla="*/ 206 h 1160"/>
              <a:gd name="T64" fmla="*/ 915 w 1163"/>
              <a:gd name="T65" fmla="*/ 1073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63" h="1160">
                <a:moveTo>
                  <a:pt x="1144" y="6"/>
                </a:moveTo>
                <a:cubicBezTo>
                  <a:pt x="1138" y="2"/>
                  <a:pt x="1132" y="0"/>
                  <a:pt x="1125" y="0"/>
                </a:cubicBezTo>
                <a:cubicBezTo>
                  <a:pt x="1118" y="0"/>
                  <a:pt x="1111" y="2"/>
                  <a:pt x="1105" y="6"/>
                </a:cubicBezTo>
                <a:cubicBezTo>
                  <a:pt x="17" y="731"/>
                  <a:pt x="17" y="731"/>
                  <a:pt x="17" y="731"/>
                </a:cubicBezTo>
                <a:cubicBezTo>
                  <a:pt x="6" y="739"/>
                  <a:pt x="0" y="752"/>
                  <a:pt x="1" y="765"/>
                </a:cubicBezTo>
                <a:cubicBezTo>
                  <a:pt x="3" y="778"/>
                  <a:pt x="11" y="790"/>
                  <a:pt x="24" y="795"/>
                </a:cubicBezTo>
                <a:cubicBezTo>
                  <a:pt x="307" y="908"/>
                  <a:pt x="307" y="908"/>
                  <a:pt x="307" y="908"/>
                </a:cubicBezTo>
                <a:cubicBezTo>
                  <a:pt x="441" y="1142"/>
                  <a:pt x="441" y="1142"/>
                  <a:pt x="441" y="1142"/>
                </a:cubicBezTo>
                <a:cubicBezTo>
                  <a:pt x="447" y="1153"/>
                  <a:pt x="459" y="1160"/>
                  <a:pt x="472" y="1160"/>
                </a:cubicBezTo>
                <a:cubicBezTo>
                  <a:pt x="472" y="1160"/>
                  <a:pt x="472" y="1160"/>
                  <a:pt x="472" y="1160"/>
                </a:cubicBezTo>
                <a:cubicBezTo>
                  <a:pt x="485" y="1160"/>
                  <a:pt x="497" y="1153"/>
                  <a:pt x="503" y="1142"/>
                </a:cubicBezTo>
                <a:cubicBezTo>
                  <a:pt x="579" y="1017"/>
                  <a:pt x="579" y="1017"/>
                  <a:pt x="579" y="1017"/>
                </a:cubicBezTo>
                <a:cubicBezTo>
                  <a:pt x="930" y="1157"/>
                  <a:pt x="930" y="1157"/>
                  <a:pt x="930" y="1157"/>
                </a:cubicBezTo>
                <a:cubicBezTo>
                  <a:pt x="934" y="1159"/>
                  <a:pt x="939" y="1160"/>
                  <a:pt x="943" y="1160"/>
                </a:cubicBezTo>
                <a:cubicBezTo>
                  <a:pt x="950" y="1160"/>
                  <a:pt x="956" y="1158"/>
                  <a:pt x="961" y="1155"/>
                </a:cubicBezTo>
                <a:cubicBezTo>
                  <a:pt x="971" y="1150"/>
                  <a:pt x="977" y="1141"/>
                  <a:pt x="979" y="1130"/>
                </a:cubicBezTo>
                <a:cubicBezTo>
                  <a:pt x="1160" y="42"/>
                  <a:pt x="1160" y="42"/>
                  <a:pt x="1160" y="42"/>
                </a:cubicBezTo>
                <a:cubicBezTo>
                  <a:pt x="1163" y="28"/>
                  <a:pt x="1157" y="14"/>
                  <a:pt x="1144" y="6"/>
                </a:cubicBezTo>
                <a:close/>
                <a:moveTo>
                  <a:pt x="115" y="753"/>
                </a:moveTo>
                <a:cubicBezTo>
                  <a:pt x="955" y="193"/>
                  <a:pt x="955" y="193"/>
                  <a:pt x="955" y="193"/>
                </a:cubicBezTo>
                <a:cubicBezTo>
                  <a:pt x="344" y="847"/>
                  <a:pt x="344" y="847"/>
                  <a:pt x="344" y="847"/>
                </a:cubicBezTo>
                <a:cubicBezTo>
                  <a:pt x="341" y="845"/>
                  <a:pt x="338" y="842"/>
                  <a:pt x="334" y="841"/>
                </a:cubicBezTo>
                <a:lnTo>
                  <a:pt x="115" y="753"/>
                </a:lnTo>
                <a:close/>
                <a:moveTo>
                  <a:pt x="370" y="872"/>
                </a:moveTo>
                <a:cubicBezTo>
                  <a:pt x="370" y="872"/>
                  <a:pt x="370" y="872"/>
                  <a:pt x="370" y="872"/>
                </a:cubicBezTo>
                <a:cubicBezTo>
                  <a:pt x="1057" y="137"/>
                  <a:pt x="1057" y="137"/>
                  <a:pt x="1057" y="137"/>
                </a:cubicBezTo>
                <a:cubicBezTo>
                  <a:pt x="471" y="1049"/>
                  <a:pt x="471" y="1049"/>
                  <a:pt x="471" y="1049"/>
                </a:cubicBezTo>
                <a:lnTo>
                  <a:pt x="370" y="872"/>
                </a:lnTo>
                <a:close/>
                <a:moveTo>
                  <a:pt x="915" y="1073"/>
                </a:moveTo>
                <a:cubicBezTo>
                  <a:pt x="606" y="950"/>
                  <a:pt x="606" y="950"/>
                  <a:pt x="606" y="950"/>
                </a:cubicBezTo>
                <a:cubicBezTo>
                  <a:pt x="598" y="947"/>
                  <a:pt x="590" y="946"/>
                  <a:pt x="583" y="945"/>
                </a:cubicBezTo>
                <a:cubicBezTo>
                  <a:pt x="1060" y="206"/>
                  <a:pt x="1060" y="206"/>
                  <a:pt x="1060" y="206"/>
                </a:cubicBezTo>
                <a:lnTo>
                  <a:pt x="915" y="10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</p:spTree>
    <p:extLst>
      <p:ext uri="{BB962C8B-B14F-4D97-AF65-F5344CB8AC3E}">
        <p14:creationId xmlns:p14="http://schemas.microsoft.com/office/powerpoint/2010/main" val="385740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1191160" y="5304988"/>
            <a:ext cx="6858000" cy="122288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grpSp>
        <p:nvGrpSpPr>
          <p:cNvPr id="87" name="Group 86"/>
          <p:cNvGrpSpPr/>
          <p:nvPr/>
        </p:nvGrpSpPr>
        <p:grpSpPr>
          <a:xfrm>
            <a:off x="2382025" y="938603"/>
            <a:ext cx="1062389" cy="2076192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49791" y="1254416"/>
            <a:ext cx="1580312" cy="1466228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834" name="Oval 833"/>
          <p:cNvSpPr/>
          <p:nvPr/>
        </p:nvSpPr>
        <p:spPr>
          <a:xfrm>
            <a:off x="1482901" y="1082449"/>
            <a:ext cx="211637" cy="211637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836" name="TextBox 835"/>
          <p:cNvSpPr txBox="1"/>
          <p:nvPr/>
        </p:nvSpPr>
        <p:spPr>
          <a:xfrm>
            <a:off x="675644" y="3398661"/>
            <a:ext cx="15504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阶段</a:t>
            </a:r>
            <a:endParaRPr lang="en-US" altLang="zh-CN" sz="3200" b="1" dirty="0">
              <a:solidFill>
                <a:schemeClr val="bg1"/>
              </a:solidFill>
            </a:endParaRPr>
          </a:p>
          <a:p>
            <a:r>
              <a:rPr lang="zh-CN" altLang="en-US" sz="3200" b="1" dirty="0">
                <a:solidFill>
                  <a:schemeClr val="bg1"/>
                </a:solidFill>
              </a:rPr>
              <a:t>项目</a:t>
            </a:r>
            <a:endParaRPr lang="en-US" altLang="zh-CN" sz="3200" b="1" dirty="0">
              <a:solidFill>
                <a:schemeClr val="bg1"/>
              </a:solidFill>
            </a:endParaRPr>
          </a:p>
          <a:p>
            <a:r>
              <a:rPr lang="zh-CN" altLang="en-US" sz="3200" b="1" dirty="0">
                <a:solidFill>
                  <a:schemeClr val="bg1"/>
                </a:solidFill>
              </a:rPr>
              <a:t>会议</a:t>
            </a:r>
            <a:endParaRPr lang="zh-CN" altLang="zh-CN" sz="3200" b="1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4E512A-AAF2-4798-8455-742499BAF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152" y="53821"/>
            <a:ext cx="6304119" cy="680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62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  <p:bldP spid="8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1191160" y="5304988"/>
            <a:ext cx="6858000" cy="122288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grpSp>
        <p:nvGrpSpPr>
          <p:cNvPr id="87" name="Group 86"/>
          <p:cNvGrpSpPr/>
          <p:nvPr/>
        </p:nvGrpSpPr>
        <p:grpSpPr>
          <a:xfrm>
            <a:off x="2382025" y="938603"/>
            <a:ext cx="1062389" cy="2076192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49791" y="1254416"/>
            <a:ext cx="1580312" cy="1466228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834" name="Oval 833"/>
          <p:cNvSpPr/>
          <p:nvPr/>
        </p:nvSpPr>
        <p:spPr>
          <a:xfrm>
            <a:off x="1482901" y="1082449"/>
            <a:ext cx="211637" cy="211637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836" name="TextBox 835"/>
          <p:cNvSpPr txBox="1"/>
          <p:nvPr/>
        </p:nvSpPr>
        <p:spPr>
          <a:xfrm>
            <a:off x="531443" y="3337084"/>
            <a:ext cx="3506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里程碑评审会议</a:t>
            </a:r>
            <a:endParaRPr lang="zh-CN" altLang="zh-CN" sz="3200" b="1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7E0212-F247-4DFE-8FB6-5F428D5EE3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329" y="0"/>
            <a:ext cx="46024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8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  <p:bldP spid="8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1191160" y="5304988"/>
            <a:ext cx="6858000" cy="122288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grpSp>
        <p:nvGrpSpPr>
          <p:cNvPr id="87" name="Group 86"/>
          <p:cNvGrpSpPr/>
          <p:nvPr/>
        </p:nvGrpSpPr>
        <p:grpSpPr>
          <a:xfrm>
            <a:off x="2382025" y="938603"/>
            <a:ext cx="1062389" cy="2076192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49791" y="1254416"/>
            <a:ext cx="1580312" cy="1466228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834" name="Oval 833"/>
          <p:cNvSpPr/>
          <p:nvPr/>
        </p:nvSpPr>
        <p:spPr>
          <a:xfrm>
            <a:off x="1482901" y="1082449"/>
            <a:ext cx="211637" cy="211637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836" name="TextBox 835"/>
          <p:cNvSpPr txBox="1"/>
          <p:nvPr/>
        </p:nvSpPr>
        <p:spPr>
          <a:xfrm>
            <a:off x="3696539" y="397808"/>
            <a:ext cx="3506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CCB</a:t>
            </a:r>
            <a:r>
              <a:rPr lang="zh-CN" altLang="en-US" sz="3200" b="1" dirty="0">
                <a:solidFill>
                  <a:schemeClr val="bg1"/>
                </a:solidFill>
              </a:rPr>
              <a:t>会议</a:t>
            </a:r>
            <a:endParaRPr lang="zh-CN" altLang="zh-CN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70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  <p:bldP spid="8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12103" y="3075057"/>
            <a:ext cx="2242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Raleway" panose="020B0003030101060003" pitchFamily="34" charset="0"/>
              </a:rPr>
              <a:t>配置管理</a:t>
            </a:r>
            <a:endParaRPr lang="id-ID" sz="40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196" name="Freeform 158"/>
          <p:cNvSpPr>
            <a:spLocks noEditPoints="1"/>
          </p:cNvSpPr>
          <p:nvPr/>
        </p:nvSpPr>
        <p:spPr bwMode="auto">
          <a:xfrm>
            <a:off x="5081559" y="1808815"/>
            <a:ext cx="2150338" cy="2144092"/>
          </a:xfrm>
          <a:custGeom>
            <a:avLst/>
            <a:gdLst>
              <a:gd name="T0" fmla="*/ 1144 w 1163"/>
              <a:gd name="T1" fmla="*/ 6 h 1160"/>
              <a:gd name="T2" fmla="*/ 1125 w 1163"/>
              <a:gd name="T3" fmla="*/ 0 h 1160"/>
              <a:gd name="T4" fmla="*/ 1105 w 1163"/>
              <a:gd name="T5" fmla="*/ 6 h 1160"/>
              <a:gd name="T6" fmla="*/ 17 w 1163"/>
              <a:gd name="T7" fmla="*/ 731 h 1160"/>
              <a:gd name="T8" fmla="*/ 1 w 1163"/>
              <a:gd name="T9" fmla="*/ 765 h 1160"/>
              <a:gd name="T10" fmla="*/ 24 w 1163"/>
              <a:gd name="T11" fmla="*/ 795 h 1160"/>
              <a:gd name="T12" fmla="*/ 307 w 1163"/>
              <a:gd name="T13" fmla="*/ 908 h 1160"/>
              <a:gd name="T14" fmla="*/ 441 w 1163"/>
              <a:gd name="T15" fmla="*/ 1142 h 1160"/>
              <a:gd name="T16" fmla="*/ 472 w 1163"/>
              <a:gd name="T17" fmla="*/ 1160 h 1160"/>
              <a:gd name="T18" fmla="*/ 472 w 1163"/>
              <a:gd name="T19" fmla="*/ 1160 h 1160"/>
              <a:gd name="T20" fmla="*/ 503 w 1163"/>
              <a:gd name="T21" fmla="*/ 1142 h 1160"/>
              <a:gd name="T22" fmla="*/ 579 w 1163"/>
              <a:gd name="T23" fmla="*/ 1017 h 1160"/>
              <a:gd name="T24" fmla="*/ 930 w 1163"/>
              <a:gd name="T25" fmla="*/ 1157 h 1160"/>
              <a:gd name="T26" fmla="*/ 943 w 1163"/>
              <a:gd name="T27" fmla="*/ 1160 h 1160"/>
              <a:gd name="T28" fmla="*/ 961 w 1163"/>
              <a:gd name="T29" fmla="*/ 1155 h 1160"/>
              <a:gd name="T30" fmla="*/ 979 w 1163"/>
              <a:gd name="T31" fmla="*/ 1130 h 1160"/>
              <a:gd name="T32" fmla="*/ 1160 w 1163"/>
              <a:gd name="T33" fmla="*/ 42 h 1160"/>
              <a:gd name="T34" fmla="*/ 1144 w 1163"/>
              <a:gd name="T35" fmla="*/ 6 h 1160"/>
              <a:gd name="T36" fmla="*/ 115 w 1163"/>
              <a:gd name="T37" fmla="*/ 753 h 1160"/>
              <a:gd name="T38" fmla="*/ 955 w 1163"/>
              <a:gd name="T39" fmla="*/ 193 h 1160"/>
              <a:gd name="T40" fmla="*/ 344 w 1163"/>
              <a:gd name="T41" fmla="*/ 847 h 1160"/>
              <a:gd name="T42" fmla="*/ 334 w 1163"/>
              <a:gd name="T43" fmla="*/ 841 h 1160"/>
              <a:gd name="T44" fmla="*/ 115 w 1163"/>
              <a:gd name="T45" fmla="*/ 753 h 1160"/>
              <a:gd name="T46" fmla="*/ 370 w 1163"/>
              <a:gd name="T47" fmla="*/ 872 h 1160"/>
              <a:gd name="T48" fmla="*/ 370 w 1163"/>
              <a:gd name="T49" fmla="*/ 872 h 1160"/>
              <a:gd name="T50" fmla="*/ 1057 w 1163"/>
              <a:gd name="T51" fmla="*/ 137 h 1160"/>
              <a:gd name="T52" fmla="*/ 471 w 1163"/>
              <a:gd name="T53" fmla="*/ 1049 h 1160"/>
              <a:gd name="T54" fmla="*/ 370 w 1163"/>
              <a:gd name="T55" fmla="*/ 872 h 1160"/>
              <a:gd name="T56" fmla="*/ 915 w 1163"/>
              <a:gd name="T57" fmla="*/ 1073 h 1160"/>
              <a:gd name="T58" fmla="*/ 606 w 1163"/>
              <a:gd name="T59" fmla="*/ 950 h 1160"/>
              <a:gd name="T60" fmla="*/ 583 w 1163"/>
              <a:gd name="T61" fmla="*/ 945 h 1160"/>
              <a:gd name="T62" fmla="*/ 1060 w 1163"/>
              <a:gd name="T63" fmla="*/ 206 h 1160"/>
              <a:gd name="T64" fmla="*/ 915 w 1163"/>
              <a:gd name="T65" fmla="*/ 1073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63" h="1160">
                <a:moveTo>
                  <a:pt x="1144" y="6"/>
                </a:moveTo>
                <a:cubicBezTo>
                  <a:pt x="1138" y="2"/>
                  <a:pt x="1132" y="0"/>
                  <a:pt x="1125" y="0"/>
                </a:cubicBezTo>
                <a:cubicBezTo>
                  <a:pt x="1118" y="0"/>
                  <a:pt x="1111" y="2"/>
                  <a:pt x="1105" y="6"/>
                </a:cubicBezTo>
                <a:cubicBezTo>
                  <a:pt x="17" y="731"/>
                  <a:pt x="17" y="731"/>
                  <a:pt x="17" y="731"/>
                </a:cubicBezTo>
                <a:cubicBezTo>
                  <a:pt x="6" y="739"/>
                  <a:pt x="0" y="752"/>
                  <a:pt x="1" y="765"/>
                </a:cubicBezTo>
                <a:cubicBezTo>
                  <a:pt x="3" y="778"/>
                  <a:pt x="11" y="790"/>
                  <a:pt x="24" y="795"/>
                </a:cubicBezTo>
                <a:cubicBezTo>
                  <a:pt x="307" y="908"/>
                  <a:pt x="307" y="908"/>
                  <a:pt x="307" y="908"/>
                </a:cubicBezTo>
                <a:cubicBezTo>
                  <a:pt x="441" y="1142"/>
                  <a:pt x="441" y="1142"/>
                  <a:pt x="441" y="1142"/>
                </a:cubicBezTo>
                <a:cubicBezTo>
                  <a:pt x="447" y="1153"/>
                  <a:pt x="459" y="1160"/>
                  <a:pt x="472" y="1160"/>
                </a:cubicBezTo>
                <a:cubicBezTo>
                  <a:pt x="472" y="1160"/>
                  <a:pt x="472" y="1160"/>
                  <a:pt x="472" y="1160"/>
                </a:cubicBezTo>
                <a:cubicBezTo>
                  <a:pt x="485" y="1160"/>
                  <a:pt x="497" y="1153"/>
                  <a:pt x="503" y="1142"/>
                </a:cubicBezTo>
                <a:cubicBezTo>
                  <a:pt x="579" y="1017"/>
                  <a:pt x="579" y="1017"/>
                  <a:pt x="579" y="1017"/>
                </a:cubicBezTo>
                <a:cubicBezTo>
                  <a:pt x="930" y="1157"/>
                  <a:pt x="930" y="1157"/>
                  <a:pt x="930" y="1157"/>
                </a:cubicBezTo>
                <a:cubicBezTo>
                  <a:pt x="934" y="1159"/>
                  <a:pt x="939" y="1160"/>
                  <a:pt x="943" y="1160"/>
                </a:cubicBezTo>
                <a:cubicBezTo>
                  <a:pt x="950" y="1160"/>
                  <a:pt x="956" y="1158"/>
                  <a:pt x="961" y="1155"/>
                </a:cubicBezTo>
                <a:cubicBezTo>
                  <a:pt x="971" y="1150"/>
                  <a:pt x="977" y="1141"/>
                  <a:pt x="979" y="1130"/>
                </a:cubicBezTo>
                <a:cubicBezTo>
                  <a:pt x="1160" y="42"/>
                  <a:pt x="1160" y="42"/>
                  <a:pt x="1160" y="42"/>
                </a:cubicBezTo>
                <a:cubicBezTo>
                  <a:pt x="1163" y="28"/>
                  <a:pt x="1157" y="14"/>
                  <a:pt x="1144" y="6"/>
                </a:cubicBezTo>
                <a:close/>
                <a:moveTo>
                  <a:pt x="115" y="753"/>
                </a:moveTo>
                <a:cubicBezTo>
                  <a:pt x="955" y="193"/>
                  <a:pt x="955" y="193"/>
                  <a:pt x="955" y="193"/>
                </a:cubicBezTo>
                <a:cubicBezTo>
                  <a:pt x="344" y="847"/>
                  <a:pt x="344" y="847"/>
                  <a:pt x="344" y="847"/>
                </a:cubicBezTo>
                <a:cubicBezTo>
                  <a:pt x="341" y="845"/>
                  <a:pt x="338" y="842"/>
                  <a:pt x="334" y="841"/>
                </a:cubicBezTo>
                <a:lnTo>
                  <a:pt x="115" y="753"/>
                </a:lnTo>
                <a:close/>
                <a:moveTo>
                  <a:pt x="370" y="872"/>
                </a:moveTo>
                <a:cubicBezTo>
                  <a:pt x="370" y="872"/>
                  <a:pt x="370" y="872"/>
                  <a:pt x="370" y="872"/>
                </a:cubicBezTo>
                <a:cubicBezTo>
                  <a:pt x="1057" y="137"/>
                  <a:pt x="1057" y="137"/>
                  <a:pt x="1057" y="137"/>
                </a:cubicBezTo>
                <a:cubicBezTo>
                  <a:pt x="471" y="1049"/>
                  <a:pt x="471" y="1049"/>
                  <a:pt x="471" y="1049"/>
                </a:cubicBezTo>
                <a:lnTo>
                  <a:pt x="370" y="872"/>
                </a:lnTo>
                <a:close/>
                <a:moveTo>
                  <a:pt x="915" y="1073"/>
                </a:moveTo>
                <a:cubicBezTo>
                  <a:pt x="606" y="950"/>
                  <a:pt x="606" y="950"/>
                  <a:pt x="606" y="950"/>
                </a:cubicBezTo>
                <a:cubicBezTo>
                  <a:pt x="598" y="947"/>
                  <a:pt x="590" y="946"/>
                  <a:pt x="583" y="945"/>
                </a:cubicBezTo>
                <a:cubicBezTo>
                  <a:pt x="1060" y="206"/>
                  <a:pt x="1060" y="206"/>
                  <a:pt x="1060" y="206"/>
                </a:cubicBezTo>
                <a:lnTo>
                  <a:pt x="915" y="10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</p:spTree>
    <p:extLst>
      <p:ext uri="{BB962C8B-B14F-4D97-AF65-F5344CB8AC3E}">
        <p14:creationId xmlns:p14="http://schemas.microsoft.com/office/powerpoint/2010/main" val="305373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93085" y="2721114"/>
            <a:ext cx="32720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Raleway" panose="020B0003030101060003" pitchFamily="34" charset="0"/>
              </a:rPr>
              <a:t>需求管理工具</a:t>
            </a:r>
            <a:endParaRPr lang="id-ID" sz="40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196" name="Freeform 158"/>
          <p:cNvSpPr>
            <a:spLocks noEditPoints="1"/>
          </p:cNvSpPr>
          <p:nvPr/>
        </p:nvSpPr>
        <p:spPr bwMode="auto">
          <a:xfrm>
            <a:off x="5081559" y="1808815"/>
            <a:ext cx="2150338" cy="2144092"/>
          </a:xfrm>
          <a:custGeom>
            <a:avLst/>
            <a:gdLst>
              <a:gd name="T0" fmla="*/ 1144 w 1163"/>
              <a:gd name="T1" fmla="*/ 6 h 1160"/>
              <a:gd name="T2" fmla="*/ 1125 w 1163"/>
              <a:gd name="T3" fmla="*/ 0 h 1160"/>
              <a:gd name="T4" fmla="*/ 1105 w 1163"/>
              <a:gd name="T5" fmla="*/ 6 h 1160"/>
              <a:gd name="T6" fmla="*/ 17 w 1163"/>
              <a:gd name="T7" fmla="*/ 731 h 1160"/>
              <a:gd name="T8" fmla="*/ 1 w 1163"/>
              <a:gd name="T9" fmla="*/ 765 h 1160"/>
              <a:gd name="T10" fmla="*/ 24 w 1163"/>
              <a:gd name="T11" fmla="*/ 795 h 1160"/>
              <a:gd name="T12" fmla="*/ 307 w 1163"/>
              <a:gd name="T13" fmla="*/ 908 h 1160"/>
              <a:gd name="T14" fmla="*/ 441 w 1163"/>
              <a:gd name="T15" fmla="*/ 1142 h 1160"/>
              <a:gd name="T16" fmla="*/ 472 w 1163"/>
              <a:gd name="T17" fmla="*/ 1160 h 1160"/>
              <a:gd name="T18" fmla="*/ 472 w 1163"/>
              <a:gd name="T19" fmla="*/ 1160 h 1160"/>
              <a:gd name="T20" fmla="*/ 503 w 1163"/>
              <a:gd name="T21" fmla="*/ 1142 h 1160"/>
              <a:gd name="T22" fmla="*/ 579 w 1163"/>
              <a:gd name="T23" fmla="*/ 1017 h 1160"/>
              <a:gd name="T24" fmla="*/ 930 w 1163"/>
              <a:gd name="T25" fmla="*/ 1157 h 1160"/>
              <a:gd name="T26" fmla="*/ 943 w 1163"/>
              <a:gd name="T27" fmla="*/ 1160 h 1160"/>
              <a:gd name="T28" fmla="*/ 961 w 1163"/>
              <a:gd name="T29" fmla="*/ 1155 h 1160"/>
              <a:gd name="T30" fmla="*/ 979 w 1163"/>
              <a:gd name="T31" fmla="*/ 1130 h 1160"/>
              <a:gd name="T32" fmla="*/ 1160 w 1163"/>
              <a:gd name="T33" fmla="*/ 42 h 1160"/>
              <a:gd name="T34" fmla="*/ 1144 w 1163"/>
              <a:gd name="T35" fmla="*/ 6 h 1160"/>
              <a:gd name="T36" fmla="*/ 115 w 1163"/>
              <a:gd name="T37" fmla="*/ 753 h 1160"/>
              <a:gd name="T38" fmla="*/ 955 w 1163"/>
              <a:gd name="T39" fmla="*/ 193 h 1160"/>
              <a:gd name="T40" fmla="*/ 344 w 1163"/>
              <a:gd name="T41" fmla="*/ 847 h 1160"/>
              <a:gd name="T42" fmla="*/ 334 w 1163"/>
              <a:gd name="T43" fmla="*/ 841 h 1160"/>
              <a:gd name="T44" fmla="*/ 115 w 1163"/>
              <a:gd name="T45" fmla="*/ 753 h 1160"/>
              <a:gd name="T46" fmla="*/ 370 w 1163"/>
              <a:gd name="T47" fmla="*/ 872 h 1160"/>
              <a:gd name="T48" fmla="*/ 370 w 1163"/>
              <a:gd name="T49" fmla="*/ 872 h 1160"/>
              <a:gd name="T50" fmla="*/ 1057 w 1163"/>
              <a:gd name="T51" fmla="*/ 137 h 1160"/>
              <a:gd name="T52" fmla="*/ 471 w 1163"/>
              <a:gd name="T53" fmla="*/ 1049 h 1160"/>
              <a:gd name="T54" fmla="*/ 370 w 1163"/>
              <a:gd name="T55" fmla="*/ 872 h 1160"/>
              <a:gd name="T56" fmla="*/ 915 w 1163"/>
              <a:gd name="T57" fmla="*/ 1073 h 1160"/>
              <a:gd name="T58" fmla="*/ 606 w 1163"/>
              <a:gd name="T59" fmla="*/ 950 h 1160"/>
              <a:gd name="T60" fmla="*/ 583 w 1163"/>
              <a:gd name="T61" fmla="*/ 945 h 1160"/>
              <a:gd name="T62" fmla="*/ 1060 w 1163"/>
              <a:gd name="T63" fmla="*/ 206 h 1160"/>
              <a:gd name="T64" fmla="*/ 915 w 1163"/>
              <a:gd name="T65" fmla="*/ 1073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63" h="1160">
                <a:moveTo>
                  <a:pt x="1144" y="6"/>
                </a:moveTo>
                <a:cubicBezTo>
                  <a:pt x="1138" y="2"/>
                  <a:pt x="1132" y="0"/>
                  <a:pt x="1125" y="0"/>
                </a:cubicBezTo>
                <a:cubicBezTo>
                  <a:pt x="1118" y="0"/>
                  <a:pt x="1111" y="2"/>
                  <a:pt x="1105" y="6"/>
                </a:cubicBezTo>
                <a:cubicBezTo>
                  <a:pt x="17" y="731"/>
                  <a:pt x="17" y="731"/>
                  <a:pt x="17" y="731"/>
                </a:cubicBezTo>
                <a:cubicBezTo>
                  <a:pt x="6" y="739"/>
                  <a:pt x="0" y="752"/>
                  <a:pt x="1" y="765"/>
                </a:cubicBezTo>
                <a:cubicBezTo>
                  <a:pt x="3" y="778"/>
                  <a:pt x="11" y="790"/>
                  <a:pt x="24" y="795"/>
                </a:cubicBezTo>
                <a:cubicBezTo>
                  <a:pt x="307" y="908"/>
                  <a:pt x="307" y="908"/>
                  <a:pt x="307" y="908"/>
                </a:cubicBezTo>
                <a:cubicBezTo>
                  <a:pt x="441" y="1142"/>
                  <a:pt x="441" y="1142"/>
                  <a:pt x="441" y="1142"/>
                </a:cubicBezTo>
                <a:cubicBezTo>
                  <a:pt x="447" y="1153"/>
                  <a:pt x="459" y="1160"/>
                  <a:pt x="472" y="1160"/>
                </a:cubicBezTo>
                <a:cubicBezTo>
                  <a:pt x="472" y="1160"/>
                  <a:pt x="472" y="1160"/>
                  <a:pt x="472" y="1160"/>
                </a:cubicBezTo>
                <a:cubicBezTo>
                  <a:pt x="485" y="1160"/>
                  <a:pt x="497" y="1153"/>
                  <a:pt x="503" y="1142"/>
                </a:cubicBezTo>
                <a:cubicBezTo>
                  <a:pt x="579" y="1017"/>
                  <a:pt x="579" y="1017"/>
                  <a:pt x="579" y="1017"/>
                </a:cubicBezTo>
                <a:cubicBezTo>
                  <a:pt x="930" y="1157"/>
                  <a:pt x="930" y="1157"/>
                  <a:pt x="930" y="1157"/>
                </a:cubicBezTo>
                <a:cubicBezTo>
                  <a:pt x="934" y="1159"/>
                  <a:pt x="939" y="1160"/>
                  <a:pt x="943" y="1160"/>
                </a:cubicBezTo>
                <a:cubicBezTo>
                  <a:pt x="950" y="1160"/>
                  <a:pt x="956" y="1158"/>
                  <a:pt x="961" y="1155"/>
                </a:cubicBezTo>
                <a:cubicBezTo>
                  <a:pt x="971" y="1150"/>
                  <a:pt x="977" y="1141"/>
                  <a:pt x="979" y="1130"/>
                </a:cubicBezTo>
                <a:cubicBezTo>
                  <a:pt x="1160" y="42"/>
                  <a:pt x="1160" y="42"/>
                  <a:pt x="1160" y="42"/>
                </a:cubicBezTo>
                <a:cubicBezTo>
                  <a:pt x="1163" y="28"/>
                  <a:pt x="1157" y="14"/>
                  <a:pt x="1144" y="6"/>
                </a:cubicBezTo>
                <a:close/>
                <a:moveTo>
                  <a:pt x="115" y="753"/>
                </a:moveTo>
                <a:cubicBezTo>
                  <a:pt x="955" y="193"/>
                  <a:pt x="955" y="193"/>
                  <a:pt x="955" y="193"/>
                </a:cubicBezTo>
                <a:cubicBezTo>
                  <a:pt x="344" y="847"/>
                  <a:pt x="344" y="847"/>
                  <a:pt x="344" y="847"/>
                </a:cubicBezTo>
                <a:cubicBezTo>
                  <a:pt x="341" y="845"/>
                  <a:pt x="338" y="842"/>
                  <a:pt x="334" y="841"/>
                </a:cubicBezTo>
                <a:lnTo>
                  <a:pt x="115" y="753"/>
                </a:lnTo>
                <a:close/>
                <a:moveTo>
                  <a:pt x="370" y="872"/>
                </a:moveTo>
                <a:cubicBezTo>
                  <a:pt x="370" y="872"/>
                  <a:pt x="370" y="872"/>
                  <a:pt x="370" y="872"/>
                </a:cubicBezTo>
                <a:cubicBezTo>
                  <a:pt x="1057" y="137"/>
                  <a:pt x="1057" y="137"/>
                  <a:pt x="1057" y="137"/>
                </a:cubicBezTo>
                <a:cubicBezTo>
                  <a:pt x="471" y="1049"/>
                  <a:pt x="471" y="1049"/>
                  <a:pt x="471" y="1049"/>
                </a:cubicBezTo>
                <a:lnTo>
                  <a:pt x="370" y="872"/>
                </a:lnTo>
                <a:close/>
                <a:moveTo>
                  <a:pt x="915" y="1073"/>
                </a:moveTo>
                <a:cubicBezTo>
                  <a:pt x="606" y="950"/>
                  <a:pt x="606" y="950"/>
                  <a:pt x="606" y="950"/>
                </a:cubicBezTo>
                <a:cubicBezTo>
                  <a:pt x="598" y="947"/>
                  <a:pt x="590" y="946"/>
                  <a:pt x="583" y="945"/>
                </a:cubicBezTo>
                <a:cubicBezTo>
                  <a:pt x="1060" y="206"/>
                  <a:pt x="1060" y="206"/>
                  <a:pt x="1060" y="206"/>
                </a:cubicBezTo>
                <a:lnTo>
                  <a:pt x="915" y="10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</p:spTree>
    <p:extLst>
      <p:ext uri="{BB962C8B-B14F-4D97-AF65-F5344CB8AC3E}">
        <p14:creationId xmlns:p14="http://schemas.microsoft.com/office/powerpoint/2010/main" val="330682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1191160" y="5304988"/>
            <a:ext cx="6858000" cy="122288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grpSp>
        <p:nvGrpSpPr>
          <p:cNvPr id="87" name="Group 86"/>
          <p:cNvGrpSpPr/>
          <p:nvPr/>
        </p:nvGrpSpPr>
        <p:grpSpPr>
          <a:xfrm>
            <a:off x="2382025" y="938603"/>
            <a:ext cx="1062389" cy="2076192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49791" y="1254416"/>
            <a:ext cx="1580312" cy="1466228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834" name="Oval 833"/>
          <p:cNvSpPr/>
          <p:nvPr/>
        </p:nvSpPr>
        <p:spPr>
          <a:xfrm>
            <a:off x="1482901" y="1082449"/>
            <a:ext cx="211637" cy="211637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836" name="TextBox 835"/>
          <p:cNvSpPr txBox="1"/>
          <p:nvPr/>
        </p:nvSpPr>
        <p:spPr>
          <a:xfrm>
            <a:off x="3696539" y="397808"/>
            <a:ext cx="3506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需求录入</a:t>
            </a:r>
            <a:endParaRPr lang="zh-CN" altLang="zh-CN" sz="3200" b="1" dirty="0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2196402-4912-42D9-B55F-C133F8BFC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2044"/>
            <a:ext cx="9144000" cy="335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8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  <p:bldP spid="83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6462</TotalTime>
  <Words>1211</Words>
  <Application>Microsoft Office PowerPoint</Application>
  <PresentationFormat>全屏显示(4:3)</PresentationFormat>
  <Paragraphs>174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Raleway</vt:lpstr>
      <vt:lpstr>Sansation</vt:lpstr>
      <vt:lpstr>Arial</vt:lpstr>
      <vt:lpstr>Calibri</vt:lpstr>
      <vt:lpstr>Calibri Light</vt:lpstr>
      <vt:lpstr>Office Theme</vt:lpstr>
      <vt:lpstr>Microsoft Visio 2003-2010 绘图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SignAddict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AbuSina</dc:creator>
  <cp:keywords>ppt</cp:keywords>
  <cp:lastModifiedBy>XuanWen Chen</cp:lastModifiedBy>
  <cp:revision>511</cp:revision>
  <dcterms:created xsi:type="dcterms:W3CDTF">2014-07-11T05:58:42Z</dcterms:created>
  <dcterms:modified xsi:type="dcterms:W3CDTF">2019-01-11T09:11:48Z</dcterms:modified>
</cp:coreProperties>
</file>