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ags/tag6.xml" ContentType="application/vnd.openxmlformats-officedocument.presentationml.tags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58" r:id="rId4"/>
    <p:sldId id="275" r:id="rId5"/>
    <p:sldId id="330" r:id="rId6"/>
    <p:sldId id="332" r:id="rId7"/>
    <p:sldId id="271" r:id="rId8"/>
    <p:sldId id="278" r:id="rId9"/>
    <p:sldId id="272" r:id="rId10"/>
    <p:sldId id="302" r:id="rId11"/>
    <p:sldId id="355" r:id="rId12"/>
    <p:sldId id="329" r:id="rId13"/>
    <p:sldId id="356" r:id="rId14"/>
    <p:sldId id="262" r:id="rId15"/>
    <p:sldId id="357" r:id="rId16"/>
    <p:sldId id="358" r:id="rId17"/>
    <p:sldId id="279" r:id="rId18"/>
    <p:sldId id="277" r:id="rId19"/>
    <p:sldId id="280" r:id="rId20"/>
    <p:sldId id="269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282" r:id="rId30"/>
    <p:sldId id="345" r:id="rId31"/>
    <p:sldId id="343" r:id="rId32"/>
    <p:sldId id="344" r:id="rId33"/>
    <p:sldId id="346" r:id="rId34"/>
    <p:sldId id="347" r:id="rId35"/>
    <p:sldId id="288" r:id="rId36"/>
    <p:sldId id="333" r:id="rId37"/>
    <p:sldId id="286" r:id="rId38"/>
    <p:sldId id="267" r:id="rId39"/>
    <p:sldId id="348" r:id="rId40"/>
    <p:sldId id="349" r:id="rId41"/>
    <p:sldId id="350" r:id="rId42"/>
    <p:sldId id="261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6" autoAdjust="0"/>
    <p:restoredTop sz="94660"/>
  </p:normalViewPr>
  <p:slideViewPr>
    <p:cSldViewPr snapToGrid="0">
      <p:cViewPr>
        <p:scale>
          <a:sx n="100" d="100"/>
          <a:sy n="100" d="100"/>
        </p:scale>
        <p:origin x="186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B5BB1-73EE-483E-9610-9FD88B14682C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5A16B-4A35-41BD-93DC-295A9A0D9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5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5A16B-4A35-41BD-93DC-295A9A0D9E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9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íślíḋè-Rectangle 2"/>
          <p:cNvSpPr/>
          <p:nvPr userDrawn="1"/>
        </p:nvSpPr>
        <p:spPr>
          <a:xfrm>
            <a:off x="4769" y="0"/>
            <a:ext cx="12249458" cy="68519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0" name="任意多边形: 形状 359"/>
          <p:cNvSpPr>
            <a:spLocks/>
          </p:cNvSpPr>
          <p:nvPr/>
        </p:nvSpPr>
        <p:spPr bwMode="auto">
          <a:xfrm rot="1272992">
            <a:off x="663031" y="1085167"/>
            <a:ext cx="3953619" cy="6288796"/>
          </a:xfrm>
          <a:custGeom>
            <a:avLst/>
            <a:gdLst>
              <a:gd name="connsiteX0" fmla="*/ 3672822 w 3953619"/>
              <a:gd name="connsiteY0" fmla="*/ 0 h 6288796"/>
              <a:gd name="connsiteX1" fmla="*/ 3953619 w 3953619"/>
              <a:gd name="connsiteY1" fmla="*/ 156940 h 6288796"/>
              <a:gd name="connsiteX2" fmla="*/ 1696013 w 3953619"/>
              <a:gd name="connsiteY2" fmla="*/ 4640929 h 6288796"/>
              <a:gd name="connsiteX3" fmla="*/ 2032969 w 3953619"/>
              <a:gd name="connsiteY3" fmla="*/ 4573670 h 6288796"/>
              <a:gd name="connsiteX4" fmla="*/ 2437316 w 3953619"/>
              <a:gd name="connsiteY4" fmla="*/ 4663349 h 6288796"/>
              <a:gd name="connsiteX5" fmla="*/ 2953982 w 3953619"/>
              <a:gd name="connsiteY5" fmla="*/ 4416730 h 6288796"/>
              <a:gd name="connsiteX6" fmla="*/ 3616663 w 3953619"/>
              <a:gd name="connsiteY6" fmla="*/ 5078118 h 6288796"/>
              <a:gd name="connsiteX7" fmla="*/ 3565242 w 3953619"/>
              <a:gd name="connsiteY7" fmla="*/ 5339276 h 6288796"/>
              <a:gd name="connsiteX8" fmla="*/ 3553140 w 3953619"/>
              <a:gd name="connsiteY8" fmla="*/ 5362115 h 6288796"/>
              <a:gd name="connsiteX9" fmla="*/ 1166058 w 3953619"/>
              <a:gd name="connsiteY9" fmla="*/ 6288796 h 6288796"/>
              <a:gd name="connsiteX10" fmla="*/ 1086889 w 3953619"/>
              <a:gd name="connsiteY10" fmla="*/ 6288796 h 6288796"/>
              <a:gd name="connsiteX11" fmla="*/ 427052 w 3953619"/>
              <a:gd name="connsiteY11" fmla="*/ 6288796 h 6288796"/>
              <a:gd name="connsiteX12" fmla="*/ 348280 w 3953619"/>
              <a:gd name="connsiteY12" fmla="*/ 6288796 h 6288796"/>
              <a:gd name="connsiteX13" fmla="*/ 0 w 3953619"/>
              <a:gd name="connsiteY13" fmla="*/ 5391645 h 6288796"/>
              <a:gd name="connsiteX14" fmla="*/ 0 w 3953619"/>
              <a:gd name="connsiteY14" fmla="*/ 5284476 h 6288796"/>
              <a:gd name="connsiteX15" fmla="*/ 0 w 3953619"/>
              <a:gd name="connsiteY15" fmla="*/ 2735234 h 6288796"/>
              <a:gd name="connsiteX16" fmla="*/ 707608 w 3953619"/>
              <a:gd name="connsiteY16" fmla="*/ 3475093 h 6288796"/>
              <a:gd name="connsiteX17" fmla="*/ 572825 w 3953619"/>
              <a:gd name="connsiteY17" fmla="*/ 3901071 h 6288796"/>
              <a:gd name="connsiteX18" fmla="*/ 842391 w 3953619"/>
              <a:gd name="connsiteY18" fmla="*/ 4080431 h 6288796"/>
              <a:gd name="connsiteX19" fmla="*/ 3672822 w 3953619"/>
              <a:gd name="connsiteY19" fmla="*/ 0 h 62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53619" h="6288796">
                <a:moveTo>
                  <a:pt x="3672822" y="0"/>
                </a:moveTo>
                <a:cubicBezTo>
                  <a:pt x="3773909" y="56050"/>
                  <a:pt x="3863764" y="112100"/>
                  <a:pt x="3953619" y="156940"/>
                </a:cubicBezTo>
                <a:cubicBezTo>
                  <a:pt x="3088765" y="1535767"/>
                  <a:pt x="2235143" y="3026693"/>
                  <a:pt x="1696013" y="4640929"/>
                </a:cubicBezTo>
                <a:cubicBezTo>
                  <a:pt x="1797100" y="4596090"/>
                  <a:pt x="1909418" y="4573670"/>
                  <a:pt x="2032969" y="4573670"/>
                </a:cubicBezTo>
                <a:cubicBezTo>
                  <a:pt x="2178983" y="4573670"/>
                  <a:pt x="2313766" y="4607300"/>
                  <a:pt x="2437316" y="4663349"/>
                </a:cubicBezTo>
                <a:cubicBezTo>
                  <a:pt x="2560867" y="4506410"/>
                  <a:pt x="2740577" y="4416730"/>
                  <a:pt x="2953982" y="4416730"/>
                </a:cubicBezTo>
                <a:cubicBezTo>
                  <a:pt x="3324634" y="4416730"/>
                  <a:pt x="3616663" y="4708189"/>
                  <a:pt x="3616663" y="5078118"/>
                </a:cubicBezTo>
                <a:cubicBezTo>
                  <a:pt x="3616663" y="5170601"/>
                  <a:pt x="3598411" y="5258879"/>
                  <a:pt x="3565242" y="5339276"/>
                </a:cubicBezTo>
                <a:lnTo>
                  <a:pt x="3553140" y="5362115"/>
                </a:lnTo>
                <a:lnTo>
                  <a:pt x="1166058" y="6288796"/>
                </a:lnTo>
                <a:lnTo>
                  <a:pt x="1086889" y="6288796"/>
                </a:lnTo>
                <a:cubicBezTo>
                  <a:pt x="895575" y="6288796"/>
                  <a:pt x="676931" y="6288796"/>
                  <a:pt x="427052" y="6288796"/>
                </a:cubicBezTo>
                <a:lnTo>
                  <a:pt x="348280" y="6288796"/>
                </a:lnTo>
                <a:lnTo>
                  <a:pt x="0" y="5391645"/>
                </a:lnTo>
                <a:lnTo>
                  <a:pt x="0" y="5284476"/>
                </a:lnTo>
                <a:cubicBezTo>
                  <a:pt x="0" y="4758404"/>
                  <a:pt x="0" y="3956771"/>
                  <a:pt x="0" y="2735234"/>
                </a:cubicBezTo>
                <a:cubicBezTo>
                  <a:pt x="393116" y="2757654"/>
                  <a:pt x="707608" y="3082743"/>
                  <a:pt x="707608" y="3475093"/>
                </a:cubicBezTo>
                <a:cubicBezTo>
                  <a:pt x="707608" y="3632032"/>
                  <a:pt x="651449" y="3788972"/>
                  <a:pt x="572825" y="3901071"/>
                </a:cubicBezTo>
                <a:cubicBezTo>
                  <a:pt x="685144" y="3934701"/>
                  <a:pt x="774999" y="3990751"/>
                  <a:pt x="842391" y="4080431"/>
                </a:cubicBezTo>
                <a:cubicBezTo>
                  <a:pt x="1976810" y="2847334"/>
                  <a:pt x="2886591" y="1401247"/>
                  <a:pt x="367282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362" name="任意多边形: 形状 361"/>
          <p:cNvSpPr>
            <a:spLocks/>
          </p:cNvSpPr>
          <p:nvPr/>
        </p:nvSpPr>
        <p:spPr bwMode="auto">
          <a:xfrm>
            <a:off x="-25562" y="5955248"/>
            <a:ext cx="1258929" cy="912180"/>
          </a:xfrm>
          <a:custGeom>
            <a:avLst/>
            <a:gdLst>
              <a:gd name="connsiteX0" fmla="*/ 596467 w 1258929"/>
              <a:gd name="connsiteY0" fmla="*/ 0 h 912180"/>
              <a:gd name="connsiteX1" fmla="*/ 1258929 w 1258929"/>
              <a:gd name="connsiteY1" fmla="*/ 661381 h 912180"/>
              <a:gd name="connsiteX2" fmla="*/ 1245470 w 1258929"/>
              <a:gd name="connsiteY2" fmla="*/ 794673 h 912180"/>
              <a:gd name="connsiteX3" fmla="*/ 1208934 w 1258929"/>
              <a:gd name="connsiteY3" fmla="*/ 912180 h 912180"/>
              <a:gd name="connsiteX4" fmla="*/ 0 w 1258929"/>
              <a:gd name="connsiteY4" fmla="*/ 912180 h 912180"/>
              <a:gd name="connsiteX5" fmla="*/ 0 w 1258929"/>
              <a:gd name="connsiteY5" fmla="*/ 378309 h 912180"/>
              <a:gd name="connsiteX6" fmla="*/ 47143 w 1258929"/>
              <a:gd name="connsiteY6" fmla="*/ 291597 h 912180"/>
              <a:gd name="connsiteX7" fmla="*/ 596467 w 1258929"/>
              <a:gd name="connsiteY7" fmla="*/ 0 h 91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929" h="912180">
                <a:moveTo>
                  <a:pt x="596467" y="0"/>
                </a:moveTo>
                <a:cubicBezTo>
                  <a:pt x="962335" y="0"/>
                  <a:pt x="1258929" y="296110"/>
                  <a:pt x="1258929" y="661381"/>
                </a:cubicBezTo>
                <a:cubicBezTo>
                  <a:pt x="1258929" y="707040"/>
                  <a:pt x="1254295" y="751618"/>
                  <a:pt x="1245470" y="794673"/>
                </a:cubicBezTo>
                <a:lnTo>
                  <a:pt x="1208934" y="912180"/>
                </a:lnTo>
                <a:lnTo>
                  <a:pt x="0" y="912180"/>
                </a:lnTo>
                <a:lnTo>
                  <a:pt x="0" y="378309"/>
                </a:lnTo>
                <a:lnTo>
                  <a:pt x="47143" y="291597"/>
                </a:lnTo>
                <a:cubicBezTo>
                  <a:pt x="166192" y="115668"/>
                  <a:pt x="367800" y="0"/>
                  <a:pt x="5964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grpSp>
        <p:nvGrpSpPr>
          <p:cNvPr id="628" name="Group 8"/>
          <p:cNvGrpSpPr/>
          <p:nvPr userDrawn="1"/>
        </p:nvGrpSpPr>
        <p:grpSpPr>
          <a:xfrm rot="1096485">
            <a:off x="5169913" y="1013858"/>
            <a:ext cx="1636713" cy="2320925"/>
            <a:chOff x="4276725" y="1611313"/>
            <a:chExt cx="1636713" cy="2320925"/>
          </a:xfrm>
        </p:grpSpPr>
        <p:sp>
          <p:nvSpPr>
            <p:cNvPr id="629" name="íślíḋè-Freeform: Shape 9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íślíḋè-Freeform: Shape 10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íślíḋè-Freeform: Shape 11"/>
            <p:cNvSpPr>
              <a:spLocks/>
            </p:cNvSpPr>
            <p:nvPr/>
          </p:nvSpPr>
          <p:spPr bwMode="auto">
            <a:xfrm>
              <a:off x="5702300" y="2343151"/>
              <a:ext cx="211138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6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6"/>
                    <a:pt x="3" y="1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íślíḋè-Freeform: Shape 12"/>
            <p:cNvSpPr>
              <a:spLocks/>
            </p:cNvSpPr>
            <p:nvPr/>
          </p:nvSpPr>
          <p:spPr bwMode="auto">
            <a:xfrm>
              <a:off x="5702300" y="2411413"/>
              <a:ext cx="211138" cy="149225"/>
            </a:xfrm>
            <a:custGeom>
              <a:avLst/>
              <a:gdLst>
                <a:gd name="T0" fmla="*/ 8 w 34"/>
                <a:gd name="T1" fmla="*/ 22 h 24"/>
                <a:gd name="T2" fmla="*/ 2 w 34"/>
                <a:gd name="T3" fmla="*/ 21 h 24"/>
                <a:gd name="T4" fmla="*/ 2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9 h 24"/>
                <a:gd name="T16" fmla="*/ 8 w 3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2"/>
                  </a:moveTo>
                  <a:cubicBezTo>
                    <a:pt x="6" y="24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4" y="8"/>
                    <a:pt x="31" y="9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íślíḋè-Freeform: Shape 13"/>
            <p:cNvSpPr>
              <a:spLocks/>
            </p:cNvSpPr>
            <p:nvPr/>
          </p:nvSpPr>
          <p:spPr bwMode="auto">
            <a:xfrm>
              <a:off x="5621338" y="2362201"/>
              <a:ext cx="198438" cy="204788"/>
            </a:xfrm>
            <a:custGeom>
              <a:avLst/>
              <a:gdLst>
                <a:gd name="T0" fmla="*/ 9 w 32"/>
                <a:gd name="T1" fmla="*/ 4 h 33"/>
                <a:gd name="T2" fmla="*/ 4 w 32"/>
                <a:gd name="T3" fmla="*/ 24 h 33"/>
                <a:gd name="T4" fmla="*/ 23 w 32"/>
                <a:gd name="T5" fmla="*/ 29 h 33"/>
                <a:gd name="T6" fmla="*/ 29 w 32"/>
                <a:gd name="T7" fmla="*/ 10 h 33"/>
                <a:gd name="T8" fmla="*/ 9 w 32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9" y="4"/>
                  </a:moveTo>
                  <a:cubicBezTo>
                    <a:pt x="2" y="8"/>
                    <a:pt x="0" y="17"/>
                    <a:pt x="4" y="24"/>
                  </a:cubicBezTo>
                  <a:cubicBezTo>
                    <a:pt x="7" y="31"/>
                    <a:pt x="16" y="33"/>
                    <a:pt x="23" y="29"/>
                  </a:cubicBezTo>
                  <a:cubicBezTo>
                    <a:pt x="30" y="25"/>
                    <a:pt x="32" y="17"/>
                    <a:pt x="29" y="10"/>
                  </a:cubicBezTo>
                  <a:cubicBezTo>
                    <a:pt x="25" y="3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íślíḋè-Freeform: Shape 14"/>
            <p:cNvSpPr>
              <a:spLocks/>
            </p:cNvSpPr>
            <p:nvPr/>
          </p:nvSpPr>
          <p:spPr bwMode="auto">
            <a:xfrm>
              <a:off x="5627688" y="2386013"/>
              <a:ext cx="117475" cy="142875"/>
            </a:xfrm>
            <a:custGeom>
              <a:avLst/>
              <a:gdLst>
                <a:gd name="T0" fmla="*/ 9 w 19"/>
                <a:gd name="T1" fmla="*/ 1 h 23"/>
                <a:gd name="T2" fmla="*/ 6 w 19"/>
                <a:gd name="T3" fmla="*/ 0 h 23"/>
                <a:gd name="T4" fmla="*/ 4 w 19"/>
                <a:gd name="T5" fmla="*/ 3 h 23"/>
                <a:gd name="T6" fmla="*/ 10 w 19"/>
                <a:gd name="T7" fmla="*/ 22 h 23"/>
                <a:gd name="T8" fmla="*/ 13 w 19"/>
                <a:gd name="T9" fmla="*/ 23 h 23"/>
                <a:gd name="T10" fmla="*/ 15 w 19"/>
                <a:gd name="T11" fmla="*/ 20 h 23"/>
                <a:gd name="T12" fmla="*/ 9 w 19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0" y="10"/>
                    <a:pt x="3" y="18"/>
                    <a:pt x="10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3" y="22"/>
                    <a:pt x="14" y="22"/>
                    <a:pt x="15" y="20"/>
                  </a:cubicBezTo>
                  <a:cubicBezTo>
                    <a:pt x="19" y="13"/>
                    <a:pt x="16" y="5"/>
                    <a:pt x="9" y="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íślíḋè-Freeform: Shape 15"/>
            <p:cNvSpPr>
              <a:spLocks/>
            </p:cNvSpPr>
            <p:nvPr/>
          </p:nvSpPr>
          <p:spPr bwMode="auto">
            <a:xfrm>
              <a:off x="5657850" y="2330451"/>
              <a:ext cx="68263" cy="80963"/>
            </a:xfrm>
            <a:custGeom>
              <a:avLst/>
              <a:gdLst>
                <a:gd name="T0" fmla="*/ 7 w 11"/>
                <a:gd name="T1" fmla="*/ 13 h 13"/>
                <a:gd name="T2" fmla="*/ 10 w 11"/>
                <a:gd name="T3" fmla="*/ 6 h 13"/>
                <a:gd name="T4" fmla="*/ 9 w 11"/>
                <a:gd name="T5" fmla="*/ 1 h 13"/>
                <a:gd name="T6" fmla="*/ 4 w 11"/>
                <a:gd name="T7" fmla="*/ 2 h 13"/>
                <a:gd name="T8" fmla="*/ 0 w 11"/>
                <a:gd name="T9" fmla="*/ 11 h 13"/>
                <a:gd name="T10" fmla="*/ 7 w 11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1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4"/>
                    <a:pt x="11" y="2"/>
                    <a:pt x="9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íślíḋè-Freeform: Shape 16"/>
            <p:cNvSpPr>
              <a:spLocks/>
            </p:cNvSpPr>
            <p:nvPr/>
          </p:nvSpPr>
          <p:spPr bwMode="auto">
            <a:xfrm>
              <a:off x="5035550" y="2343151"/>
              <a:ext cx="685800" cy="334963"/>
            </a:xfrm>
            <a:custGeom>
              <a:avLst/>
              <a:gdLst>
                <a:gd name="T0" fmla="*/ 26 w 110"/>
                <a:gd name="T1" fmla="*/ 5 h 54"/>
                <a:gd name="T2" fmla="*/ 5 w 110"/>
                <a:gd name="T3" fmla="*/ 7 h 54"/>
                <a:gd name="T4" fmla="*/ 8 w 110"/>
                <a:gd name="T5" fmla="*/ 28 h 54"/>
                <a:gd name="T6" fmla="*/ 110 w 110"/>
                <a:gd name="T7" fmla="*/ 36 h 54"/>
                <a:gd name="T8" fmla="*/ 96 w 110"/>
                <a:gd name="T9" fmla="*/ 10 h 54"/>
                <a:gd name="T10" fmla="*/ 26 w 110"/>
                <a:gd name="T11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54">
                  <a:moveTo>
                    <a:pt x="26" y="5"/>
                  </a:moveTo>
                  <a:cubicBezTo>
                    <a:pt x="20" y="0"/>
                    <a:pt x="10" y="1"/>
                    <a:pt x="5" y="7"/>
                  </a:cubicBezTo>
                  <a:cubicBezTo>
                    <a:pt x="0" y="14"/>
                    <a:pt x="1" y="23"/>
                    <a:pt x="8" y="28"/>
                  </a:cubicBezTo>
                  <a:cubicBezTo>
                    <a:pt x="38" y="51"/>
                    <a:pt x="78" y="54"/>
                    <a:pt x="110" y="36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74" y="22"/>
                    <a:pt x="46" y="20"/>
                    <a:pt x="26" y="5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íślíḋè-Freeform: Shape 17"/>
            <p:cNvSpPr>
              <a:spLocks/>
            </p:cNvSpPr>
            <p:nvPr/>
          </p:nvSpPr>
          <p:spPr bwMode="auto">
            <a:xfrm>
              <a:off x="5067300" y="2343151"/>
              <a:ext cx="609600" cy="260350"/>
            </a:xfrm>
            <a:custGeom>
              <a:avLst/>
              <a:gdLst>
                <a:gd name="T0" fmla="*/ 21 w 98"/>
                <a:gd name="T1" fmla="*/ 5 h 42"/>
                <a:gd name="T2" fmla="*/ 0 w 98"/>
                <a:gd name="T3" fmla="*/ 7 h 42"/>
                <a:gd name="T4" fmla="*/ 98 w 98"/>
                <a:gd name="T5" fmla="*/ 23 h 42"/>
                <a:gd name="T6" fmla="*/ 91 w 98"/>
                <a:gd name="T7" fmla="*/ 10 h 42"/>
                <a:gd name="T8" fmla="*/ 21 w 98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2">
                  <a:moveTo>
                    <a:pt x="21" y="5"/>
                  </a:moveTo>
                  <a:cubicBezTo>
                    <a:pt x="15" y="0"/>
                    <a:pt x="5" y="1"/>
                    <a:pt x="0" y="7"/>
                  </a:cubicBezTo>
                  <a:cubicBezTo>
                    <a:pt x="25" y="34"/>
                    <a:pt x="65" y="42"/>
                    <a:pt x="98" y="23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69" y="22"/>
                    <a:pt x="41" y="20"/>
                    <a:pt x="21" y="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îŝḷîḓé-Freeform: Shape 18"/>
            <p:cNvSpPr>
              <a:spLocks/>
            </p:cNvSpPr>
            <p:nvPr/>
          </p:nvSpPr>
          <p:spPr bwMode="auto">
            <a:xfrm>
              <a:off x="5334000" y="3113088"/>
              <a:ext cx="69850" cy="80963"/>
            </a:xfrm>
            <a:custGeom>
              <a:avLst/>
              <a:gdLst>
                <a:gd name="T0" fmla="*/ 6 w 11"/>
                <a:gd name="T1" fmla="*/ 12 h 13"/>
                <a:gd name="T2" fmla="*/ 2 w 11"/>
                <a:gd name="T3" fmla="*/ 13 h 13"/>
                <a:gd name="T4" fmla="*/ 2 w 11"/>
                <a:gd name="T5" fmla="*/ 13 h 13"/>
                <a:gd name="T6" fmla="*/ 1 w 11"/>
                <a:gd name="T7" fmla="*/ 9 h 13"/>
                <a:gd name="T8" fmla="*/ 5 w 11"/>
                <a:gd name="T9" fmla="*/ 2 h 13"/>
                <a:gd name="T10" fmla="*/ 9 w 11"/>
                <a:gd name="T11" fmla="*/ 1 h 13"/>
                <a:gd name="T12" fmla="*/ 9 w 11"/>
                <a:gd name="T13" fmla="*/ 1 h 13"/>
                <a:gd name="T14" fmla="*/ 10 w 11"/>
                <a:gd name="T15" fmla="*/ 5 h 13"/>
                <a:gd name="T16" fmla="*/ 6 w 11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6" y="12"/>
                  </a:moveTo>
                  <a:cubicBezTo>
                    <a:pt x="5" y="13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4"/>
                    <a:pt x="10" y="5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îŝḷîḓé-Freeform: Shape 19"/>
            <p:cNvSpPr>
              <a:spLocks/>
            </p:cNvSpPr>
            <p:nvPr/>
          </p:nvSpPr>
          <p:spPr bwMode="auto">
            <a:xfrm>
              <a:off x="4289425" y="3608388"/>
              <a:ext cx="161925" cy="323850"/>
            </a:xfrm>
            <a:custGeom>
              <a:avLst/>
              <a:gdLst>
                <a:gd name="T0" fmla="*/ 0 w 26"/>
                <a:gd name="T1" fmla="*/ 5 h 52"/>
                <a:gd name="T2" fmla="*/ 12 w 26"/>
                <a:gd name="T3" fmla="*/ 52 h 52"/>
                <a:gd name="T4" fmla="*/ 22 w 26"/>
                <a:gd name="T5" fmla="*/ 0 h 52"/>
                <a:gd name="T6" fmla="*/ 0 w 26"/>
                <a:gd name="T7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2">
                  <a:moveTo>
                    <a:pt x="0" y="5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22" y="49"/>
                    <a:pt x="26" y="27"/>
                    <a:pt x="2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80C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îŝḷîḓé-Freeform: Shape 20"/>
            <p:cNvSpPr>
              <a:spLocks/>
            </p:cNvSpPr>
            <p:nvPr/>
          </p:nvSpPr>
          <p:spPr bwMode="auto">
            <a:xfrm>
              <a:off x="4302125" y="2895601"/>
              <a:ext cx="628650" cy="825500"/>
            </a:xfrm>
            <a:custGeom>
              <a:avLst/>
              <a:gdLst>
                <a:gd name="T0" fmla="*/ 278 w 396"/>
                <a:gd name="T1" fmla="*/ 0 h 520"/>
                <a:gd name="T2" fmla="*/ 0 w 396"/>
                <a:gd name="T3" fmla="*/ 449 h 520"/>
                <a:gd name="T4" fmla="*/ 121 w 396"/>
                <a:gd name="T5" fmla="*/ 520 h 520"/>
                <a:gd name="T6" fmla="*/ 396 w 396"/>
                <a:gd name="T7" fmla="*/ 70 h 520"/>
                <a:gd name="T8" fmla="*/ 278 w 396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20">
                  <a:moveTo>
                    <a:pt x="278" y="0"/>
                  </a:moveTo>
                  <a:lnTo>
                    <a:pt x="0" y="449"/>
                  </a:lnTo>
                  <a:lnTo>
                    <a:pt x="121" y="520"/>
                  </a:lnTo>
                  <a:lnTo>
                    <a:pt x="396" y="7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îŝḷîḓé-Freeform: Shape 21"/>
            <p:cNvSpPr>
              <a:spLocks/>
            </p:cNvSpPr>
            <p:nvPr/>
          </p:nvSpPr>
          <p:spPr bwMode="auto">
            <a:xfrm>
              <a:off x="4302125" y="2895601"/>
              <a:ext cx="528638" cy="769938"/>
            </a:xfrm>
            <a:custGeom>
              <a:avLst/>
              <a:gdLst>
                <a:gd name="T0" fmla="*/ 278 w 333"/>
                <a:gd name="T1" fmla="*/ 0 h 485"/>
                <a:gd name="T2" fmla="*/ 0 w 333"/>
                <a:gd name="T3" fmla="*/ 449 h 485"/>
                <a:gd name="T4" fmla="*/ 59 w 333"/>
                <a:gd name="T5" fmla="*/ 485 h 485"/>
                <a:gd name="T6" fmla="*/ 333 w 333"/>
                <a:gd name="T7" fmla="*/ 31 h 485"/>
                <a:gd name="T8" fmla="*/ 278 w 333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485">
                  <a:moveTo>
                    <a:pt x="278" y="0"/>
                  </a:moveTo>
                  <a:lnTo>
                    <a:pt x="0" y="449"/>
                  </a:lnTo>
                  <a:lnTo>
                    <a:pt x="59" y="485"/>
                  </a:lnTo>
                  <a:lnTo>
                    <a:pt x="333" y="3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48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îŝḷîḓé-Freeform: Shape 22"/>
            <p:cNvSpPr>
              <a:spLocks/>
            </p:cNvSpPr>
            <p:nvPr/>
          </p:nvSpPr>
          <p:spPr bwMode="auto">
            <a:xfrm>
              <a:off x="4718050" y="2820988"/>
              <a:ext cx="274638" cy="204788"/>
            </a:xfrm>
            <a:custGeom>
              <a:avLst/>
              <a:gdLst>
                <a:gd name="T0" fmla="*/ 44 w 44"/>
                <a:gd name="T1" fmla="*/ 25 h 33"/>
                <a:gd name="T2" fmla="*/ 3 w 44"/>
                <a:gd name="T3" fmla="*/ 0 h 33"/>
                <a:gd name="T4" fmla="*/ 15 w 44"/>
                <a:gd name="T5" fmla="*/ 27 h 33"/>
                <a:gd name="T6" fmla="*/ 44 w 44"/>
                <a:gd name="T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3">
                  <a:moveTo>
                    <a:pt x="44" y="2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5" y="21"/>
                    <a:pt x="15" y="27"/>
                  </a:cubicBezTo>
                  <a:cubicBezTo>
                    <a:pt x="24" y="33"/>
                    <a:pt x="36" y="32"/>
                    <a:pt x="44" y="25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îŝḷîḓé-Freeform: Shape 23"/>
            <p:cNvSpPr>
              <a:spLocks/>
            </p:cNvSpPr>
            <p:nvPr/>
          </p:nvSpPr>
          <p:spPr bwMode="auto">
            <a:xfrm>
              <a:off x="5086350" y="2232026"/>
              <a:ext cx="317500" cy="303213"/>
            </a:xfrm>
            <a:custGeom>
              <a:avLst/>
              <a:gdLst>
                <a:gd name="T0" fmla="*/ 66 w 200"/>
                <a:gd name="T1" fmla="*/ 191 h 191"/>
                <a:gd name="T2" fmla="*/ 0 w 200"/>
                <a:gd name="T3" fmla="*/ 109 h 191"/>
                <a:gd name="T4" fmla="*/ 129 w 200"/>
                <a:gd name="T5" fmla="*/ 0 h 191"/>
                <a:gd name="T6" fmla="*/ 200 w 200"/>
                <a:gd name="T7" fmla="*/ 82 h 191"/>
                <a:gd name="T8" fmla="*/ 66 w 20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66" y="191"/>
                  </a:moveTo>
                  <a:lnTo>
                    <a:pt x="0" y="109"/>
                  </a:lnTo>
                  <a:lnTo>
                    <a:pt x="129" y="0"/>
                  </a:lnTo>
                  <a:lnTo>
                    <a:pt x="200" y="82"/>
                  </a:lnTo>
                  <a:lnTo>
                    <a:pt x="66" y="191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îŝḷîḓé-Freeform: Shape 24"/>
            <p:cNvSpPr>
              <a:spLocks/>
            </p:cNvSpPr>
            <p:nvPr/>
          </p:nvSpPr>
          <p:spPr bwMode="auto">
            <a:xfrm>
              <a:off x="4668838" y="2317751"/>
              <a:ext cx="622300" cy="757238"/>
            </a:xfrm>
            <a:custGeom>
              <a:avLst/>
              <a:gdLst>
                <a:gd name="T0" fmla="*/ 45 w 100"/>
                <a:gd name="T1" fmla="*/ 122 h 122"/>
                <a:gd name="T2" fmla="*/ 23 w 100"/>
                <a:gd name="T3" fmla="*/ 108 h 122"/>
                <a:gd name="T4" fmla="*/ 23 w 100"/>
                <a:gd name="T5" fmla="*/ 108 h 122"/>
                <a:gd name="T6" fmla="*/ 0 w 100"/>
                <a:gd name="T7" fmla="*/ 95 h 122"/>
                <a:gd name="T8" fmla="*/ 48 w 100"/>
                <a:gd name="T9" fmla="*/ 17 h 122"/>
                <a:gd name="T10" fmla="*/ 84 w 100"/>
                <a:gd name="T11" fmla="*/ 8 h 122"/>
                <a:gd name="T12" fmla="*/ 84 w 100"/>
                <a:gd name="T13" fmla="*/ 8 h 122"/>
                <a:gd name="T14" fmla="*/ 92 w 100"/>
                <a:gd name="T15" fmla="*/ 43 h 122"/>
                <a:gd name="T16" fmla="*/ 45 w 100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22">
                  <a:moveTo>
                    <a:pt x="45" y="122"/>
                  </a:moveTo>
                  <a:cubicBezTo>
                    <a:pt x="45" y="122"/>
                    <a:pt x="35" y="116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5" y="4"/>
                    <a:pt x="71" y="0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6" y="15"/>
                    <a:pt x="100" y="31"/>
                    <a:pt x="92" y="43"/>
                  </a:cubicBezTo>
                  <a:lnTo>
                    <a:pt x="45" y="122"/>
                  </a:ln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îŝḷîḓé-Freeform: Shape 25"/>
            <p:cNvSpPr>
              <a:spLocks/>
            </p:cNvSpPr>
            <p:nvPr/>
          </p:nvSpPr>
          <p:spPr bwMode="auto">
            <a:xfrm>
              <a:off x="5154613" y="2312988"/>
              <a:ext cx="142875" cy="173038"/>
            </a:xfrm>
            <a:custGeom>
              <a:avLst/>
              <a:gdLst>
                <a:gd name="T0" fmla="*/ 0 w 90"/>
                <a:gd name="T1" fmla="*/ 15 h 109"/>
                <a:gd name="T2" fmla="*/ 15 w 90"/>
                <a:gd name="T3" fmla="*/ 0 h 109"/>
                <a:gd name="T4" fmla="*/ 90 w 90"/>
                <a:gd name="T5" fmla="*/ 93 h 109"/>
                <a:gd name="T6" fmla="*/ 82 w 90"/>
                <a:gd name="T7" fmla="*/ 109 h 109"/>
                <a:gd name="T8" fmla="*/ 0 w 90"/>
                <a:gd name="T9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9">
                  <a:moveTo>
                    <a:pt x="0" y="15"/>
                  </a:moveTo>
                  <a:lnTo>
                    <a:pt x="15" y="0"/>
                  </a:lnTo>
                  <a:lnTo>
                    <a:pt x="90" y="93"/>
                  </a:lnTo>
                  <a:lnTo>
                    <a:pt x="82" y="10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îŝḷîḓé-Freeform: Shape 26"/>
            <p:cNvSpPr>
              <a:spLocks/>
            </p:cNvSpPr>
            <p:nvPr/>
          </p:nvSpPr>
          <p:spPr bwMode="auto">
            <a:xfrm>
              <a:off x="5092700" y="2486026"/>
              <a:ext cx="198438" cy="360363"/>
            </a:xfrm>
            <a:custGeom>
              <a:avLst/>
              <a:gdLst>
                <a:gd name="T0" fmla="*/ 121 w 125"/>
                <a:gd name="T1" fmla="*/ 0 h 227"/>
                <a:gd name="T2" fmla="*/ 125 w 125"/>
                <a:gd name="T3" fmla="*/ 20 h 227"/>
                <a:gd name="T4" fmla="*/ 109 w 125"/>
                <a:gd name="T5" fmla="*/ 39 h 227"/>
                <a:gd name="T6" fmla="*/ 0 w 125"/>
                <a:gd name="T7" fmla="*/ 227 h 227"/>
                <a:gd name="T8" fmla="*/ 0 w 125"/>
                <a:gd name="T9" fmla="*/ 223 h 227"/>
                <a:gd name="T10" fmla="*/ 105 w 125"/>
                <a:gd name="T11" fmla="*/ 35 h 227"/>
                <a:gd name="T12" fmla="*/ 121 w 125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27">
                  <a:moveTo>
                    <a:pt x="121" y="0"/>
                  </a:moveTo>
                  <a:lnTo>
                    <a:pt x="125" y="20"/>
                  </a:lnTo>
                  <a:lnTo>
                    <a:pt x="109" y="39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105" y="3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îŝḷîḓé-Freeform: Shape 27"/>
            <p:cNvSpPr>
              <a:spLocks/>
            </p:cNvSpPr>
            <p:nvPr/>
          </p:nvSpPr>
          <p:spPr bwMode="auto">
            <a:xfrm>
              <a:off x="5110163" y="2306638"/>
              <a:ext cx="187325" cy="241300"/>
            </a:xfrm>
            <a:custGeom>
              <a:avLst/>
              <a:gdLst>
                <a:gd name="T0" fmla="*/ 0 w 118"/>
                <a:gd name="T1" fmla="*/ 23 h 152"/>
                <a:gd name="T2" fmla="*/ 32 w 118"/>
                <a:gd name="T3" fmla="*/ 0 h 152"/>
                <a:gd name="T4" fmla="*/ 118 w 118"/>
                <a:gd name="T5" fmla="*/ 109 h 152"/>
                <a:gd name="T6" fmla="*/ 94 w 118"/>
                <a:gd name="T7" fmla="*/ 152 h 152"/>
                <a:gd name="T8" fmla="*/ 0 w 118"/>
                <a:gd name="T9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2">
                  <a:moveTo>
                    <a:pt x="0" y="23"/>
                  </a:moveTo>
                  <a:lnTo>
                    <a:pt x="32" y="0"/>
                  </a:lnTo>
                  <a:lnTo>
                    <a:pt x="118" y="109"/>
                  </a:lnTo>
                  <a:lnTo>
                    <a:pt x="94" y="15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îŝḷîḓé-Freeform: Shape 28"/>
            <p:cNvSpPr>
              <a:spLocks/>
            </p:cNvSpPr>
            <p:nvPr/>
          </p:nvSpPr>
          <p:spPr bwMode="auto">
            <a:xfrm>
              <a:off x="4730750" y="2443163"/>
              <a:ext cx="460375" cy="595313"/>
            </a:xfrm>
            <a:custGeom>
              <a:avLst/>
              <a:gdLst>
                <a:gd name="T0" fmla="*/ 0 w 290"/>
                <a:gd name="T1" fmla="*/ 316 h 375"/>
                <a:gd name="T2" fmla="*/ 51 w 290"/>
                <a:gd name="T3" fmla="*/ 344 h 375"/>
                <a:gd name="T4" fmla="*/ 98 w 290"/>
                <a:gd name="T5" fmla="*/ 375 h 375"/>
                <a:gd name="T6" fmla="*/ 290 w 290"/>
                <a:gd name="T7" fmla="*/ 58 h 375"/>
                <a:gd name="T8" fmla="*/ 196 w 290"/>
                <a:gd name="T9" fmla="*/ 0 h 375"/>
                <a:gd name="T10" fmla="*/ 0 w 290"/>
                <a:gd name="T11" fmla="*/ 31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5">
                  <a:moveTo>
                    <a:pt x="0" y="316"/>
                  </a:moveTo>
                  <a:lnTo>
                    <a:pt x="51" y="344"/>
                  </a:lnTo>
                  <a:lnTo>
                    <a:pt x="98" y="375"/>
                  </a:lnTo>
                  <a:lnTo>
                    <a:pt x="290" y="58"/>
                  </a:lnTo>
                  <a:lnTo>
                    <a:pt x="196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îŝḷîḓé-Freeform: Shape 29"/>
            <p:cNvSpPr>
              <a:spLocks/>
            </p:cNvSpPr>
            <p:nvPr/>
          </p:nvSpPr>
          <p:spPr bwMode="auto">
            <a:xfrm>
              <a:off x="4406900" y="2132013"/>
              <a:ext cx="615950" cy="757238"/>
            </a:xfrm>
            <a:custGeom>
              <a:avLst/>
              <a:gdLst>
                <a:gd name="T0" fmla="*/ 44 w 99"/>
                <a:gd name="T1" fmla="*/ 122 h 122"/>
                <a:gd name="T2" fmla="*/ 22 w 99"/>
                <a:gd name="T3" fmla="*/ 108 h 122"/>
                <a:gd name="T4" fmla="*/ 22 w 99"/>
                <a:gd name="T5" fmla="*/ 108 h 122"/>
                <a:gd name="T6" fmla="*/ 0 w 99"/>
                <a:gd name="T7" fmla="*/ 95 h 122"/>
                <a:gd name="T8" fmla="*/ 47 w 99"/>
                <a:gd name="T9" fmla="*/ 16 h 122"/>
                <a:gd name="T10" fmla="*/ 83 w 99"/>
                <a:gd name="T11" fmla="*/ 8 h 122"/>
                <a:gd name="T12" fmla="*/ 83 w 99"/>
                <a:gd name="T13" fmla="*/ 8 h 122"/>
                <a:gd name="T14" fmla="*/ 92 w 99"/>
                <a:gd name="T15" fmla="*/ 43 h 122"/>
                <a:gd name="T16" fmla="*/ 44 w 99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2">
                  <a:moveTo>
                    <a:pt x="44" y="122"/>
                  </a:moveTo>
                  <a:cubicBezTo>
                    <a:pt x="44" y="122"/>
                    <a:pt x="34" y="116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5" y="4"/>
                    <a:pt x="71" y="0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95" y="15"/>
                    <a:pt x="99" y="31"/>
                    <a:pt x="92" y="43"/>
                  </a:cubicBezTo>
                  <a:lnTo>
                    <a:pt x="44" y="122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îŝḷîḓé-Freeform: Shape 30"/>
            <p:cNvSpPr>
              <a:spLocks/>
            </p:cNvSpPr>
            <p:nvPr/>
          </p:nvSpPr>
          <p:spPr bwMode="auto">
            <a:xfrm>
              <a:off x="4276725" y="2859088"/>
              <a:ext cx="274638" cy="371475"/>
            </a:xfrm>
            <a:custGeom>
              <a:avLst/>
              <a:gdLst>
                <a:gd name="T0" fmla="*/ 0 w 44"/>
                <a:gd name="T1" fmla="*/ 60 h 60"/>
                <a:gd name="T2" fmla="*/ 44 w 44"/>
                <a:gd name="T3" fmla="*/ 12 h 60"/>
                <a:gd name="T4" fmla="*/ 23 w 44"/>
                <a:gd name="T5" fmla="*/ 0 h 60"/>
                <a:gd name="T6" fmla="*/ 0 w 44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0">
                  <a:moveTo>
                    <a:pt x="0" y="60"/>
                  </a:moveTo>
                  <a:cubicBezTo>
                    <a:pt x="0" y="60"/>
                    <a:pt x="33" y="29"/>
                    <a:pt x="44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7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E3A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îŝḷîḓé-Freeform: Shape 31"/>
            <p:cNvSpPr>
              <a:spLocks/>
            </p:cNvSpPr>
            <p:nvPr/>
          </p:nvSpPr>
          <p:spPr bwMode="auto">
            <a:xfrm>
              <a:off x="4395788" y="2895601"/>
              <a:ext cx="104775" cy="149225"/>
            </a:xfrm>
            <a:custGeom>
              <a:avLst/>
              <a:gdLst>
                <a:gd name="T0" fmla="*/ 0 w 17"/>
                <a:gd name="T1" fmla="*/ 24 h 24"/>
                <a:gd name="T2" fmla="*/ 17 w 17"/>
                <a:gd name="T3" fmla="*/ 5 h 24"/>
                <a:gd name="T4" fmla="*/ 9 w 17"/>
                <a:gd name="T5" fmla="*/ 0 h 24"/>
                <a:gd name="T6" fmla="*/ 0 w 1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cubicBezTo>
                    <a:pt x="0" y="24"/>
                    <a:pt x="13" y="12"/>
                    <a:pt x="17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7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E8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îŝḷîḓé-Freeform: Shape 32"/>
            <p:cNvSpPr>
              <a:spLocks/>
            </p:cNvSpPr>
            <p:nvPr/>
          </p:nvSpPr>
          <p:spPr bwMode="auto">
            <a:xfrm>
              <a:off x="4383088" y="2746376"/>
              <a:ext cx="236538" cy="230188"/>
            </a:xfrm>
            <a:custGeom>
              <a:avLst/>
              <a:gdLst>
                <a:gd name="T0" fmla="*/ 28 w 38"/>
                <a:gd name="T1" fmla="*/ 37 h 37"/>
                <a:gd name="T2" fmla="*/ 14 w 38"/>
                <a:gd name="T3" fmla="*/ 29 h 37"/>
                <a:gd name="T4" fmla="*/ 14 w 38"/>
                <a:gd name="T5" fmla="*/ 29 h 37"/>
                <a:gd name="T6" fmla="*/ 0 w 38"/>
                <a:gd name="T7" fmla="*/ 20 h 37"/>
                <a:gd name="T8" fmla="*/ 6 w 38"/>
                <a:gd name="T9" fmla="*/ 10 h 37"/>
                <a:gd name="T10" fmla="*/ 28 w 38"/>
                <a:gd name="T11" fmla="*/ 4 h 37"/>
                <a:gd name="T12" fmla="*/ 28 w 38"/>
                <a:gd name="T13" fmla="*/ 4 h 37"/>
                <a:gd name="T14" fmla="*/ 34 w 38"/>
                <a:gd name="T15" fmla="*/ 27 h 37"/>
                <a:gd name="T16" fmla="*/ 28 w 38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7">
                  <a:moveTo>
                    <a:pt x="28" y="37"/>
                  </a:moveTo>
                  <a:cubicBezTo>
                    <a:pt x="28" y="37"/>
                    <a:pt x="21" y="33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4"/>
                    <a:pt x="0" y="20"/>
                    <a:pt x="0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2"/>
                    <a:pt x="21" y="0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6" y="9"/>
                    <a:pt x="38" y="19"/>
                    <a:pt x="34" y="27"/>
                  </a:cubicBezTo>
                  <a:lnTo>
                    <a:pt x="28" y="37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îŝḷîḓé-Freeform: Shape 33"/>
            <p:cNvSpPr>
              <a:spLocks/>
            </p:cNvSpPr>
            <p:nvPr/>
          </p:nvSpPr>
          <p:spPr bwMode="auto">
            <a:xfrm>
              <a:off x="4470400" y="2255838"/>
              <a:ext cx="460375" cy="596900"/>
            </a:xfrm>
            <a:custGeom>
              <a:avLst/>
              <a:gdLst>
                <a:gd name="T0" fmla="*/ 0 w 290"/>
                <a:gd name="T1" fmla="*/ 317 h 376"/>
                <a:gd name="T2" fmla="*/ 47 w 290"/>
                <a:gd name="T3" fmla="*/ 344 h 376"/>
                <a:gd name="T4" fmla="*/ 94 w 290"/>
                <a:gd name="T5" fmla="*/ 376 h 376"/>
                <a:gd name="T6" fmla="*/ 290 w 290"/>
                <a:gd name="T7" fmla="*/ 59 h 376"/>
                <a:gd name="T8" fmla="*/ 192 w 290"/>
                <a:gd name="T9" fmla="*/ 0 h 376"/>
                <a:gd name="T10" fmla="*/ 0 w 290"/>
                <a:gd name="T11" fmla="*/ 31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6">
                  <a:moveTo>
                    <a:pt x="0" y="317"/>
                  </a:moveTo>
                  <a:lnTo>
                    <a:pt x="47" y="344"/>
                  </a:lnTo>
                  <a:lnTo>
                    <a:pt x="94" y="376"/>
                  </a:lnTo>
                  <a:lnTo>
                    <a:pt x="290" y="59"/>
                  </a:lnTo>
                  <a:lnTo>
                    <a:pt x="192" y="0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îŝḷîḓé-Freeform: Shape 34"/>
            <p:cNvSpPr>
              <a:spLocks/>
            </p:cNvSpPr>
            <p:nvPr/>
          </p:nvSpPr>
          <p:spPr bwMode="auto">
            <a:xfrm>
              <a:off x="5303838" y="2901951"/>
              <a:ext cx="111125" cy="117475"/>
            </a:xfrm>
            <a:custGeom>
              <a:avLst/>
              <a:gdLst>
                <a:gd name="T0" fmla="*/ 18 w 18"/>
                <a:gd name="T1" fmla="*/ 4 h 19"/>
                <a:gd name="T2" fmla="*/ 18 w 18"/>
                <a:gd name="T3" fmla="*/ 1 h 19"/>
                <a:gd name="T4" fmla="*/ 14 w 18"/>
                <a:gd name="T5" fmla="*/ 1 h 19"/>
                <a:gd name="T6" fmla="*/ 0 w 18"/>
                <a:gd name="T7" fmla="*/ 15 h 19"/>
                <a:gd name="T8" fmla="*/ 0 w 18"/>
                <a:gd name="T9" fmla="*/ 18 h 19"/>
                <a:gd name="T10" fmla="*/ 4 w 18"/>
                <a:gd name="T11" fmla="*/ 18 h 19"/>
                <a:gd name="T12" fmla="*/ 18 w 18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8" y="4"/>
                  </a:moveTo>
                  <a:cubicBezTo>
                    <a:pt x="18" y="3"/>
                    <a:pt x="18" y="2"/>
                    <a:pt x="18" y="1"/>
                  </a:cubicBezTo>
                  <a:cubicBezTo>
                    <a:pt x="17" y="1"/>
                    <a:pt x="16" y="1"/>
                    <a:pt x="14" y="1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8"/>
                    <a:pt x="4" y="18"/>
                  </a:cubicBezTo>
                  <a:cubicBezTo>
                    <a:pt x="12" y="19"/>
                    <a:pt x="18" y="12"/>
                    <a:pt x="18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îŝḷîḓé-Freeform: Shape 35"/>
            <p:cNvSpPr>
              <a:spLocks/>
            </p:cNvSpPr>
            <p:nvPr/>
          </p:nvSpPr>
          <p:spPr bwMode="auto">
            <a:xfrm>
              <a:off x="5403850" y="2908301"/>
              <a:ext cx="80963" cy="42863"/>
            </a:xfrm>
            <a:custGeom>
              <a:avLst/>
              <a:gdLst>
                <a:gd name="T0" fmla="*/ 1 w 13"/>
                <a:gd name="T1" fmla="*/ 7 h 7"/>
                <a:gd name="T2" fmla="*/ 9 w 13"/>
                <a:gd name="T3" fmla="*/ 7 h 7"/>
                <a:gd name="T4" fmla="*/ 13 w 13"/>
                <a:gd name="T5" fmla="*/ 3 h 7"/>
                <a:gd name="T6" fmla="*/ 9 w 13"/>
                <a:gd name="T7" fmla="*/ 0 h 7"/>
                <a:gd name="T8" fmla="*/ 0 w 13"/>
                <a:gd name="T9" fmla="*/ 0 h 7"/>
                <a:gd name="T10" fmla="*/ 1 w 1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1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3" y="5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îŝḷîḓé-Freeform: Shape 36"/>
            <p:cNvSpPr>
              <a:spLocks/>
            </p:cNvSpPr>
            <p:nvPr/>
          </p:nvSpPr>
          <p:spPr bwMode="auto">
            <a:xfrm>
              <a:off x="5353050" y="2927351"/>
              <a:ext cx="168275" cy="215900"/>
            </a:xfrm>
            <a:custGeom>
              <a:avLst/>
              <a:gdLst>
                <a:gd name="T0" fmla="*/ 13 w 27"/>
                <a:gd name="T1" fmla="*/ 32 h 35"/>
                <a:gd name="T2" fmla="*/ 4 w 27"/>
                <a:gd name="T3" fmla="*/ 34 h 35"/>
                <a:gd name="T4" fmla="*/ 4 w 27"/>
                <a:gd name="T5" fmla="*/ 33 h 35"/>
                <a:gd name="T6" fmla="*/ 2 w 27"/>
                <a:gd name="T7" fmla="*/ 25 h 35"/>
                <a:gd name="T8" fmla="*/ 15 w 27"/>
                <a:gd name="T9" fmla="*/ 4 h 35"/>
                <a:gd name="T10" fmla="*/ 23 w 27"/>
                <a:gd name="T11" fmla="*/ 2 h 35"/>
                <a:gd name="T12" fmla="*/ 24 w 27"/>
                <a:gd name="T13" fmla="*/ 2 h 35"/>
                <a:gd name="T14" fmla="*/ 26 w 27"/>
                <a:gd name="T15" fmla="*/ 11 h 35"/>
                <a:gd name="T16" fmla="*/ 13 w 27"/>
                <a:gd name="T17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13" y="32"/>
                  </a:moveTo>
                  <a:cubicBezTo>
                    <a:pt x="11" y="35"/>
                    <a:pt x="7" y="35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" y="31"/>
                    <a:pt x="0" y="28"/>
                    <a:pt x="2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4"/>
                    <a:pt x="27" y="8"/>
                    <a:pt x="26" y="11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îŝḷîḓé-Freeform: Shape 37"/>
            <p:cNvSpPr>
              <a:spLocks/>
            </p:cNvSpPr>
            <p:nvPr/>
          </p:nvSpPr>
          <p:spPr bwMode="auto">
            <a:xfrm>
              <a:off x="5372100" y="2914651"/>
              <a:ext cx="204788" cy="153988"/>
            </a:xfrm>
            <a:custGeom>
              <a:avLst/>
              <a:gdLst>
                <a:gd name="T0" fmla="*/ 2 w 33"/>
                <a:gd name="T1" fmla="*/ 9 h 25"/>
                <a:gd name="T2" fmla="*/ 1 w 33"/>
                <a:gd name="T3" fmla="*/ 3 h 25"/>
                <a:gd name="T4" fmla="*/ 1 w 33"/>
                <a:gd name="T5" fmla="*/ 3 h 25"/>
                <a:gd name="T6" fmla="*/ 8 w 33"/>
                <a:gd name="T7" fmla="*/ 1 h 25"/>
                <a:gd name="T8" fmla="*/ 30 w 33"/>
                <a:gd name="T9" fmla="*/ 16 h 25"/>
                <a:gd name="T10" fmla="*/ 31 w 33"/>
                <a:gd name="T11" fmla="*/ 23 h 25"/>
                <a:gd name="T12" fmla="*/ 31 w 33"/>
                <a:gd name="T13" fmla="*/ 23 h 25"/>
                <a:gd name="T14" fmla="*/ 25 w 33"/>
                <a:gd name="T15" fmla="*/ 24 h 25"/>
                <a:gd name="T16" fmla="*/ 2 w 33"/>
                <a:gd name="T1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" y="9"/>
                  </a:moveTo>
                  <a:cubicBezTo>
                    <a:pt x="0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3" y="20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5"/>
                    <a:pt x="27" y="25"/>
                    <a:pt x="25" y="2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îŝḷîḓé-Freeform: Shape 38"/>
            <p:cNvSpPr>
              <a:spLocks/>
            </p:cNvSpPr>
            <p:nvPr/>
          </p:nvSpPr>
          <p:spPr bwMode="auto">
            <a:xfrm>
              <a:off x="5346700" y="2970213"/>
              <a:ext cx="212725" cy="161925"/>
            </a:xfrm>
            <a:custGeom>
              <a:avLst/>
              <a:gdLst>
                <a:gd name="T0" fmla="*/ 3 w 34"/>
                <a:gd name="T1" fmla="*/ 10 h 26"/>
                <a:gd name="T2" fmla="*/ 2 w 34"/>
                <a:gd name="T3" fmla="*/ 3 h 26"/>
                <a:gd name="T4" fmla="*/ 2 w 34"/>
                <a:gd name="T5" fmla="*/ 3 h 26"/>
                <a:gd name="T6" fmla="*/ 9 w 34"/>
                <a:gd name="T7" fmla="*/ 2 h 26"/>
                <a:gd name="T8" fmla="*/ 31 w 34"/>
                <a:gd name="T9" fmla="*/ 16 h 26"/>
                <a:gd name="T10" fmla="*/ 32 w 34"/>
                <a:gd name="T11" fmla="*/ 23 h 26"/>
                <a:gd name="T12" fmla="*/ 32 w 34"/>
                <a:gd name="T13" fmla="*/ 23 h 26"/>
                <a:gd name="T14" fmla="*/ 26 w 34"/>
                <a:gd name="T15" fmla="*/ 24 h 26"/>
                <a:gd name="T16" fmla="*/ 3 w 34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3" y="10"/>
                  </a:moveTo>
                  <a:cubicBezTo>
                    <a:pt x="1" y="8"/>
                    <a:pt x="0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4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5"/>
                    <a:pt x="28" y="26"/>
                    <a:pt x="26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îŝḷîḓé-Freeform: Shape 39"/>
            <p:cNvSpPr>
              <a:spLocks/>
            </p:cNvSpPr>
            <p:nvPr/>
          </p:nvSpPr>
          <p:spPr bwMode="auto">
            <a:xfrm>
              <a:off x="5291138" y="3000376"/>
              <a:ext cx="204788" cy="161925"/>
            </a:xfrm>
            <a:custGeom>
              <a:avLst/>
              <a:gdLst>
                <a:gd name="T0" fmla="*/ 3 w 33"/>
                <a:gd name="T1" fmla="*/ 10 h 26"/>
                <a:gd name="T2" fmla="*/ 1 w 33"/>
                <a:gd name="T3" fmla="*/ 3 h 26"/>
                <a:gd name="T4" fmla="*/ 1 w 33"/>
                <a:gd name="T5" fmla="*/ 3 h 26"/>
                <a:gd name="T6" fmla="*/ 8 w 33"/>
                <a:gd name="T7" fmla="*/ 2 h 26"/>
                <a:gd name="T8" fmla="*/ 30 w 33"/>
                <a:gd name="T9" fmla="*/ 16 h 26"/>
                <a:gd name="T10" fmla="*/ 32 w 33"/>
                <a:gd name="T11" fmla="*/ 23 h 26"/>
                <a:gd name="T12" fmla="*/ 32 w 33"/>
                <a:gd name="T13" fmla="*/ 23 h 26"/>
                <a:gd name="T14" fmla="*/ 25 w 33"/>
                <a:gd name="T15" fmla="*/ 24 h 26"/>
                <a:gd name="T16" fmla="*/ 3 w 33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" y="10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8"/>
                    <a:pt x="33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25"/>
                    <a:pt x="27" y="26"/>
                    <a:pt x="25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îŝḷîḓé-Freeform: Shape 40"/>
            <p:cNvSpPr>
              <a:spLocks/>
            </p:cNvSpPr>
            <p:nvPr/>
          </p:nvSpPr>
          <p:spPr bwMode="auto">
            <a:xfrm>
              <a:off x="5265738" y="2895601"/>
              <a:ext cx="206375" cy="198438"/>
            </a:xfrm>
            <a:custGeom>
              <a:avLst/>
              <a:gdLst>
                <a:gd name="T0" fmla="*/ 24 w 33"/>
                <a:gd name="T1" fmla="*/ 4 h 32"/>
                <a:gd name="T2" fmla="*/ 5 w 33"/>
                <a:gd name="T3" fmla="*/ 8 h 32"/>
                <a:gd name="T4" fmla="*/ 9 w 33"/>
                <a:gd name="T5" fmla="*/ 28 h 32"/>
                <a:gd name="T6" fmla="*/ 29 w 33"/>
                <a:gd name="T7" fmla="*/ 24 h 32"/>
                <a:gd name="T8" fmla="*/ 24 w 33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24" y="4"/>
                  </a:moveTo>
                  <a:cubicBezTo>
                    <a:pt x="18" y="0"/>
                    <a:pt x="9" y="2"/>
                    <a:pt x="5" y="8"/>
                  </a:cubicBezTo>
                  <a:cubicBezTo>
                    <a:pt x="0" y="15"/>
                    <a:pt x="2" y="24"/>
                    <a:pt x="9" y="28"/>
                  </a:cubicBezTo>
                  <a:cubicBezTo>
                    <a:pt x="15" y="32"/>
                    <a:pt x="24" y="31"/>
                    <a:pt x="29" y="24"/>
                  </a:cubicBezTo>
                  <a:cubicBezTo>
                    <a:pt x="33" y="17"/>
                    <a:pt x="31" y="8"/>
                    <a:pt x="24" y="4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îŝḷîḓé-Freeform: Shape 41"/>
            <p:cNvSpPr>
              <a:spLocks/>
            </p:cNvSpPr>
            <p:nvPr/>
          </p:nvSpPr>
          <p:spPr bwMode="auto">
            <a:xfrm>
              <a:off x="4986338" y="2374901"/>
              <a:ext cx="398463" cy="669925"/>
            </a:xfrm>
            <a:custGeom>
              <a:avLst/>
              <a:gdLst>
                <a:gd name="T0" fmla="*/ 37 w 64"/>
                <a:gd name="T1" fmla="*/ 19 h 108"/>
                <a:gd name="T2" fmla="*/ 25 w 64"/>
                <a:gd name="T3" fmla="*/ 1 h 108"/>
                <a:gd name="T4" fmla="*/ 7 w 64"/>
                <a:gd name="T5" fmla="*/ 13 h 108"/>
                <a:gd name="T6" fmla="*/ 47 w 64"/>
                <a:gd name="T7" fmla="*/ 108 h 108"/>
                <a:gd name="T8" fmla="*/ 64 w 64"/>
                <a:gd name="T9" fmla="*/ 83 h 108"/>
                <a:gd name="T10" fmla="*/ 37 w 64"/>
                <a:gd name="T11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8">
                  <a:moveTo>
                    <a:pt x="37" y="19"/>
                  </a:moveTo>
                  <a:cubicBezTo>
                    <a:pt x="38" y="11"/>
                    <a:pt x="33" y="3"/>
                    <a:pt x="25" y="1"/>
                  </a:cubicBezTo>
                  <a:cubicBezTo>
                    <a:pt x="16" y="0"/>
                    <a:pt x="9" y="5"/>
                    <a:pt x="7" y="13"/>
                  </a:cubicBezTo>
                  <a:cubicBezTo>
                    <a:pt x="0" y="50"/>
                    <a:pt x="16" y="87"/>
                    <a:pt x="47" y="108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43" y="69"/>
                    <a:pt x="32" y="44"/>
                    <a:pt x="37" y="19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îŝḷîḓé-Freeform: Shape 42"/>
            <p:cNvSpPr>
              <a:spLocks/>
            </p:cNvSpPr>
            <p:nvPr/>
          </p:nvSpPr>
          <p:spPr bwMode="auto">
            <a:xfrm>
              <a:off x="5060950" y="2381251"/>
              <a:ext cx="323850" cy="588963"/>
            </a:xfrm>
            <a:custGeom>
              <a:avLst/>
              <a:gdLst>
                <a:gd name="T0" fmla="*/ 25 w 52"/>
                <a:gd name="T1" fmla="*/ 18 h 95"/>
                <a:gd name="T2" fmla="*/ 13 w 52"/>
                <a:gd name="T3" fmla="*/ 0 h 95"/>
                <a:gd name="T4" fmla="*/ 43 w 52"/>
                <a:gd name="T5" fmla="*/ 95 h 95"/>
                <a:gd name="T6" fmla="*/ 52 w 52"/>
                <a:gd name="T7" fmla="*/ 82 h 95"/>
                <a:gd name="T8" fmla="*/ 25 w 52"/>
                <a:gd name="T9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5">
                  <a:moveTo>
                    <a:pt x="25" y="18"/>
                  </a:moveTo>
                  <a:cubicBezTo>
                    <a:pt x="26" y="10"/>
                    <a:pt x="21" y="2"/>
                    <a:pt x="13" y="0"/>
                  </a:cubicBezTo>
                  <a:cubicBezTo>
                    <a:pt x="0" y="34"/>
                    <a:pt x="12" y="74"/>
                    <a:pt x="43" y="95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31" y="68"/>
                    <a:pt x="20" y="43"/>
                    <a:pt x="25" y="1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îŝḷîḓé-Freeform: Shape 43"/>
            <p:cNvSpPr>
              <a:spLocks/>
            </p:cNvSpPr>
            <p:nvPr/>
          </p:nvSpPr>
          <p:spPr bwMode="auto">
            <a:xfrm>
              <a:off x="5676900" y="2057401"/>
              <a:ext cx="136525" cy="93663"/>
            </a:xfrm>
            <a:custGeom>
              <a:avLst/>
              <a:gdLst>
                <a:gd name="T0" fmla="*/ 2 w 22"/>
                <a:gd name="T1" fmla="*/ 15 h 15"/>
                <a:gd name="T2" fmla="*/ 16 w 22"/>
                <a:gd name="T3" fmla="*/ 13 h 15"/>
                <a:gd name="T4" fmla="*/ 21 w 22"/>
                <a:gd name="T5" fmla="*/ 6 h 15"/>
                <a:gd name="T6" fmla="*/ 14 w 22"/>
                <a:gd name="T7" fmla="*/ 0 h 15"/>
                <a:gd name="T8" fmla="*/ 0 w 22"/>
                <a:gd name="T9" fmla="*/ 2 h 15"/>
                <a:gd name="T10" fmla="*/ 2 w 2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" y="15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9" y="12"/>
                    <a:pt x="22" y="9"/>
                    <a:pt x="21" y="6"/>
                  </a:cubicBezTo>
                  <a:cubicBezTo>
                    <a:pt x="21" y="2"/>
                    <a:pt x="18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îŝḷîḓé-Freeform: Shape 44"/>
            <p:cNvSpPr>
              <a:spLocks/>
            </p:cNvSpPr>
            <p:nvPr/>
          </p:nvSpPr>
          <p:spPr bwMode="auto">
            <a:xfrm>
              <a:off x="5060950" y="1685926"/>
              <a:ext cx="741363" cy="738188"/>
            </a:xfrm>
            <a:custGeom>
              <a:avLst/>
              <a:gdLst>
                <a:gd name="T0" fmla="*/ 13 w 119"/>
                <a:gd name="T1" fmla="*/ 83 h 119"/>
                <a:gd name="T2" fmla="*/ 84 w 119"/>
                <a:gd name="T3" fmla="*/ 106 h 119"/>
                <a:gd name="T4" fmla="*/ 106 w 119"/>
                <a:gd name="T5" fmla="*/ 35 h 119"/>
                <a:gd name="T6" fmla="*/ 35 w 119"/>
                <a:gd name="T7" fmla="*/ 13 h 119"/>
                <a:gd name="T8" fmla="*/ 13 w 119"/>
                <a:gd name="T9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3" y="83"/>
                  </a:moveTo>
                  <a:cubicBezTo>
                    <a:pt x="26" y="109"/>
                    <a:pt x="58" y="119"/>
                    <a:pt x="84" y="106"/>
                  </a:cubicBezTo>
                  <a:cubicBezTo>
                    <a:pt x="109" y="92"/>
                    <a:pt x="119" y="61"/>
                    <a:pt x="106" y="35"/>
                  </a:cubicBezTo>
                  <a:cubicBezTo>
                    <a:pt x="93" y="9"/>
                    <a:pt x="61" y="0"/>
                    <a:pt x="35" y="13"/>
                  </a:cubicBezTo>
                  <a:cubicBezTo>
                    <a:pt x="10" y="26"/>
                    <a:pt x="0" y="58"/>
                    <a:pt x="13" y="83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ṥļîḑé-Freeform: Shape 45"/>
            <p:cNvSpPr>
              <a:spLocks/>
            </p:cNvSpPr>
            <p:nvPr/>
          </p:nvSpPr>
          <p:spPr bwMode="auto">
            <a:xfrm>
              <a:off x="5197475" y="1773238"/>
              <a:ext cx="604838" cy="631825"/>
            </a:xfrm>
            <a:custGeom>
              <a:avLst/>
              <a:gdLst>
                <a:gd name="T0" fmla="*/ 51 w 97"/>
                <a:gd name="T1" fmla="*/ 83 h 102"/>
                <a:gd name="T2" fmla="*/ 73 w 97"/>
                <a:gd name="T3" fmla="*/ 13 h 102"/>
                <a:gd name="T4" fmla="*/ 64 w 97"/>
                <a:gd name="T5" fmla="*/ 0 h 102"/>
                <a:gd name="T6" fmla="*/ 84 w 97"/>
                <a:gd name="T7" fmla="*/ 21 h 102"/>
                <a:gd name="T8" fmla="*/ 62 w 97"/>
                <a:gd name="T9" fmla="*/ 92 h 102"/>
                <a:gd name="T10" fmla="*/ 0 w 97"/>
                <a:gd name="T11" fmla="*/ 82 h 102"/>
                <a:gd name="T12" fmla="*/ 51 w 97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2">
                  <a:moveTo>
                    <a:pt x="51" y="83"/>
                  </a:moveTo>
                  <a:cubicBezTo>
                    <a:pt x="77" y="70"/>
                    <a:pt x="86" y="38"/>
                    <a:pt x="73" y="13"/>
                  </a:cubicBezTo>
                  <a:cubicBezTo>
                    <a:pt x="71" y="8"/>
                    <a:pt x="68" y="4"/>
                    <a:pt x="64" y="0"/>
                  </a:cubicBezTo>
                  <a:cubicBezTo>
                    <a:pt x="72" y="5"/>
                    <a:pt x="79" y="12"/>
                    <a:pt x="84" y="21"/>
                  </a:cubicBezTo>
                  <a:cubicBezTo>
                    <a:pt x="97" y="47"/>
                    <a:pt x="87" y="78"/>
                    <a:pt x="62" y="92"/>
                  </a:cubicBezTo>
                  <a:cubicBezTo>
                    <a:pt x="41" y="102"/>
                    <a:pt x="16" y="98"/>
                    <a:pt x="0" y="82"/>
                  </a:cubicBezTo>
                  <a:cubicBezTo>
                    <a:pt x="15" y="91"/>
                    <a:pt x="34" y="92"/>
                    <a:pt x="51" y="83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îṥļîḑé-Freeform: Shape 46"/>
            <p:cNvSpPr>
              <a:spLocks/>
            </p:cNvSpPr>
            <p:nvPr/>
          </p:nvSpPr>
          <p:spPr bwMode="auto">
            <a:xfrm>
              <a:off x="5067300" y="1722438"/>
              <a:ext cx="485775" cy="471488"/>
            </a:xfrm>
            <a:custGeom>
              <a:avLst/>
              <a:gdLst>
                <a:gd name="T0" fmla="*/ 10 w 78"/>
                <a:gd name="T1" fmla="*/ 72 h 76"/>
                <a:gd name="T2" fmla="*/ 34 w 78"/>
                <a:gd name="T3" fmla="*/ 7 h 76"/>
                <a:gd name="T4" fmla="*/ 63 w 78"/>
                <a:gd name="T5" fmla="*/ 1 h 76"/>
                <a:gd name="T6" fmla="*/ 65 w 78"/>
                <a:gd name="T7" fmla="*/ 5 h 76"/>
                <a:gd name="T8" fmla="*/ 45 w 78"/>
                <a:gd name="T9" fmla="*/ 69 h 76"/>
                <a:gd name="T10" fmla="*/ 10 w 78"/>
                <a:gd name="T11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6">
                  <a:moveTo>
                    <a:pt x="10" y="72"/>
                  </a:moveTo>
                  <a:cubicBezTo>
                    <a:pt x="0" y="48"/>
                    <a:pt x="10" y="19"/>
                    <a:pt x="34" y="7"/>
                  </a:cubicBezTo>
                  <a:cubicBezTo>
                    <a:pt x="44" y="2"/>
                    <a:pt x="54" y="0"/>
                    <a:pt x="63" y="1"/>
                  </a:cubicBezTo>
                  <a:cubicBezTo>
                    <a:pt x="64" y="2"/>
                    <a:pt x="65" y="3"/>
                    <a:pt x="65" y="5"/>
                  </a:cubicBezTo>
                  <a:cubicBezTo>
                    <a:pt x="78" y="28"/>
                    <a:pt x="68" y="57"/>
                    <a:pt x="45" y="69"/>
                  </a:cubicBezTo>
                  <a:cubicBezTo>
                    <a:pt x="34" y="75"/>
                    <a:pt x="21" y="76"/>
                    <a:pt x="10" y="72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îṥļîḑé-Freeform: Shape 47"/>
            <p:cNvSpPr>
              <a:spLocks/>
            </p:cNvSpPr>
            <p:nvPr/>
          </p:nvSpPr>
          <p:spPr bwMode="auto">
            <a:xfrm>
              <a:off x="5372100" y="1709738"/>
              <a:ext cx="323850" cy="168275"/>
            </a:xfrm>
            <a:custGeom>
              <a:avLst/>
              <a:gdLst>
                <a:gd name="T0" fmla="*/ 25 w 52"/>
                <a:gd name="T1" fmla="*/ 24 h 27"/>
                <a:gd name="T2" fmla="*/ 0 w 52"/>
                <a:gd name="T3" fmla="*/ 4 h 27"/>
                <a:gd name="T4" fmla="*/ 52 w 52"/>
                <a:gd name="T5" fmla="*/ 24 h 27"/>
                <a:gd name="T6" fmla="*/ 25 w 52"/>
                <a:gd name="T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7">
                  <a:moveTo>
                    <a:pt x="25" y="24"/>
                  </a:moveTo>
                  <a:cubicBezTo>
                    <a:pt x="14" y="20"/>
                    <a:pt x="5" y="13"/>
                    <a:pt x="0" y="4"/>
                  </a:cubicBezTo>
                  <a:cubicBezTo>
                    <a:pt x="19" y="0"/>
                    <a:pt x="40" y="8"/>
                    <a:pt x="52" y="24"/>
                  </a:cubicBezTo>
                  <a:cubicBezTo>
                    <a:pt x="43" y="27"/>
                    <a:pt x="34" y="27"/>
                    <a:pt x="25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îṥļîḑé-Freeform: Shape 48"/>
            <p:cNvSpPr>
              <a:spLocks/>
            </p:cNvSpPr>
            <p:nvPr/>
          </p:nvSpPr>
          <p:spPr bwMode="auto">
            <a:xfrm>
              <a:off x="5651500" y="2027238"/>
              <a:ext cx="50800" cy="68263"/>
            </a:xfrm>
            <a:custGeom>
              <a:avLst/>
              <a:gdLst>
                <a:gd name="T0" fmla="*/ 8 w 8"/>
                <a:gd name="T1" fmla="*/ 5 h 11"/>
                <a:gd name="T2" fmla="*/ 5 w 8"/>
                <a:gd name="T3" fmla="*/ 11 h 11"/>
                <a:gd name="T4" fmla="*/ 0 w 8"/>
                <a:gd name="T5" fmla="*/ 6 h 11"/>
                <a:gd name="T6" fmla="*/ 3 w 8"/>
                <a:gd name="T7" fmla="*/ 1 h 11"/>
                <a:gd name="T8" fmla="*/ 8 w 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8" y="5"/>
                  </a:move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îṥļîḑé-Freeform: Shape 49"/>
            <p:cNvSpPr>
              <a:spLocks/>
            </p:cNvSpPr>
            <p:nvPr/>
          </p:nvSpPr>
          <p:spPr bwMode="auto">
            <a:xfrm>
              <a:off x="5446713" y="1611313"/>
              <a:ext cx="317500" cy="298450"/>
            </a:xfrm>
            <a:custGeom>
              <a:avLst/>
              <a:gdLst>
                <a:gd name="T0" fmla="*/ 6 w 51"/>
                <a:gd name="T1" fmla="*/ 34 h 48"/>
                <a:gd name="T2" fmla="*/ 0 w 51"/>
                <a:gd name="T3" fmla="*/ 33 h 48"/>
                <a:gd name="T4" fmla="*/ 24 w 51"/>
                <a:gd name="T5" fmla="*/ 47 h 48"/>
                <a:gd name="T6" fmla="*/ 48 w 51"/>
                <a:gd name="T7" fmla="*/ 16 h 48"/>
                <a:gd name="T8" fmla="*/ 42 w 51"/>
                <a:gd name="T9" fmla="*/ 0 h 48"/>
                <a:gd name="T10" fmla="*/ 6 w 51"/>
                <a:gd name="T11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6" y="34"/>
                  </a:moveTo>
                  <a:cubicBezTo>
                    <a:pt x="4" y="34"/>
                    <a:pt x="2" y="34"/>
                    <a:pt x="0" y="33"/>
                  </a:cubicBezTo>
                  <a:cubicBezTo>
                    <a:pt x="6" y="41"/>
                    <a:pt x="15" y="46"/>
                    <a:pt x="24" y="47"/>
                  </a:cubicBezTo>
                  <a:cubicBezTo>
                    <a:pt x="40" y="48"/>
                    <a:pt x="51" y="34"/>
                    <a:pt x="48" y="16"/>
                  </a:cubicBezTo>
                  <a:cubicBezTo>
                    <a:pt x="47" y="11"/>
                    <a:pt x="45" y="5"/>
                    <a:pt x="42" y="0"/>
                  </a:cubicBezTo>
                  <a:cubicBezTo>
                    <a:pt x="41" y="21"/>
                    <a:pt x="26" y="36"/>
                    <a:pt x="6" y="3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îṥļîḑé-Freeform: Shape 50"/>
            <p:cNvSpPr>
              <a:spLocks/>
            </p:cNvSpPr>
            <p:nvPr/>
          </p:nvSpPr>
          <p:spPr bwMode="auto">
            <a:xfrm>
              <a:off x="5103813" y="2046288"/>
              <a:ext cx="293688" cy="303213"/>
            </a:xfrm>
            <a:custGeom>
              <a:avLst/>
              <a:gdLst>
                <a:gd name="T0" fmla="*/ 46 w 47"/>
                <a:gd name="T1" fmla="*/ 24 h 49"/>
                <a:gd name="T2" fmla="*/ 0 w 47"/>
                <a:gd name="T3" fmla="*/ 0 h 49"/>
                <a:gd name="T4" fmla="*/ 5 w 47"/>
                <a:gd name="T5" fmla="*/ 24 h 49"/>
                <a:gd name="T6" fmla="*/ 19 w 47"/>
                <a:gd name="T7" fmla="*/ 41 h 49"/>
                <a:gd name="T8" fmla="*/ 41 w 47"/>
                <a:gd name="T9" fmla="*/ 45 h 49"/>
                <a:gd name="T10" fmla="*/ 46 w 47"/>
                <a:gd name="T1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9">
                  <a:moveTo>
                    <a:pt x="46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7"/>
                    <a:pt x="5" y="24"/>
                  </a:cubicBezTo>
                  <a:cubicBezTo>
                    <a:pt x="8" y="31"/>
                    <a:pt x="13" y="37"/>
                    <a:pt x="19" y="41"/>
                  </a:cubicBezTo>
                  <a:cubicBezTo>
                    <a:pt x="19" y="41"/>
                    <a:pt x="37" y="49"/>
                    <a:pt x="41" y="45"/>
                  </a:cubicBezTo>
                  <a:cubicBezTo>
                    <a:pt x="47" y="38"/>
                    <a:pt x="46" y="24"/>
                    <a:pt x="46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îṥļîḑé-Freeform: Shape 51"/>
            <p:cNvSpPr>
              <a:spLocks/>
            </p:cNvSpPr>
            <p:nvPr/>
          </p:nvSpPr>
          <p:spPr bwMode="auto">
            <a:xfrm>
              <a:off x="5316538" y="2046288"/>
              <a:ext cx="161925" cy="160338"/>
            </a:xfrm>
            <a:custGeom>
              <a:avLst/>
              <a:gdLst>
                <a:gd name="T0" fmla="*/ 25 w 26"/>
                <a:gd name="T1" fmla="*/ 11 h 26"/>
                <a:gd name="T2" fmla="*/ 14 w 26"/>
                <a:gd name="T3" fmla="*/ 25 h 26"/>
                <a:gd name="T4" fmla="*/ 1 w 26"/>
                <a:gd name="T5" fmla="*/ 15 h 26"/>
                <a:gd name="T6" fmla="*/ 11 w 26"/>
                <a:gd name="T7" fmla="*/ 1 h 26"/>
                <a:gd name="T8" fmla="*/ 25 w 26"/>
                <a:gd name="T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1"/>
                  </a:moveTo>
                  <a:cubicBezTo>
                    <a:pt x="26" y="18"/>
                    <a:pt x="21" y="24"/>
                    <a:pt x="14" y="25"/>
                  </a:cubicBezTo>
                  <a:cubicBezTo>
                    <a:pt x="8" y="26"/>
                    <a:pt x="2" y="21"/>
                    <a:pt x="1" y="15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8" y="0"/>
                    <a:pt x="24" y="5"/>
                    <a:pt x="25" y="1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îṥļîḑé-Freeform: Shape 52"/>
            <p:cNvSpPr>
              <a:spLocks/>
            </p:cNvSpPr>
            <p:nvPr/>
          </p:nvSpPr>
          <p:spPr bwMode="auto">
            <a:xfrm>
              <a:off x="4625975" y="2727326"/>
              <a:ext cx="746125" cy="466725"/>
            </a:xfrm>
            <a:custGeom>
              <a:avLst/>
              <a:gdLst>
                <a:gd name="T0" fmla="*/ 119 w 120"/>
                <a:gd name="T1" fmla="*/ 74 h 75"/>
                <a:gd name="T2" fmla="*/ 116 w 120"/>
                <a:gd name="T3" fmla="*/ 75 h 75"/>
                <a:gd name="T4" fmla="*/ 1 w 120"/>
                <a:gd name="T5" fmla="*/ 4 h 75"/>
                <a:gd name="T6" fmla="*/ 0 w 120"/>
                <a:gd name="T7" fmla="*/ 1 h 75"/>
                <a:gd name="T8" fmla="*/ 0 w 120"/>
                <a:gd name="T9" fmla="*/ 1 h 75"/>
                <a:gd name="T10" fmla="*/ 3 w 120"/>
                <a:gd name="T11" fmla="*/ 0 h 75"/>
                <a:gd name="T12" fmla="*/ 118 w 120"/>
                <a:gd name="T13" fmla="*/ 71 h 75"/>
                <a:gd name="T14" fmla="*/ 119 w 120"/>
                <a:gd name="T15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75">
                  <a:moveTo>
                    <a:pt x="119" y="74"/>
                  </a:moveTo>
                  <a:cubicBezTo>
                    <a:pt x="118" y="75"/>
                    <a:pt x="117" y="75"/>
                    <a:pt x="116" y="7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9" y="71"/>
                    <a:pt x="120" y="73"/>
                    <a:pt x="119" y="7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îṥļîḑé-Freeform: Shape 53"/>
            <p:cNvSpPr>
              <a:spLocks/>
            </p:cNvSpPr>
            <p:nvPr/>
          </p:nvSpPr>
          <p:spPr bwMode="auto">
            <a:xfrm>
              <a:off x="4406900" y="2801938"/>
              <a:ext cx="193675" cy="125413"/>
            </a:xfrm>
            <a:custGeom>
              <a:avLst/>
              <a:gdLst>
                <a:gd name="T0" fmla="*/ 31 w 31"/>
                <a:gd name="T1" fmla="*/ 19 h 20"/>
                <a:gd name="T2" fmla="*/ 29 w 31"/>
                <a:gd name="T3" fmla="*/ 20 h 20"/>
                <a:gd name="T4" fmla="*/ 1 w 31"/>
                <a:gd name="T5" fmla="*/ 2 h 20"/>
                <a:gd name="T6" fmla="*/ 0 w 31"/>
                <a:gd name="T7" fmla="*/ 0 h 20"/>
                <a:gd name="T8" fmla="*/ 0 w 31"/>
                <a:gd name="T9" fmla="*/ 0 h 20"/>
                <a:gd name="T10" fmla="*/ 2 w 31"/>
                <a:gd name="T11" fmla="*/ 0 h 20"/>
                <a:gd name="T12" fmla="*/ 31 w 31"/>
                <a:gd name="T13" fmla="*/ 18 h 20"/>
                <a:gd name="T14" fmla="*/ 31 w 31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">
                  <a:moveTo>
                    <a:pt x="31" y="19"/>
                  </a:moveTo>
                  <a:cubicBezTo>
                    <a:pt x="31" y="20"/>
                    <a:pt x="30" y="20"/>
                    <a:pt x="29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9"/>
                    <a:pt x="31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îṥļîḑé-Freeform: Shape 54"/>
            <p:cNvSpPr>
              <a:spLocks/>
            </p:cNvSpPr>
            <p:nvPr/>
          </p:nvSpPr>
          <p:spPr bwMode="auto">
            <a:xfrm>
              <a:off x="4389438" y="2827338"/>
              <a:ext cx="198438" cy="123825"/>
            </a:xfrm>
            <a:custGeom>
              <a:avLst/>
              <a:gdLst>
                <a:gd name="T0" fmla="*/ 32 w 32"/>
                <a:gd name="T1" fmla="*/ 19 h 20"/>
                <a:gd name="T2" fmla="*/ 30 w 32"/>
                <a:gd name="T3" fmla="*/ 20 h 20"/>
                <a:gd name="T4" fmla="*/ 1 w 32"/>
                <a:gd name="T5" fmla="*/ 2 h 20"/>
                <a:gd name="T6" fmla="*/ 1 w 32"/>
                <a:gd name="T7" fmla="*/ 0 h 20"/>
                <a:gd name="T8" fmla="*/ 1 w 32"/>
                <a:gd name="T9" fmla="*/ 0 h 20"/>
                <a:gd name="T10" fmla="*/ 3 w 32"/>
                <a:gd name="T11" fmla="*/ 0 h 20"/>
                <a:gd name="T12" fmla="*/ 31 w 32"/>
                <a:gd name="T13" fmla="*/ 18 h 20"/>
                <a:gd name="T14" fmla="*/ 32 w 32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32" y="19"/>
                  </a:moveTo>
                  <a:cubicBezTo>
                    <a:pt x="31" y="20"/>
                    <a:pt x="30" y="20"/>
                    <a:pt x="3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ṥļîḑé-Freeform: Shape 55"/>
            <p:cNvSpPr>
              <a:spLocks/>
            </p:cNvSpPr>
            <p:nvPr/>
          </p:nvSpPr>
          <p:spPr bwMode="auto">
            <a:xfrm>
              <a:off x="4376738" y="2852738"/>
              <a:ext cx="192088" cy="130175"/>
            </a:xfrm>
            <a:custGeom>
              <a:avLst/>
              <a:gdLst>
                <a:gd name="T0" fmla="*/ 31 w 31"/>
                <a:gd name="T1" fmla="*/ 20 h 21"/>
                <a:gd name="T2" fmla="*/ 29 w 31"/>
                <a:gd name="T3" fmla="*/ 20 h 21"/>
                <a:gd name="T4" fmla="*/ 0 w 31"/>
                <a:gd name="T5" fmla="*/ 3 h 21"/>
                <a:gd name="T6" fmla="*/ 0 w 31"/>
                <a:gd name="T7" fmla="*/ 1 h 21"/>
                <a:gd name="T8" fmla="*/ 0 w 31"/>
                <a:gd name="T9" fmla="*/ 1 h 21"/>
                <a:gd name="T10" fmla="*/ 2 w 31"/>
                <a:gd name="T11" fmla="*/ 1 h 21"/>
                <a:gd name="T12" fmla="*/ 30 w 31"/>
                <a:gd name="T13" fmla="*/ 18 h 21"/>
                <a:gd name="T14" fmla="*/ 31 w 31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1">
                  <a:moveTo>
                    <a:pt x="31" y="20"/>
                  </a:moveTo>
                  <a:cubicBezTo>
                    <a:pt x="30" y="21"/>
                    <a:pt x="30" y="21"/>
                    <a:pt x="29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2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76" name="îṥļîḑé-Freeform: Shape 57"/>
          <p:cNvSpPr>
            <a:spLocks/>
          </p:cNvSpPr>
          <p:nvPr userDrawn="1"/>
        </p:nvSpPr>
        <p:spPr bwMode="auto">
          <a:xfrm>
            <a:off x="4165770" y="882435"/>
            <a:ext cx="1161819" cy="608173"/>
          </a:xfrm>
          <a:custGeom>
            <a:avLst/>
            <a:gdLst>
              <a:gd name="T0" fmla="*/ 28 w 165"/>
              <a:gd name="T1" fmla="*/ 28 h 85"/>
              <a:gd name="T2" fmla="*/ 31 w 165"/>
              <a:gd name="T3" fmla="*/ 29 h 85"/>
              <a:gd name="T4" fmla="*/ 56 w 165"/>
              <a:gd name="T5" fmla="*/ 12 h 85"/>
              <a:gd name="T6" fmla="*/ 71 w 165"/>
              <a:gd name="T7" fmla="*/ 16 h 85"/>
              <a:gd name="T8" fmla="*/ 96 w 165"/>
              <a:gd name="T9" fmla="*/ 0 h 85"/>
              <a:gd name="T10" fmla="*/ 124 w 165"/>
              <a:gd name="T11" fmla="*/ 28 h 85"/>
              <a:gd name="T12" fmla="*/ 124 w 165"/>
              <a:gd name="T13" fmla="*/ 31 h 85"/>
              <a:gd name="T14" fmla="*/ 136 w 165"/>
              <a:gd name="T15" fmla="*/ 28 h 85"/>
              <a:gd name="T16" fmla="*/ 165 w 165"/>
              <a:gd name="T17" fmla="*/ 57 h 85"/>
              <a:gd name="T18" fmla="*/ 136 w 165"/>
              <a:gd name="T19" fmla="*/ 85 h 85"/>
              <a:gd name="T20" fmla="*/ 28 w 165"/>
              <a:gd name="T21" fmla="*/ 85 h 85"/>
              <a:gd name="T22" fmla="*/ 0 w 165"/>
              <a:gd name="T23" fmla="*/ 57 h 85"/>
              <a:gd name="T24" fmla="*/ 28 w 165"/>
              <a:gd name="T25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85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78" name="Group 335"/>
          <p:cNvGrpSpPr/>
          <p:nvPr userDrawn="1"/>
        </p:nvGrpSpPr>
        <p:grpSpPr>
          <a:xfrm>
            <a:off x="982193" y="512763"/>
            <a:ext cx="3229198" cy="1734218"/>
            <a:chOff x="982194" y="512763"/>
            <a:chExt cx="3229198" cy="1734218"/>
          </a:xfrm>
        </p:grpSpPr>
        <p:sp>
          <p:nvSpPr>
            <p:cNvPr id="679" name="îṥļîḑé-Freeform: Shape 58"/>
            <p:cNvSpPr>
              <a:spLocks/>
            </p:cNvSpPr>
            <p:nvPr/>
          </p:nvSpPr>
          <p:spPr bwMode="auto">
            <a:xfrm>
              <a:off x="1355902" y="923117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ṥļîḑé-Freeform: Shape 59"/>
            <p:cNvSpPr>
              <a:spLocks/>
            </p:cNvSpPr>
            <p:nvPr/>
          </p:nvSpPr>
          <p:spPr bwMode="auto">
            <a:xfrm>
              <a:off x="2492375" y="819150"/>
              <a:ext cx="104775" cy="104775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6 h 66"/>
                <a:gd name="T4" fmla="*/ 66 w 66"/>
                <a:gd name="T5" fmla="*/ 26 h 66"/>
                <a:gd name="T6" fmla="*/ 51 w 66"/>
                <a:gd name="T7" fmla="*/ 41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1 h 66"/>
                <a:gd name="T16" fmla="*/ 0 w 66"/>
                <a:gd name="T17" fmla="*/ 26 h 66"/>
                <a:gd name="T18" fmla="*/ 21 w 66"/>
                <a:gd name="T19" fmla="*/ 26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6"/>
                  </a:lnTo>
                  <a:lnTo>
                    <a:pt x="66" y="26"/>
                  </a:lnTo>
                  <a:lnTo>
                    <a:pt x="51" y="41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1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îṥļîḑé-Freeform: Shape 60"/>
            <p:cNvSpPr>
              <a:spLocks/>
            </p:cNvSpPr>
            <p:nvPr/>
          </p:nvSpPr>
          <p:spPr bwMode="auto">
            <a:xfrm>
              <a:off x="1124639" y="1450090"/>
              <a:ext cx="104775" cy="104775"/>
            </a:xfrm>
            <a:custGeom>
              <a:avLst/>
              <a:gdLst>
                <a:gd name="T0" fmla="*/ 36 w 66"/>
                <a:gd name="T1" fmla="*/ 0 h 66"/>
                <a:gd name="T2" fmla="*/ 46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6 w 66"/>
                <a:gd name="T11" fmla="*/ 51 h 66"/>
                <a:gd name="T12" fmla="*/ 15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6 w 66"/>
                <a:gd name="T19" fmla="*/ 20 h 66"/>
                <a:gd name="T20" fmla="*/ 36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6" y="0"/>
                  </a:moveTo>
                  <a:lnTo>
                    <a:pt x="46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6" y="51"/>
                  </a:lnTo>
                  <a:lnTo>
                    <a:pt x="15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6" y="2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îṥļîḑé-Freeform: Shape 61"/>
            <p:cNvSpPr>
              <a:spLocks/>
            </p:cNvSpPr>
            <p:nvPr/>
          </p:nvSpPr>
          <p:spPr bwMode="auto">
            <a:xfrm>
              <a:off x="3997325" y="512763"/>
              <a:ext cx="104775" cy="96837"/>
            </a:xfrm>
            <a:custGeom>
              <a:avLst/>
              <a:gdLst>
                <a:gd name="T0" fmla="*/ 30 w 66"/>
                <a:gd name="T1" fmla="*/ 0 h 61"/>
                <a:gd name="T2" fmla="*/ 40 w 66"/>
                <a:gd name="T3" fmla="*/ 20 h 61"/>
                <a:gd name="T4" fmla="*/ 66 w 66"/>
                <a:gd name="T5" fmla="*/ 20 h 61"/>
                <a:gd name="T6" fmla="*/ 51 w 66"/>
                <a:gd name="T7" fmla="*/ 41 h 61"/>
                <a:gd name="T8" fmla="*/ 56 w 66"/>
                <a:gd name="T9" fmla="*/ 61 h 61"/>
                <a:gd name="T10" fmla="*/ 30 w 66"/>
                <a:gd name="T11" fmla="*/ 51 h 61"/>
                <a:gd name="T12" fmla="*/ 10 w 66"/>
                <a:gd name="T13" fmla="*/ 61 h 61"/>
                <a:gd name="T14" fmla="*/ 15 w 66"/>
                <a:gd name="T15" fmla="*/ 41 h 61"/>
                <a:gd name="T16" fmla="*/ 0 w 66"/>
                <a:gd name="T17" fmla="*/ 20 h 61"/>
                <a:gd name="T18" fmla="*/ 20 w 66"/>
                <a:gd name="T19" fmla="*/ 20 h 61"/>
                <a:gd name="T20" fmla="*/ 30 w 6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1">
                  <a:moveTo>
                    <a:pt x="30" y="0"/>
                  </a:moveTo>
                  <a:lnTo>
                    <a:pt x="40" y="20"/>
                  </a:lnTo>
                  <a:lnTo>
                    <a:pt x="66" y="20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30" y="51"/>
                  </a:lnTo>
                  <a:lnTo>
                    <a:pt x="10" y="61"/>
                  </a:lnTo>
                  <a:lnTo>
                    <a:pt x="15" y="41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ṥļîḑé-Freeform: Shape 62"/>
            <p:cNvSpPr>
              <a:spLocks/>
            </p:cNvSpPr>
            <p:nvPr/>
          </p:nvSpPr>
          <p:spPr bwMode="auto">
            <a:xfrm>
              <a:off x="1948823" y="1223067"/>
              <a:ext cx="104775" cy="104775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6 h 66"/>
                <a:gd name="T4" fmla="*/ 66 w 66"/>
                <a:gd name="T5" fmla="*/ 26 h 66"/>
                <a:gd name="T6" fmla="*/ 51 w 66"/>
                <a:gd name="T7" fmla="*/ 41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1 h 66"/>
                <a:gd name="T16" fmla="*/ 0 w 66"/>
                <a:gd name="T17" fmla="*/ 26 h 66"/>
                <a:gd name="T18" fmla="*/ 21 w 66"/>
                <a:gd name="T19" fmla="*/ 26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6"/>
                  </a:lnTo>
                  <a:lnTo>
                    <a:pt x="66" y="26"/>
                  </a:lnTo>
                  <a:lnTo>
                    <a:pt x="51" y="41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1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ṥļîḑé-Freeform: Shape 63"/>
            <p:cNvSpPr>
              <a:spLocks/>
            </p:cNvSpPr>
            <p:nvPr/>
          </p:nvSpPr>
          <p:spPr bwMode="auto">
            <a:xfrm>
              <a:off x="982194" y="1848764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îṥļîḑé-Freeform: Shape 64"/>
            <p:cNvSpPr>
              <a:spLocks/>
            </p:cNvSpPr>
            <p:nvPr/>
          </p:nvSpPr>
          <p:spPr bwMode="auto">
            <a:xfrm>
              <a:off x="3110021" y="933424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îṥļîḑé-Freeform: Shape 65"/>
            <p:cNvSpPr>
              <a:spLocks/>
            </p:cNvSpPr>
            <p:nvPr/>
          </p:nvSpPr>
          <p:spPr bwMode="auto">
            <a:xfrm>
              <a:off x="4149725" y="682580"/>
              <a:ext cx="61667" cy="79420"/>
            </a:xfrm>
            <a:custGeom>
              <a:avLst/>
              <a:gdLst>
                <a:gd name="T0" fmla="*/ 30 w 66"/>
                <a:gd name="T1" fmla="*/ 0 h 61"/>
                <a:gd name="T2" fmla="*/ 40 w 66"/>
                <a:gd name="T3" fmla="*/ 20 h 61"/>
                <a:gd name="T4" fmla="*/ 66 w 66"/>
                <a:gd name="T5" fmla="*/ 20 h 61"/>
                <a:gd name="T6" fmla="*/ 51 w 66"/>
                <a:gd name="T7" fmla="*/ 41 h 61"/>
                <a:gd name="T8" fmla="*/ 56 w 66"/>
                <a:gd name="T9" fmla="*/ 61 h 61"/>
                <a:gd name="T10" fmla="*/ 30 w 66"/>
                <a:gd name="T11" fmla="*/ 51 h 61"/>
                <a:gd name="T12" fmla="*/ 10 w 66"/>
                <a:gd name="T13" fmla="*/ 61 h 61"/>
                <a:gd name="T14" fmla="*/ 15 w 66"/>
                <a:gd name="T15" fmla="*/ 41 h 61"/>
                <a:gd name="T16" fmla="*/ 0 w 66"/>
                <a:gd name="T17" fmla="*/ 20 h 61"/>
                <a:gd name="T18" fmla="*/ 20 w 66"/>
                <a:gd name="T19" fmla="*/ 20 h 61"/>
                <a:gd name="T20" fmla="*/ 30 w 6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1">
                  <a:moveTo>
                    <a:pt x="30" y="0"/>
                  </a:moveTo>
                  <a:lnTo>
                    <a:pt x="40" y="20"/>
                  </a:lnTo>
                  <a:lnTo>
                    <a:pt x="66" y="20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30" y="51"/>
                  </a:lnTo>
                  <a:lnTo>
                    <a:pt x="10" y="61"/>
                  </a:lnTo>
                  <a:lnTo>
                    <a:pt x="15" y="41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îṥļîḑé-Freeform: Shape 67"/>
            <p:cNvSpPr>
              <a:spLocks/>
            </p:cNvSpPr>
            <p:nvPr/>
          </p:nvSpPr>
          <p:spPr bwMode="auto">
            <a:xfrm>
              <a:off x="3417140" y="1619986"/>
              <a:ext cx="398217" cy="398217"/>
            </a:xfrm>
            <a:custGeom>
              <a:avLst/>
              <a:gdLst>
                <a:gd name="T0" fmla="*/ 31 w 66"/>
                <a:gd name="T1" fmla="*/ 0 h 66"/>
                <a:gd name="T2" fmla="*/ 41 w 66"/>
                <a:gd name="T3" fmla="*/ 20 h 66"/>
                <a:gd name="T4" fmla="*/ 66 w 66"/>
                <a:gd name="T5" fmla="*/ 25 h 66"/>
                <a:gd name="T6" fmla="*/ 51 w 66"/>
                <a:gd name="T7" fmla="*/ 40 h 66"/>
                <a:gd name="T8" fmla="*/ 56 w 66"/>
                <a:gd name="T9" fmla="*/ 66 h 66"/>
                <a:gd name="T10" fmla="*/ 31 w 66"/>
                <a:gd name="T11" fmla="*/ 56 h 66"/>
                <a:gd name="T12" fmla="*/ 10 w 66"/>
                <a:gd name="T13" fmla="*/ 66 h 66"/>
                <a:gd name="T14" fmla="*/ 15 w 66"/>
                <a:gd name="T15" fmla="*/ 40 h 66"/>
                <a:gd name="T16" fmla="*/ 0 w 66"/>
                <a:gd name="T17" fmla="*/ 25 h 66"/>
                <a:gd name="T18" fmla="*/ 20 w 66"/>
                <a:gd name="T19" fmla="*/ 20 h 66"/>
                <a:gd name="T20" fmla="*/ 31 w 6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31" y="0"/>
                  </a:moveTo>
                  <a:lnTo>
                    <a:pt x="41" y="20"/>
                  </a:lnTo>
                  <a:lnTo>
                    <a:pt x="66" y="25"/>
                  </a:lnTo>
                  <a:lnTo>
                    <a:pt x="51" y="40"/>
                  </a:lnTo>
                  <a:lnTo>
                    <a:pt x="56" y="66"/>
                  </a:lnTo>
                  <a:lnTo>
                    <a:pt x="31" y="56"/>
                  </a:lnTo>
                  <a:lnTo>
                    <a:pt x="10" y="66"/>
                  </a:lnTo>
                  <a:lnTo>
                    <a:pt x="15" y="40"/>
                  </a:lnTo>
                  <a:lnTo>
                    <a:pt x="0" y="25"/>
                  </a:lnTo>
                  <a:lnTo>
                    <a:pt x="20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88" name="Group 68"/>
          <p:cNvGrpSpPr/>
          <p:nvPr userDrawn="1"/>
        </p:nvGrpSpPr>
        <p:grpSpPr>
          <a:xfrm>
            <a:off x="3611516" y="3834014"/>
            <a:ext cx="8441874" cy="2881111"/>
            <a:chOff x="3717507" y="4651645"/>
            <a:chExt cx="8476779" cy="2730180"/>
          </a:xfrm>
          <a:solidFill>
            <a:srgbClr val="FFFFFF">
              <a:alpha val="40000"/>
            </a:srgbClr>
          </a:solidFill>
        </p:grpSpPr>
        <p:sp>
          <p:nvSpPr>
            <p:cNvPr id="689" name="îṥļîḑé-Freeform: Shape 69"/>
            <p:cNvSpPr>
              <a:spLocks/>
            </p:cNvSpPr>
            <p:nvPr/>
          </p:nvSpPr>
          <p:spPr bwMode="auto">
            <a:xfrm>
              <a:off x="7995773" y="5527837"/>
              <a:ext cx="904598" cy="1344879"/>
            </a:xfrm>
            <a:custGeom>
              <a:avLst/>
              <a:gdLst>
                <a:gd name="T0" fmla="*/ 30 w 45"/>
                <a:gd name="T1" fmla="*/ 11 h 66"/>
                <a:gd name="T2" fmla="*/ 0 w 45"/>
                <a:gd name="T3" fmla="*/ 66 h 66"/>
                <a:gd name="T4" fmla="*/ 0 w 45"/>
                <a:gd name="T5" fmla="*/ 66 h 66"/>
                <a:gd name="T6" fmla="*/ 20 w 45"/>
                <a:gd name="T7" fmla="*/ 66 h 66"/>
                <a:gd name="T8" fmla="*/ 45 w 45"/>
                <a:gd name="T9" fmla="*/ 22 h 66"/>
                <a:gd name="T10" fmla="*/ 36 w 45"/>
                <a:gd name="T11" fmla="*/ 25 h 66"/>
                <a:gd name="T12" fmla="*/ 25 w 45"/>
                <a:gd name="T13" fmla="*/ 20 h 66"/>
                <a:gd name="T14" fmla="*/ 30 w 45"/>
                <a:gd name="T15" fmla="*/ 11 h 66"/>
                <a:gd name="T16" fmla="*/ 37 w 45"/>
                <a:gd name="T17" fmla="*/ 0 h 66"/>
                <a:gd name="T18" fmla="*/ 45 w 45"/>
                <a:gd name="T19" fmla="*/ 18 h 66"/>
                <a:gd name="T20" fmla="*/ 37 w 45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66">
                  <a:moveTo>
                    <a:pt x="30" y="11"/>
                  </a:moveTo>
                  <a:cubicBezTo>
                    <a:pt x="19" y="29"/>
                    <a:pt x="10" y="48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66"/>
                    <a:pt x="13" y="66"/>
                    <a:pt x="20" y="66"/>
                  </a:cubicBezTo>
                  <a:cubicBezTo>
                    <a:pt x="28" y="51"/>
                    <a:pt x="36" y="36"/>
                    <a:pt x="45" y="22"/>
                  </a:cubicBezTo>
                  <a:cubicBezTo>
                    <a:pt x="42" y="23"/>
                    <a:pt x="39" y="24"/>
                    <a:pt x="36" y="25"/>
                  </a:cubicBezTo>
                  <a:cubicBezTo>
                    <a:pt x="32" y="23"/>
                    <a:pt x="28" y="22"/>
                    <a:pt x="25" y="20"/>
                  </a:cubicBezTo>
                  <a:cubicBezTo>
                    <a:pt x="27" y="17"/>
                    <a:pt x="28" y="14"/>
                    <a:pt x="30" y="11"/>
                  </a:cubicBezTo>
                  <a:moveTo>
                    <a:pt x="37" y="0"/>
                  </a:moveTo>
                  <a:cubicBezTo>
                    <a:pt x="40" y="6"/>
                    <a:pt x="43" y="12"/>
                    <a:pt x="45" y="18"/>
                  </a:cubicBezTo>
                  <a:cubicBezTo>
                    <a:pt x="43" y="12"/>
                    <a:pt x="40" y="6"/>
                    <a:pt x="3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ṥļîḑé-Freeform: Shape 70"/>
            <p:cNvSpPr>
              <a:spLocks/>
            </p:cNvSpPr>
            <p:nvPr/>
          </p:nvSpPr>
          <p:spPr bwMode="auto">
            <a:xfrm>
              <a:off x="8498327" y="5527837"/>
              <a:ext cx="421709" cy="509109"/>
            </a:xfrm>
            <a:custGeom>
              <a:avLst/>
              <a:gdLst>
                <a:gd name="T0" fmla="*/ 12 w 21"/>
                <a:gd name="T1" fmla="*/ 0 h 25"/>
                <a:gd name="T2" fmla="*/ 5 w 21"/>
                <a:gd name="T3" fmla="*/ 11 h 25"/>
                <a:gd name="T4" fmla="*/ 0 w 21"/>
                <a:gd name="T5" fmla="*/ 20 h 25"/>
                <a:gd name="T6" fmla="*/ 11 w 21"/>
                <a:gd name="T7" fmla="*/ 25 h 25"/>
                <a:gd name="T8" fmla="*/ 20 w 21"/>
                <a:gd name="T9" fmla="*/ 22 h 25"/>
                <a:gd name="T10" fmla="*/ 21 w 21"/>
                <a:gd name="T11" fmla="*/ 20 h 25"/>
                <a:gd name="T12" fmla="*/ 20 w 21"/>
                <a:gd name="T13" fmla="*/ 18 h 25"/>
                <a:gd name="T14" fmla="*/ 12 w 21"/>
                <a:gd name="T15" fmla="*/ 0 h 25"/>
                <a:gd name="T16" fmla="*/ 12 w 2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">
                  <a:moveTo>
                    <a:pt x="12" y="0"/>
                  </a:moveTo>
                  <a:cubicBezTo>
                    <a:pt x="9" y="4"/>
                    <a:pt x="7" y="8"/>
                    <a:pt x="5" y="11"/>
                  </a:cubicBezTo>
                  <a:cubicBezTo>
                    <a:pt x="3" y="14"/>
                    <a:pt x="2" y="17"/>
                    <a:pt x="0" y="20"/>
                  </a:cubicBezTo>
                  <a:cubicBezTo>
                    <a:pt x="3" y="22"/>
                    <a:pt x="7" y="23"/>
                    <a:pt x="11" y="25"/>
                  </a:cubicBezTo>
                  <a:cubicBezTo>
                    <a:pt x="14" y="24"/>
                    <a:pt x="17" y="23"/>
                    <a:pt x="20" y="22"/>
                  </a:cubicBezTo>
                  <a:cubicBezTo>
                    <a:pt x="21" y="21"/>
                    <a:pt x="21" y="20"/>
                    <a:pt x="21" y="20"/>
                  </a:cubicBezTo>
                  <a:cubicBezTo>
                    <a:pt x="21" y="19"/>
                    <a:pt x="21" y="18"/>
                    <a:pt x="20" y="18"/>
                  </a:cubicBezTo>
                  <a:cubicBezTo>
                    <a:pt x="18" y="12"/>
                    <a:pt x="15" y="6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îṥļîḑé-Freeform: Shape 71"/>
            <p:cNvSpPr>
              <a:spLocks/>
            </p:cNvSpPr>
            <p:nvPr/>
          </p:nvSpPr>
          <p:spPr bwMode="auto">
            <a:xfrm>
              <a:off x="9302414" y="6159308"/>
              <a:ext cx="1023681" cy="815012"/>
            </a:xfrm>
            <a:custGeom>
              <a:avLst/>
              <a:gdLst>
                <a:gd name="T0" fmla="*/ 9 w 51"/>
                <a:gd name="T1" fmla="*/ 38 h 40"/>
                <a:gd name="T2" fmla="*/ 31 w 51"/>
                <a:gd name="T3" fmla="*/ 40 h 40"/>
                <a:gd name="T4" fmla="*/ 31 w 51"/>
                <a:gd name="T5" fmla="*/ 40 h 40"/>
                <a:gd name="T6" fmla="*/ 9 w 51"/>
                <a:gd name="T7" fmla="*/ 38 h 40"/>
                <a:gd name="T8" fmla="*/ 9 w 51"/>
                <a:gd name="T9" fmla="*/ 38 h 40"/>
                <a:gd name="T10" fmla="*/ 0 w 51"/>
                <a:gd name="T11" fmla="*/ 37 h 40"/>
                <a:gd name="T12" fmla="*/ 0 w 51"/>
                <a:gd name="T13" fmla="*/ 37 h 40"/>
                <a:gd name="T14" fmla="*/ 9 w 51"/>
                <a:gd name="T15" fmla="*/ 38 h 40"/>
                <a:gd name="T16" fmla="*/ 9 w 51"/>
                <a:gd name="T17" fmla="*/ 38 h 40"/>
                <a:gd name="T18" fmla="*/ 0 w 51"/>
                <a:gd name="T19" fmla="*/ 37 h 40"/>
                <a:gd name="T20" fmla="*/ 24 w 51"/>
                <a:gd name="T21" fmla="*/ 0 h 40"/>
                <a:gd name="T22" fmla="*/ 23 w 51"/>
                <a:gd name="T23" fmla="*/ 2 h 40"/>
                <a:gd name="T24" fmla="*/ 32 w 51"/>
                <a:gd name="T25" fmla="*/ 27 h 40"/>
                <a:gd name="T26" fmla="*/ 44 w 51"/>
                <a:gd name="T27" fmla="*/ 24 h 40"/>
                <a:gd name="T28" fmla="*/ 48 w 51"/>
                <a:gd name="T29" fmla="*/ 25 h 40"/>
                <a:gd name="T30" fmla="*/ 51 w 51"/>
                <a:gd name="T31" fmla="*/ 25 h 40"/>
                <a:gd name="T32" fmla="*/ 43 w 51"/>
                <a:gd name="T33" fmla="*/ 2 h 40"/>
                <a:gd name="T34" fmla="*/ 33 w 51"/>
                <a:gd name="T35" fmla="*/ 5 h 40"/>
                <a:gd name="T36" fmla="*/ 24 w 51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40">
                  <a:moveTo>
                    <a:pt x="9" y="38"/>
                  </a:moveTo>
                  <a:cubicBezTo>
                    <a:pt x="16" y="39"/>
                    <a:pt x="24" y="39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4" y="39"/>
                    <a:pt x="16" y="39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3" y="38"/>
                    <a:pt x="6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6" y="38"/>
                    <a:pt x="3" y="38"/>
                    <a:pt x="0" y="37"/>
                  </a:cubicBezTo>
                  <a:moveTo>
                    <a:pt x="24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26" y="11"/>
                    <a:pt x="29" y="19"/>
                    <a:pt x="32" y="27"/>
                  </a:cubicBezTo>
                  <a:cubicBezTo>
                    <a:pt x="36" y="25"/>
                    <a:pt x="40" y="24"/>
                    <a:pt x="44" y="24"/>
                  </a:cubicBezTo>
                  <a:cubicBezTo>
                    <a:pt x="46" y="24"/>
                    <a:pt x="47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48" y="17"/>
                    <a:pt x="46" y="10"/>
                    <a:pt x="43" y="2"/>
                  </a:cubicBezTo>
                  <a:cubicBezTo>
                    <a:pt x="39" y="3"/>
                    <a:pt x="36" y="4"/>
                    <a:pt x="33" y="5"/>
                  </a:cubicBezTo>
                  <a:cubicBezTo>
                    <a:pt x="30" y="3"/>
                    <a:pt x="27" y="2"/>
                    <a:pt x="24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îṥļîḑé-Freeform: Shape 72"/>
            <p:cNvSpPr>
              <a:spLocks/>
            </p:cNvSpPr>
            <p:nvPr/>
          </p:nvSpPr>
          <p:spPr bwMode="auto">
            <a:xfrm>
              <a:off x="9784211" y="5833740"/>
              <a:ext cx="381286" cy="427171"/>
            </a:xfrm>
            <a:custGeom>
              <a:avLst/>
              <a:gdLst>
                <a:gd name="T0" fmla="*/ 11 w 19"/>
                <a:gd name="T1" fmla="*/ 0 h 21"/>
                <a:gd name="T2" fmla="*/ 0 w 19"/>
                <a:gd name="T3" fmla="*/ 16 h 21"/>
                <a:gd name="T4" fmla="*/ 0 w 19"/>
                <a:gd name="T5" fmla="*/ 16 h 21"/>
                <a:gd name="T6" fmla="*/ 9 w 19"/>
                <a:gd name="T7" fmla="*/ 21 h 21"/>
                <a:gd name="T8" fmla="*/ 19 w 19"/>
                <a:gd name="T9" fmla="*/ 18 h 21"/>
                <a:gd name="T10" fmla="*/ 19 w 19"/>
                <a:gd name="T11" fmla="*/ 18 h 21"/>
                <a:gd name="T12" fmla="*/ 11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1" y="0"/>
                  </a:moveTo>
                  <a:cubicBezTo>
                    <a:pt x="7" y="5"/>
                    <a:pt x="4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8"/>
                    <a:pt x="6" y="19"/>
                    <a:pt x="9" y="21"/>
                  </a:cubicBezTo>
                  <a:cubicBezTo>
                    <a:pt x="12" y="20"/>
                    <a:pt x="15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" y="12"/>
                    <a:pt x="14" y="6"/>
                    <a:pt x="1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îṥļîḑé-Freeform: Shape 73"/>
            <p:cNvSpPr>
              <a:spLocks/>
            </p:cNvSpPr>
            <p:nvPr/>
          </p:nvSpPr>
          <p:spPr bwMode="auto">
            <a:xfrm>
              <a:off x="8397816" y="5262358"/>
              <a:ext cx="1546993" cy="1711962"/>
            </a:xfrm>
            <a:custGeom>
              <a:avLst/>
              <a:gdLst>
                <a:gd name="T0" fmla="*/ 54 w 77"/>
                <a:gd name="T1" fmla="*/ 82 h 84"/>
                <a:gd name="T2" fmla="*/ 76 w 77"/>
                <a:gd name="T3" fmla="*/ 84 h 84"/>
                <a:gd name="T4" fmla="*/ 56 w 77"/>
                <a:gd name="T5" fmla="*/ 82 h 84"/>
                <a:gd name="T6" fmla="*/ 55 w 77"/>
                <a:gd name="T7" fmla="*/ 82 h 84"/>
                <a:gd name="T8" fmla="*/ 54 w 77"/>
                <a:gd name="T9" fmla="*/ 82 h 84"/>
                <a:gd name="T10" fmla="*/ 35 w 77"/>
                <a:gd name="T11" fmla="*/ 19 h 84"/>
                <a:gd name="T12" fmla="*/ 26 w 77"/>
                <a:gd name="T13" fmla="*/ 33 h 84"/>
                <a:gd name="T14" fmla="*/ 25 w 77"/>
                <a:gd name="T15" fmla="*/ 35 h 84"/>
                <a:gd name="T16" fmla="*/ 0 w 77"/>
                <a:gd name="T17" fmla="*/ 79 h 84"/>
                <a:gd name="T18" fmla="*/ 0 w 77"/>
                <a:gd name="T19" fmla="*/ 79 h 84"/>
                <a:gd name="T20" fmla="*/ 45 w 77"/>
                <a:gd name="T21" fmla="*/ 81 h 84"/>
                <a:gd name="T22" fmla="*/ 54 w 77"/>
                <a:gd name="T23" fmla="*/ 82 h 84"/>
                <a:gd name="T24" fmla="*/ 54 w 77"/>
                <a:gd name="T25" fmla="*/ 82 h 84"/>
                <a:gd name="T26" fmla="*/ 56 w 77"/>
                <a:gd name="T27" fmla="*/ 82 h 84"/>
                <a:gd name="T28" fmla="*/ 70 w 77"/>
                <a:gd name="T29" fmla="*/ 75 h 84"/>
                <a:gd name="T30" fmla="*/ 77 w 77"/>
                <a:gd name="T31" fmla="*/ 71 h 84"/>
                <a:gd name="T32" fmla="*/ 68 w 77"/>
                <a:gd name="T33" fmla="*/ 46 h 84"/>
                <a:gd name="T34" fmla="*/ 59 w 77"/>
                <a:gd name="T35" fmla="*/ 26 h 84"/>
                <a:gd name="T36" fmla="*/ 45 w 77"/>
                <a:gd name="T37" fmla="*/ 30 h 84"/>
                <a:gd name="T38" fmla="*/ 32 w 77"/>
                <a:gd name="T39" fmla="*/ 24 h 84"/>
                <a:gd name="T40" fmla="*/ 35 w 77"/>
                <a:gd name="T41" fmla="*/ 19 h 84"/>
                <a:gd name="T42" fmla="*/ 47 w 77"/>
                <a:gd name="T43" fmla="*/ 0 h 84"/>
                <a:gd name="T44" fmla="*/ 42 w 77"/>
                <a:gd name="T45" fmla="*/ 8 h 84"/>
                <a:gd name="T46" fmla="*/ 47 w 77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84">
                  <a:moveTo>
                    <a:pt x="54" y="82"/>
                  </a:moveTo>
                  <a:cubicBezTo>
                    <a:pt x="61" y="83"/>
                    <a:pt x="69" y="83"/>
                    <a:pt x="76" y="84"/>
                  </a:cubicBezTo>
                  <a:cubicBezTo>
                    <a:pt x="67" y="83"/>
                    <a:pt x="59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2"/>
                    <a:pt x="55" y="82"/>
                    <a:pt x="54" y="82"/>
                  </a:cubicBezTo>
                  <a:moveTo>
                    <a:pt x="35" y="19"/>
                  </a:moveTo>
                  <a:cubicBezTo>
                    <a:pt x="32" y="24"/>
                    <a:pt x="29" y="28"/>
                    <a:pt x="26" y="33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16" y="49"/>
                    <a:pt x="8" y="64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5" y="80"/>
                    <a:pt x="30" y="80"/>
                    <a:pt x="45" y="81"/>
                  </a:cubicBezTo>
                  <a:cubicBezTo>
                    <a:pt x="48" y="82"/>
                    <a:pt x="51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5" y="82"/>
                    <a:pt x="55" y="82"/>
                    <a:pt x="56" y="82"/>
                  </a:cubicBezTo>
                  <a:cubicBezTo>
                    <a:pt x="61" y="82"/>
                    <a:pt x="65" y="79"/>
                    <a:pt x="70" y="75"/>
                  </a:cubicBezTo>
                  <a:cubicBezTo>
                    <a:pt x="72" y="74"/>
                    <a:pt x="75" y="72"/>
                    <a:pt x="77" y="71"/>
                  </a:cubicBezTo>
                  <a:cubicBezTo>
                    <a:pt x="74" y="63"/>
                    <a:pt x="71" y="55"/>
                    <a:pt x="68" y="46"/>
                  </a:cubicBezTo>
                  <a:cubicBezTo>
                    <a:pt x="65" y="40"/>
                    <a:pt x="62" y="33"/>
                    <a:pt x="59" y="26"/>
                  </a:cubicBezTo>
                  <a:cubicBezTo>
                    <a:pt x="54" y="27"/>
                    <a:pt x="49" y="29"/>
                    <a:pt x="45" y="30"/>
                  </a:cubicBezTo>
                  <a:cubicBezTo>
                    <a:pt x="40" y="28"/>
                    <a:pt x="36" y="26"/>
                    <a:pt x="32" y="24"/>
                  </a:cubicBezTo>
                  <a:cubicBezTo>
                    <a:pt x="33" y="23"/>
                    <a:pt x="34" y="21"/>
                    <a:pt x="35" y="19"/>
                  </a:cubicBezTo>
                  <a:moveTo>
                    <a:pt x="47" y="0"/>
                  </a:moveTo>
                  <a:cubicBezTo>
                    <a:pt x="45" y="3"/>
                    <a:pt x="43" y="6"/>
                    <a:pt x="42" y="8"/>
                  </a:cubicBezTo>
                  <a:cubicBezTo>
                    <a:pt x="43" y="6"/>
                    <a:pt x="45" y="3"/>
                    <a:pt x="4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îṥļîḑé-Freeform: Shape 74"/>
            <p:cNvSpPr>
              <a:spLocks/>
            </p:cNvSpPr>
            <p:nvPr/>
          </p:nvSpPr>
          <p:spPr bwMode="auto">
            <a:xfrm>
              <a:off x="9041304" y="5262358"/>
              <a:ext cx="541885" cy="611805"/>
            </a:xfrm>
            <a:custGeom>
              <a:avLst/>
              <a:gdLst>
                <a:gd name="T0" fmla="*/ 15 w 27"/>
                <a:gd name="T1" fmla="*/ 0 h 30"/>
                <a:gd name="T2" fmla="*/ 15 w 27"/>
                <a:gd name="T3" fmla="*/ 0 h 30"/>
                <a:gd name="T4" fmla="*/ 10 w 27"/>
                <a:gd name="T5" fmla="*/ 8 h 30"/>
                <a:gd name="T6" fmla="*/ 3 w 27"/>
                <a:gd name="T7" fmla="*/ 19 h 30"/>
                <a:gd name="T8" fmla="*/ 0 w 27"/>
                <a:gd name="T9" fmla="*/ 24 h 30"/>
                <a:gd name="T10" fmla="*/ 13 w 27"/>
                <a:gd name="T11" fmla="*/ 30 h 30"/>
                <a:gd name="T12" fmla="*/ 27 w 27"/>
                <a:gd name="T13" fmla="*/ 26 h 30"/>
                <a:gd name="T14" fmla="*/ 27 w 27"/>
                <a:gd name="T15" fmla="*/ 26 h 30"/>
                <a:gd name="T16" fmla="*/ 15 w 27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3"/>
                    <a:pt x="11" y="6"/>
                    <a:pt x="10" y="8"/>
                  </a:cubicBezTo>
                  <a:cubicBezTo>
                    <a:pt x="7" y="12"/>
                    <a:pt x="5" y="16"/>
                    <a:pt x="3" y="19"/>
                  </a:cubicBezTo>
                  <a:cubicBezTo>
                    <a:pt x="2" y="21"/>
                    <a:pt x="1" y="23"/>
                    <a:pt x="0" y="24"/>
                  </a:cubicBezTo>
                  <a:cubicBezTo>
                    <a:pt x="4" y="26"/>
                    <a:pt x="8" y="28"/>
                    <a:pt x="13" y="30"/>
                  </a:cubicBezTo>
                  <a:cubicBezTo>
                    <a:pt x="17" y="29"/>
                    <a:pt x="22" y="27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3" y="17"/>
                    <a:pt x="19" y="9"/>
                    <a:pt x="1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îṥļîḑé-Freeform: Shape 75"/>
            <p:cNvSpPr>
              <a:spLocks/>
            </p:cNvSpPr>
            <p:nvPr/>
          </p:nvSpPr>
          <p:spPr bwMode="auto">
            <a:xfrm>
              <a:off x="10567540" y="6138550"/>
              <a:ext cx="1345971" cy="1182095"/>
            </a:xfrm>
            <a:custGeom>
              <a:avLst/>
              <a:gdLst>
                <a:gd name="T0" fmla="*/ 67 w 67"/>
                <a:gd name="T1" fmla="*/ 57 h 58"/>
                <a:gd name="T2" fmla="*/ 67 w 67"/>
                <a:gd name="T3" fmla="*/ 58 h 58"/>
                <a:gd name="T4" fmla="*/ 67 w 67"/>
                <a:gd name="T5" fmla="*/ 57 h 58"/>
                <a:gd name="T6" fmla="*/ 32 w 67"/>
                <a:gd name="T7" fmla="*/ 0 h 58"/>
                <a:gd name="T8" fmla="*/ 6 w 67"/>
                <a:gd name="T9" fmla="*/ 22 h 58"/>
                <a:gd name="T10" fmla="*/ 0 w 67"/>
                <a:gd name="T11" fmla="*/ 31 h 58"/>
                <a:gd name="T12" fmla="*/ 20 w 67"/>
                <a:gd name="T13" fmla="*/ 48 h 58"/>
                <a:gd name="T14" fmla="*/ 21 w 67"/>
                <a:gd name="T15" fmla="*/ 49 h 58"/>
                <a:gd name="T16" fmla="*/ 20 w 67"/>
                <a:gd name="T17" fmla="*/ 48 h 58"/>
                <a:gd name="T18" fmla="*/ 4 w 67"/>
                <a:gd name="T19" fmla="*/ 46 h 58"/>
                <a:gd name="T20" fmla="*/ 67 w 67"/>
                <a:gd name="T21" fmla="*/ 57 h 58"/>
                <a:gd name="T22" fmla="*/ 35 w 67"/>
                <a:gd name="T23" fmla="*/ 1 h 58"/>
                <a:gd name="T24" fmla="*/ 32 w 67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58">
                  <a:moveTo>
                    <a:pt x="67" y="57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7"/>
                  </a:cubicBezTo>
                  <a:moveTo>
                    <a:pt x="32" y="0"/>
                  </a:moveTo>
                  <a:cubicBezTo>
                    <a:pt x="21" y="0"/>
                    <a:pt x="13" y="11"/>
                    <a:pt x="6" y="22"/>
                  </a:cubicBezTo>
                  <a:cubicBezTo>
                    <a:pt x="4" y="25"/>
                    <a:pt x="2" y="28"/>
                    <a:pt x="0" y="31"/>
                  </a:cubicBezTo>
                  <a:cubicBezTo>
                    <a:pt x="9" y="38"/>
                    <a:pt x="14" y="47"/>
                    <a:pt x="20" y="48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8"/>
                    <a:pt x="21" y="48"/>
                    <a:pt x="20" y="48"/>
                  </a:cubicBezTo>
                  <a:cubicBezTo>
                    <a:pt x="17" y="48"/>
                    <a:pt x="12" y="47"/>
                    <a:pt x="4" y="46"/>
                  </a:cubicBezTo>
                  <a:cubicBezTo>
                    <a:pt x="26" y="49"/>
                    <a:pt x="60" y="55"/>
                    <a:pt x="67" y="57"/>
                  </a:cubicBezTo>
                  <a:cubicBezTo>
                    <a:pt x="58" y="54"/>
                    <a:pt x="56" y="5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ïšḻïďê-Freeform: Shape 76"/>
            <p:cNvSpPr>
              <a:spLocks/>
            </p:cNvSpPr>
            <p:nvPr/>
          </p:nvSpPr>
          <p:spPr bwMode="auto">
            <a:xfrm>
              <a:off x="9925144" y="6668417"/>
              <a:ext cx="722149" cy="407506"/>
            </a:xfrm>
            <a:custGeom>
              <a:avLst/>
              <a:gdLst>
                <a:gd name="T0" fmla="*/ 0 w 36"/>
                <a:gd name="T1" fmla="*/ 15 h 20"/>
                <a:gd name="T2" fmla="*/ 36 w 36"/>
                <a:gd name="T3" fmla="*/ 20 h 20"/>
                <a:gd name="T4" fmla="*/ 27 w 36"/>
                <a:gd name="T5" fmla="*/ 18 h 20"/>
                <a:gd name="T6" fmla="*/ 27 w 36"/>
                <a:gd name="T7" fmla="*/ 19 h 20"/>
                <a:gd name="T8" fmla="*/ 0 w 36"/>
                <a:gd name="T9" fmla="*/ 15 h 20"/>
                <a:gd name="T10" fmla="*/ 20 w 36"/>
                <a:gd name="T11" fmla="*/ 0 h 20"/>
                <a:gd name="T12" fmla="*/ 25 w 36"/>
                <a:gd name="T13" fmla="*/ 14 h 20"/>
                <a:gd name="T14" fmla="*/ 32 w 36"/>
                <a:gd name="T15" fmla="*/ 5 h 20"/>
                <a:gd name="T16" fmla="*/ 20 w 36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0">
                  <a:moveTo>
                    <a:pt x="0" y="15"/>
                  </a:moveTo>
                  <a:cubicBezTo>
                    <a:pt x="12" y="17"/>
                    <a:pt x="26" y="18"/>
                    <a:pt x="36" y="20"/>
                  </a:cubicBezTo>
                  <a:cubicBezTo>
                    <a:pt x="33" y="19"/>
                    <a:pt x="30" y="19"/>
                    <a:pt x="27" y="18"/>
                  </a:cubicBezTo>
                  <a:cubicBezTo>
                    <a:pt x="27" y="18"/>
                    <a:pt x="27" y="18"/>
                    <a:pt x="27" y="19"/>
                  </a:cubicBezTo>
                  <a:cubicBezTo>
                    <a:pt x="18" y="17"/>
                    <a:pt x="9" y="16"/>
                    <a:pt x="0" y="15"/>
                  </a:cubicBezTo>
                  <a:moveTo>
                    <a:pt x="20" y="0"/>
                  </a:moveTo>
                  <a:cubicBezTo>
                    <a:pt x="22" y="5"/>
                    <a:pt x="24" y="9"/>
                    <a:pt x="25" y="14"/>
                  </a:cubicBezTo>
                  <a:cubicBezTo>
                    <a:pt x="28" y="12"/>
                    <a:pt x="30" y="9"/>
                    <a:pt x="32" y="5"/>
                  </a:cubicBezTo>
                  <a:cubicBezTo>
                    <a:pt x="29" y="3"/>
                    <a:pt x="25" y="1"/>
                    <a:pt x="2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ïšḻïďê-Freeform: Shape 77"/>
            <p:cNvSpPr>
              <a:spLocks/>
            </p:cNvSpPr>
            <p:nvPr/>
          </p:nvSpPr>
          <p:spPr bwMode="auto">
            <a:xfrm>
              <a:off x="9925144" y="6648752"/>
              <a:ext cx="541885" cy="407506"/>
            </a:xfrm>
            <a:custGeom>
              <a:avLst/>
              <a:gdLst>
                <a:gd name="T0" fmla="*/ 13 w 27"/>
                <a:gd name="T1" fmla="*/ 0 h 20"/>
                <a:gd name="T2" fmla="*/ 1 w 27"/>
                <a:gd name="T3" fmla="*/ 3 h 20"/>
                <a:gd name="T4" fmla="*/ 7 w 27"/>
                <a:gd name="T5" fmla="*/ 17 h 20"/>
                <a:gd name="T6" fmla="*/ 0 w 27"/>
                <a:gd name="T7" fmla="*/ 16 h 20"/>
                <a:gd name="T8" fmla="*/ 0 w 27"/>
                <a:gd name="T9" fmla="*/ 16 h 20"/>
                <a:gd name="T10" fmla="*/ 27 w 27"/>
                <a:gd name="T11" fmla="*/ 20 h 20"/>
                <a:gd name="T12" fmla="*/ 27 w 27"/>
                <a:gd name="T13" fmla="*/ 19 h 20"/>
                <a:gd name="T14" fmla="*/ 19 w 27"/>
                <a:gd name="T15" fmla="*/ 18 h 20"/>
                <a:gd name="T16" fmla="*/ 19 w 27"/>
                <a:gd name="T17" fmla="*/ 18 h 20"/>
                <a:gd name="T18" fmla="*/ 18 w 27"/>
                <a:gd name="T19" fmla="*/ 18 h 20"/>
                <a:gd name="T20" fmla="*/ 19 w 27"/>
                <a:gd name="T21" fmla="*/ 18 h 20"/>
                <a:gd name="T22" fmla="*/ 25 w 27"/>
                <a:gd name="T23" fmla="*/ 15 h 20"/>
                <a:gd name="T24" fmla="*/ 20 w 27"/>
                <a:gd name="T25" fmla="*/ 1 h 20"/>
                <a:gd name="T26" fmla="*/ 17 w 27"/>
                <a:gd name="T27" fmla="*/ 1 h 20"/>
                <a:gd name="T28" fmla="*/ 13 w 27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0">
                  <a:moveTo>
                    <a:pt x="13" y="0"/>
                  </a:moveTo>
                  <a:cubicBezTo>
                    <a:pt x="9" y="0"/>
                    <a:pt x="5" y="1"/>
                    <a:pt x="1" y="3"/>
                  </a:cubicBezTo>
                  <a:cubicBezTo>
                    <a:pt x="3" y="8"/>
                    <a:pt x="5" y="12"/>
                    <a:pt x="7" y="17"/>
                  </a:cubicBezTo>
                  <a:cubicBezTo>
                    <a:pt x="4" y="17"/>
                    <a:pt x="2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9" y="17"/>
                    <a:pt x="18" y="18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0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9" y="18"/>
                  </a:cubicBezTo>
                  <a:cubicBezTo>
                    <a:pt x="21" y="18"/>
                    <a:pt x="23" y="17"/>
                    <a:pt x="25" y="15"/>
                  </a:cubicBezTo>
                  <a:cubicBezTo>
                    <a:pt x="24" y="10"/>
                    <a:pt x="22" y="6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šḻïďê-Freeform: Shape 78"/>
            <p:cNvSpPr>
              <a:spLocks/>
            </p:cNvSpPr>
            <p:nvPr/>
          </p:nvSpPr>
          <p:spPr bwMode="auto">
            <a:xfrm>
              <a:off x="9523101" y="6709932"/>
              <a:ext cx="541885" cy="285145"/>
            </a:xfrm>
            <a:custGeom>
              <a:avLst/>
              <a:gdLst>
                <a:gd name="T0" fmla="*/ 21 w 27"/>
                <a:gd name="T1" fmla="*/ 0 h 14"/>
                <a:gd name="T2" fmla="*/ 14 w 27"/>
                <a:gd name="T3" fmla="*/ 4 h 14"/>
                <a:gd name="T4" fmla="*/ 0 w 27"/>
                <a:gd name="T5" fmla="*/ 11 h 14"/>
                <a:gd name="T6" fmla="*/ 20 w 27"/>
                <a:gd name="T7" fmla="*/ 13 h 14"/>
                <a:gd name="T8" fmla="*/ 27 w 27"/>
                <a:gd name="T9" fmla="*/ 14 h 14"/>
                <a:gd name="T10" fmla="*/ 21 w 2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4">
                  <a:moveTo>
                    <a:pt x="21" y="0"/>
                  </a:moveTo>
                  <a:cubicBezTo>
                    <a:pt x="19" y="1"/>
                    <a:pt x="16" y="3"/>
                    <a:pt x="14" y="4"/>
                  </a:cubicBezTo>
                  <a:cubicBezTo>
                    <a:pt x="9" y="8"/>
                    <a:pt x="5" y="11"/>
                    <a:pt x="0" y="11"/>
                  </a:cubicBezTo>
                  <a:cubicBezTo>
                    <a:pt x="3" y="11"/>
                    <a:pt x="11" y="12"/>
                    <a:pt x="20" y="13"/>
                  </a:cubicBezTo>
                  <a:cubicBezTo>
                    <a:pt x="22" y="13"/>
                    <a:pt x="24" y="14"/>
                    <a:pt x="27" y="14"/>
                  </a:cubicBezTo>
                  <a:cubicBezTo>
                    <a:pt x="25" y="9"/>
                    <a:pt x="23" y="5"/>
                    <a:pt x="2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ïšḻïďê-Freeform: Shape 79"/>
            <p:cNvSpPr>
              <a:spLocks/>
            </p:cNvSpPr>
            <p:nvPr/>
          </p:nvSpPr>
          <p:spPr bwMode="auto">
            <a:xfrm>
              <a:off x="9482678" y="69338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ïšḻïďê-Oval 80"/>
            <p:cNvSpPr>
              <a:spLocks/>
            </p:cNvSpPr>
            <p:nvPr/>
          </p:nvSpPr>
          <p:spPr bwMode="auto">
            <a:xfrm>
              <a:off x="9482678" y="6933897"/>
              <a:ext cx="1093" cy="1093"/>
            </a:xfrm>
            <a:prstGeom prst="ellipse">
              <a:avLst/>
            </a:pr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ïšḻïďê-Freeform: Shape 81"/>
            <p:cNvSpPr>
              <a:spLocks/>
            </p:cNvSpPr>
            <p:nvPr/>
          </p:nvSpPr>
          <p:spPr bwMode="auto">
            <a:xfrm>
              <a:off x="9482678" y="6933897"/>
              <a:ext cx="40423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1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ïšḻïďê-Freeform: Shape 82"/>
            <p:cNvSpPr>
              <a:spLocks/>
            </p:cNvSpPr>
            <p:nvPr/>
          </p:nvSpPr>
          <p:spPr bwMode="auto">
            <a:xfrm>
              <a:off x="10426606" y="6770020"/>
              <a:ext cx="542977" cy="347418"/>
            </a:xfrm>
            <a:custGeom>
              <a:avLst/>
              <a:gdLst>
                <a:gd name="T0" fmla="*/ 7 w 27"/>
                <a:gd name="T1" fmla="*/ 0 h 17"/>
                <a:gd name="T2" fmla="*/ 0 w 27"/>
                <a:gd name="T3" fmla="*/ 9 h 17"/>
                <a:gd name="T4" fmla="*/ 2 w 27"/>
                <a:gd name="T5" fmla="*/ 13 h 17"/>
                <a:gd name="T6" fmla="*/ 11 w 27"/>
                <a:gd name="T7" fmla="*/ 15 h 17"/>
                <a:gd name="T8" fmla="*/ 27 w 27"/>
                <a:gd name="T9" fmla="*/ 17 h 17"/>
                <a:gd name="T10" fmla="*/ 7 w 2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7">
                  <a:moveTo>
                    <a:pt x="7" y="0"/>
                  </a:moveTo>
                  <a:cubicBezTo>
                    <a:pt x="5" y="4"/>
                    <a:pt x="3" y="7"/>
                    <a:pt x="0" y="9"/>
                  </a:cubicBezTo>
                  <a:cubicBezTo>
                    <a:pt x="1" y="10"/>
                    <a:pt x="1" y="12"/>
                    <a:pt x="2" y="13"/>
                  </a:cubicBezTo>
                  <a:cubicBezTo>
                    <a:pt x="5" y="14"/>
                    <a:pt x="8" y="14"/>
                    <a:pt x="11" y="15"/>
                  </a:cubicBezTo>
                  <a:cubicBezTo>
                    <a:pt x="19" y="16"/>
                    <a:pt x="24" y="17"/>
                    <a:pt x="27" y="17"/>
                  </a:cubicBezTo>
                  <a:cubicBezTo>
                    <a:pt x="21" y="16"/>
                    <a:pt x="16" y="7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ïšḻïďê-Freeform: Shape 83"/>
            <p:cNvSpPr>
              <a:spLocks/>
            </p:cNvSpPr>
            <p:nvPr/>
          </p:nvSpPr>
          <p:spPr bwMode="auto">
            <a:xfrm>
              <a:off x="10285672" y="6953562"/>
              <a:ext cx="181357" cy="81938"/>
            </a:xfrm>
            <a:custGeom>
              <a:avLst/>
              <a:gdLst>
                <a:gd name="T0" fmla="*/ 0 w 9"/>
                <a:gd name="T1" fmla="*/ 3 h 4"/>
                <a:gd name="T2" fmla="*/ 1 w 9"/>
                <a:gd name="T3" fmla="*/ 3 h 4"/>
                <a:gd name="T4" fmla="*/ 1 w 9"/>
                <a:gd name="T5" fmla="*/ 3 h 4"/>
                <a:gd name="T6" fmla="*/ 0 w 9"/>
                <a:gd name="T7" fmla="*/ 3 h 4"/>
                <a:gd name="T8" fmla="*/ 7 w 9"/>
                <a:gd name="T9" fmla="*/ 0 h 4"/>
                <a:gd name="T10" fmla="*/ 1 w 9"/>
                <a:gd name="T11" fmla="*/ 3 h 4"/>
                <a:gd name="T12" fmla="*/ 9 w 9"/>
                <a:gd name="T13" fmla="*/ 4 h 4"/>
                <a:gd name="T14" fmla="*/ 7 w 9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7" y="0"/>
                  </a:moveTo>
                  <a:cubicBezTo>
                    <a:pt x="5" y="2"/>
                    <a:pt x="3" y="3"/>
                    <a:pt x="1" y="3"/>
                  </a:cubicBezTo>
                  <a:cubicBezTo>
                    <a:pt x="2" y="3"/>
                    <a:pt x="5" y="4"/>
                    <a:pt x="9" y="4"/>
                  </a:cubicBezTo>
                  <a:cubicBezTo>
                    <a:pt x="8" y="3"/>
                    <a:pt x="8" y="1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ïšḻïďê-Freeform: Shape 84"/>
            <p:cNvSpPr>
              <a:spLocks/>
            </p:cNvSpPr>
            <p:nvPr/>
          </p:nvSpPr>
          <p:spPr bwMode="auto">
            <a:xfrm>
              <a:off x="10969583" y="7117438"/>
              <a:ext cx="19665" cy="1966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šḻïďê-Freeform: Shape 85"/>
            <p:cNvSpPr>
              <a:spLocks/>
            </p:cNvSpPr>
            <p:nvPr/>
          </p:nvSpPr>
          <p:spPr bwMode="auto">
            <a:xfrm>
              <a:off x="7695333" y="5141089"/>
              <a:ext cx="1485813" cy="1751292"/>
            </a:xfrm>
            <a:custGeom>
              <a:avLst/>
              <a:gdLst>
                <a:gd name="T0" fmla="*/ 73 w 74"/>
                <a:gd name="T1" fmla="*/ 13 h 86"/>
                <a:gd name="T2" fmla="*/ 71 w 74"/>
                <a:gd name="T3" fmla="*/ 13 h 86"/>
                <a:gd name="T4" fmla="*/ 69 w 74"/>
                <a:gd name="T5" fmla="*/ 12 h 86"/>
                <a:gd name="T6" fmla="*/ 66 w 74"/>
                <a:gd name="T7" fmla="*/ 13 h 86"/>
                <a:gd name="T8" fmla="*/ 64 w 74"/>
                <a:gd name="T9" fmla="*/ 13 h 86"/>
                <a:gd name="T10" fmla="*/ 61 w 74"/>
                <a:gd name="T11" fmla="*/ 14 h 86"/>
                <a:gd name="T12" fmla="*/ 54 w 74"/>
                <a:gd name="T13" fmla="*/ 13 h 86"/>
                <a:gd name="T14" fmla="*/ 48 w 74"/>
                <a:gd name="T15" fmla="*/ 12 h 86"/>
                <a:gd name="T16" fmla="*/ 42 w 74"/>
                <a:gd name="T17" fmla="*/ 11 h 86"/>
                <a:gd name="T18" fmla="*/ 42 w 74"/>
                <a:gd name="T19" fmla="*/ 4 h 86"/>
                <a:gd name="T20" fmla="*/ 39 w 74"/>
                <a:gd name="T21" fmla="*/ 0 h 86"/>
                <a:gd name="T22" fmla="*/ 35 w 74"/>
                <a:gd name="T23" fmla="*/ 4 h 86"/>
                <a:gd name="T24" fmla="*/ 35 w 74"/>
                <a:gd name="T25" fmla="*/ 10 h 86"/>
                <a:gd name="T26" fmla="*/ 28 w 74"/>
                <a:gd name="T27" fmla="*/ 10 h 86"/>
                <a:gd name="T28" fmla="*/ 24 w 74"/>
                <a:gd name="T29" fmla="*/ 11 h 86"/>
                <a:gd name="T30" fmla="*/ 21 w 74"/>
                <a:gd name="T31" fmla="*/ 12 h 86"/>
                <a:gd name="T32" fmla="*/ 13 w 74"/>
                <a:gd name="T33" fmla="*/ 12 h 86"/>
                <a:gd name="T34" fmla="*/ 10 w 74"/>
                <a:gd name="T35" fmla="*/ 12 h 86"/>
                <a:gd name="T36" fmla="*/ 8 w 74"/>
                <a:gd name="T37" fmla="*/ 10 h 86"/>
                <a:gd name="T38" fmla="*/ 5 w 74"/>
                <a:gd name="T39" fmla="*/ 10 h 86"/>
                <a:gd name="T40" fmla="*/ 4 w 74"/>
                <a:gd name="T41" fmla="*/ 11 h 86"/>
                <a:gd name="T42" fmla="*/ 1 w 74"/>
                <a:gd name="T43" fmla="*/ 11 h 86"/>
                <a:gd name="T44" fmla="*/ 1 w 74"/>
                <a:gd name="T45" fmla="*/ 12 h 86"/>
                <a:gd name="T46" fmla="*/ 2 w 74"/>
                <a:gd name="T47" fmla="*/ 13 h 86"/>
                <a:gd name="T48" fmla="*/ 3 w 74"/>
                <a:gd name="T49" fmla="*/ 13 h 86"/>
                <a:gd name="T50" fmla="*/ 11 w 74"/>
                <a:gd name="T51" fmla="*/ 14 h 86"/>
                <a:gd name="T52" fmla="*/ 16 w 74"/>
                <a:gd name="T53" fmla="*/ 20 h 86"/>
                <a:gd name="T54" fmla="*/ 22 w 74"/>
                <a:gd name="T55" fmla="*/ 20 h 86"/>
                <a:gd name="T56" fmla="*/ 28 w 74"/>
                <a:gd name="T57" fmla="*/ 22 h 86"/>
                <a:gd name="T58" fmla="*/ 27 w 74"/>
                <a:gd name="T59" fmla="*/ 29 h 86"/>
                <a:gd name="T60" fmla="*/ 28 w 74"/>
                <a:gd name="T61" fmla="*/ 32 h 86"/>
                <a:gd name="T62" fmla="*/ 29 w 74"/>
                <a:gd name="T63" fmla="*/ 34 h 86"/>
                <a:gd name="T64" fmla="*/ 28 w 74"/>
                <a:gd name="T65" fmla="*/ 38 h 86"/>
                <a:gd name="T66" fmla="*/ 29 w 74"/>
                <a:gd name="T67" fmla="*/ 40 h 86"/>
                <a:gd name="T68" fmla="*/ 28 w 74"/>
                <a:gd name="T69" fmla="*/ 63 h 86"/>
                <a:gd name="T70" fmla="*/ 25 w 74"/>
                <a:gd name="T71" fmla="*/ 64 h 86"/>
                <a:gd name="T72" fmla="*/ 25 w 74"/>
                <a:gd name="T73" fmla="*/ 66 h 86"/>
                <a:gd name="T74" fmla="*/ 23 w 74"/>
                <a:gd name="T75" fmla="*/ 66 h 86"/>
                <a:gd name="T76" fmla="*/ 22 w 74"/>
                <a:gd name="T77" fmla="*/ 85 h 86"/>
                <a:gd name="T78" fmla="*/ 51 w 74"/>
                <a:gd name="T79" fmla="*/ 86 h 86"/>
                <a:gd name="T80" fmla="*/ 50 w 74"/>
                <a:gd name="T81" fmla="*/ 67 h 86"/>
                <a:gd name="T82" fmla="*/ 48 w 74"/>
                <a:gd name="T83" fmla="*/ 66 h 86"/>
                <a:gd name="T84" fmla="*/ 48 w 74"/>
                <a:gd name="T85" fmla="*/ 64 h 86"/>
                <a:gd name="T86" fmla="*/ 46 w 74"/>
                <a:gd name="T87" fmla="*/ 63 h 86"/>
                <a:gd name="T88" fmla="*/ 45 w 74"/>
                <a:gd name="T89" fmla="*/ 50 h 86"/>
                <a:gd name="T90" fmla="*/ 46 w 74"/>
                <a:gd name="T91" fmla="*/ 49 h 86"/>
                <a:gd name="T92" fmla="*/ 47 w 74"/>
                <a:gd name="T93" fmla="*/ 42 h 86"/>
                <a:gd name="T94" fmla="*/ 47 w 74"/>
                <a:gd name="T95" fmla="*/ 41 h 86"/>
                <a:gd name="T96" fmla="*/ 47 w 74"/>
                <a:gd name="T97" fmla="*/ 23 h 86"/>
                <a:gd name="T98" fmla="*/ 52 w 74"/>
                <a:gd name="T99" fmla="*/ 22 h 86"/>
                <a:gd name="T100" fmla="*/ 59 w 74"/>
                <a:gd name="T101" fmla="*/ 21 h 86"/>
                <a:gd name="T102" fmla="*/ 61 w 74"/>
                <a:gd name="T103" fmla="*/ 21 h 86"/>
                <a:gd name="T104" fmla="*/ 64 w 74"/>
                <a:gd name="T105" fmla="*/ 16 h 86"/>
                <a:gd name="T106" fmla="*/ 65 w 74"/>
                <a:gd name="T107" fmla="*/ 16 h 86"/>
                <a:gd name="T108" fmla="*/ 74 w 74"/>
                <a:gd name="T109" fmla="*/ 14 h 86"/>
                <a:gd name="T110" fmla="*/ 73 w 74"/>
                <a:gd name="T111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86">
                  <a:moveTo>
                    <a:pt x="73" y="13"/>
                  </a:moveTo>
                  <a:cubicBezTo>
                    <a:pt x="72" y="13"/>
                    <a:pt x="71" y="13"/>
                    <a:pt x="71" y="13"/>
                  </a:cubicBezTo>
                  <a:cubicBezTo>
                    <a:pt x="71" y="13"/>
                    <a:pt x="72" y="12"/>
                    <a:pt x="69" y="12"/>
                  </a:cubicBezTo>
                  <a:cubicBezTo>
                    <a:pt x="67" y="12"/>
                    <a:pt x="66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3" y="13"/>
                    <a:pt x="62" y="14"/>
                    <a:pt x="61" y="14"/>
                  </a:cubicBezTo>
                  <a:cubicBezTo>
                    <a:pt x="60" y="14"/>
                    <a:pt x="56" y="14"/>
                    <a:pt x="54" y="13"/>
                  </a:cubicBezTo>
                  <a:cubicBezTo>
                    <a:pt x="53" y="13"/>
                    <a:pt x="50" y="13"/>
                    <a:pt x="48" y="12"/>
                  </a:cubicBezTo>
                  <a:cubicBezTo>
                    <a:pt x="46" y="11"/>
                    <a:pt x="44" y="11"/>
                    <a:pt x="42" y="11"/>
                  </a:cubicBezTo>
                  <a:cubicBezTo>
                    <a:pt x="42" y="9"/>
                    <a:pt x="42" y="5"/>
                    <a:pt x="42" y="4"/>
                  </a:cubicBezTo>
                  <a:cubicBezTo>
                    <a:pt x="42" y="3"/>
                    <a:pt x="42" y="0"/>
                    <a:pt x="39" y="0"/>
                  </a:cubicBezTo>
                  <a:cubicBezTo>
                    <a:pt x="36" y="0"/>
                    <a:pt x="35" y="3"/>
                    <a:pt x="35" y="4"/>
                  </a:cubicBezTo>
                  <a:cubicBezTo>
                    <a:pt x="35" y="5"/>
                    <a:pt x="34" y="9"/>
                    <a:pt x="35" y="10"/>
                  </a:cubicBezTo>
                  <a:cubicBezTo>
                    <a:pt x="34" y="10"/>
                    <a:pt x="29" y="10"/>
                    <a:pt x="28" y="10"/>
                  </a:cubicBezTo>
                  <a:cubicBezTo>
                    <a:pt x="26" y="10"/>
                    <a:pt x="26" y="11"/>
                    <a:pt x="24" y="11"/>
                  </a:cubicBezTo>
                  <a:cubicBezTo>
                    <a:pt x="23" y="11"/>
                    <a:pt x="22" y="11"/>
                    <a:pt x="21" y="12"/>
                  </a:cubicBezTo>
                  <a:cubicBezTo>
                    <a:pt x="20" y="12"/>
                    <a:pt x="14" y="12"/>
                    <a:pt x="13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10" y="11"/>
                    <a:pt x="8" y="11"/>
                    <a:pt x="8" y="10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2" y="11"/>
                    <a:pt x="1" y="11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5" y="14"/>
                    <a:pt x="11" y="14"/>
                  </a:cubicBezTo>
                  <a:cubicBezTo>
                    <a:pt x="11" y="15"/>
                    <a:pt x="13" y="19"/>
                    <a:pt x="16" y="20"/>
                  </a:cubicBezTo>
                  <a:cubicBezTo>
                    <a:pt x="16" y="20"/>
                    <a:pt x="20" y="20"/>
                    <a:pt x="22" y="20"/>
                  </a:cubicBezTo>
                  <a:cubicBezTo>
                    <a:pt x="22" y="20"/>
                    <a:pt x="26" y="21"/>
                    <a:pt x="28" y="22"/>
                  </a:cubicBezTo>
                  <a:cubicBezTo>
                    <a:pt x="28" y="23"/>
                    <a:pt x="27" y="28"/>
                    <a:pt x="27" y="29"/>
                  </a:cubicBezTo>
                  <a:cubicBezTo>
                    <a:pt x="27" y="30"/>
                    <a:pt x="27" y="31"/>
                    <a:pt x="28" y="32"/>
                  </a:cubicBezTo>
                  <a:cubicBezTo>
                    <a:pt x="29" y="33"/>
                    <a:pt x="28" y="33"/>
                    <a:pt x="29" y="34"/>
                  </a:cubicBezTo>
                  <a:cubicBezTo>
                    <a:pt x="29" y="35"/>
                    <a:pt x="28" y="38"/>
                    <a:pt x="28" y="38"/>
                  </a:cubicBezTo>
                  <a:cubicBezTo>
                    <a:pt x="28" y="39"/>
                    <a:pt x="28" y="39"/>
                    <a:pt x="29" y="40"/>
                  </a:cubicBezTo>
                  <a:cubicBezTo>
                    <a:pt x="29" y="41"/>
                    <a:pt x="28" y="59"/>
                    <a:pt x="28" y="63"/>
                  </a:cubicBezTo>
                  <a:cubicBezTo>
                    <a:pt x="28" y="63"/>
                    <a:pt x="25" y="64"/>
                    <a:pt x="25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6"/>
                    <a:pt x="24" y="66"/>
                    <a:pt x="23" y="66"/>
                  </a:cubicBezTo>
                  <a:cubicBezTo>
                    <a:pt x="23" y="72"/>
                    <a:pt x="22" y="79"/>
                    <a:pt x="22" y="85"/>
                  </a:cubicBezTo>
                  <a:cubicBezTo>
                    <a:pt x="31" y="85"/>
                    <a:pt x="41" y="85"/>
                    <a:pt x="51" y="86"/>
                  </a:cubicBezTo>
                  <a:cubicBezTo>
                    <a:pt x="51" y="79"/>
                    <a:pt x="50" y="73"/>
                    <a:pt x="50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8" y="66"/>
                    <a:pt x="48" y="65"/>
                    <a:pt x="48" y="64"/>
                  </a:cubicBezTo>
                  <a:cubicBezTo>
                    <a:pt x="47" y="64"/>
                    <a:pt x="47" y="64"/>
                    <a:pt x="46" y="63"/>
                  </a:cubicBezTo>
                  <a:cubicBezTo>
                    <a:pt x="45" y="59"/>
                    <a:pt x="45" y="55"/>
                    <a:pt x="45" y="50"/>
                  </a:cubicBezTo>
                  <a:cubicBezTo>
                    <a:pt x="45" y="50"/>
                    <a:pt x="46" y="50"/>
                    <a:pt x="46" y="49"/>
                  </a:cubicBezTo>
                  <a:cubicBezTo>
                    <a:pt x="46" y="48"/>
                    <a:pt x="47" y="42"/>
                    <a:pt x="47" y="42"/>
                  </a:cubicBezTo>
                  <a:cubicBezTo>
                    <a:pt x="47" y="42"/>
                    <a:pt x="47" y="42"/>
                    <a:pt x="47" y="41"/>
                  </a:cubicBezTo>
                  <a:cubicBezTo>
                    <a:pt x="47" y="40"/>
                    <a:pt x="47" y="25"/>
                    <a:pt x="47" y="23"/>
                  </a:cubicBezTo>
                  <a:cubicBezTo>
                    <a:pt x="48" y="23"/>
                    <a:pt x="51" y="22"/>
                    <a:pt x="52" y="22"/>
                  </a:cubicBezTo>
                  <a:cubicBezTo>
                    <a:pt x="53" y="22"/>
                    <a:pt x="58" y="21"/>
                    <a:pt x="59" y="21"/>
                  </a:cubicBezTo>
                  <a:cubicBezTo>
                    <a:pt x="60" y="21"/>
                    <a:pt x="61" y="21"/>
                    <a:pt x="61" y="21"/>
                  </a:cubicBezTo>
                  <a:cubicBezTo>
                    <a:pt x="62" y="20"/>
                    <a:pt x="64" y="18"/>
                    <a:pt x="64" y="16"/>
                  </a:cubicBezTo>
                  <a:cubicBezTo>
                    <a:pt x="64" y="16"/>
                    <a:pt x="64" y="16"/>
                    <a:pt x="65" y="16"/>
                  </a:cubicBezTo>
                  <a:cubicBezTo>
                    <a:pt x="66" y="16"/>
                    <a:pt x="70" y="16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ïšḻïďê-Freeform: Shape 86"/>
            <p:cNvSpPr>
              <a:spLocks/>
            </p:cNvSpPr>
            <p:nvPr/>
          </p:nvSpPr>
          <p:spPr bwMode="auto">
            <a:xfrm>
              <a:off x="4802369" y="5608683"/>
              <a:ext cx="864175" cy="1487998"/>
            </a:xfrm>
            <a:custGeom>
              <a:avLst/>
              <a:gdLst>
                <a:gd name="T0" fmla="*/ 4 w 43"/>
                <a:gd name="T1" fmla="*/ 28 h 73"/>
                <a:gd name="T2" fmla="*/ 4 w 43"/>
                <a:gd name="T3" fmla="*/ 28 h 73"/>
                <a:gd name="T4" fmla="*/ 4 w 43"/>
                <a:gd name="T5" fmla="*/ 28 h 73"/>
                <a:gd name="T6" fmla="*/ 4 w 43"/>
                <a:gd name="T7" fmla="*/ 28 h 73"/>
                <a:gd name="T8" fmla="*/ 22 w 43"/>
                <a:gd name="T9" fmla="*/ 13 h 73"/>
                <a:gd name="T10" fmla="*/ 22 w 43"/>
                <a:gd name="T11" fmla="*/ 13 h 73"/>
                <a:gd name="T12" fmla="*/ 21 w 43"/>
                <a:gd name="T13" fmla="*/ 13 h 73"/>
                <a:gd name="T14" fmla="*/ 27 w 43"/>
                <a:gd name="T15" fmla="*/ 3 h 73"/>
                <a:gd name="T16" fmla="*/ 29 w 43"/>
                <a:gd name="T17" fmla="*/ 3 h 73"/>
                <a:gd name="T18" fmla="*/ 22 w 43"/>
                <a:gd name="T19" fmla="*/ 13 h 73"/>
                <a:gd name="T20" fmla="*/ 25 w 43"/>
                <a:gd name="T21" fmla="*/ 0 h 73"/>
                <a:gd name="T22" fmla="*/ 18 w 43"/>
                <a:gd name="T23" fmla="*/ 9 h 73"/>
                <a:gd name="T24" fmla="*/ 9 w 43"/>
                <a:gd name="T25" fmla="*/ 1 h 73"/>
                <a:gd name="T26" fmla="*/ 5 w 43"/>
                <a:gd name="T27" fmla="*/ 4 h 73"/>
                <a:gd name="T28" fmla="*/ 11 w 43"/>
                <a:gd name="T29" fmla="*/ 6 h 73"/>
                <a:gd name="T30" fmla="*/ 9 w 43"/>
                <a:gd name="T31" fmla="*/ 6 h 73"/>
                <a:gd name="T32" fmla="*/ 1 w 43"/>
                <a:gd name="T33" fmla="*/ 15 h 73"/>
                <a:gd name="T34" fmla="*/ 8 w 43"/>
                <a:gd name="T35" fmla="*/ 12 h 73"/>
                <a:gd name="T36" fmla="*/ 16 w 43"/>
                <a:gd name="T37" fmla="*/ 14 h 73"/>
                <a:gd name="T38" fmla="*/ 12 w 43"/>
                <a:gd name="T39" fmla="*/ 14 h 73"/>
                <a:gd name="T40" fmla="*/ 3 w 43"/>
                <a:gd name="T41" fmla="*/ 26 h 73"/>
                <a:gd name="T42" fmla="*/ 5 w 43"/>
                <a:gd name="T43" fmla="*/ 26 h 73"/>
                <a:gd name="T44" fmla="*/ 13 w 43"/>
                <a:gd name="T45" fmla="*/ 18 h 73"/>
                <a:gd name="T46" fmla="*/ 17 w 43"/>
                <a:gd name="T47" fmla="*/ 32 h 73"/>
                <a:gd name="T48" fmla="*/ 19 w 43"/>
                <a:gd name="T49" fmla="*/ 18 h 73"/>
                <a:gd name="T50" fmla="*/ 20 w 43"/>
                <a:gd name="T51" fmla="*/ 19 h 73"/>
                <a:gd name="T52" fmla="*/ 20 w 43"/>
                <a:gd name="T53" fmla="*/ 19 h 73"/>
                <a:gd name="T54" fmla="*/ 21 w 43"/>
                <a:gd name="T55" fmla="*/ 21 h 73"/>
                <a:gd name="T56" fmla="*/ 22 w 43"/>
                <a:gd name="T57" fmla="*/ 21 h 73"/>
                <a:gd name="T58" fmla="*/ 22 w 43"/>
                <a:gd name="T59" fmla="*/ 21 h 73"/>
                <a:gd name="T60" fmla="*/ 20 w 43"/>
                <a:gd name="T61" fmla="*/ 73 h 73"/>
                <a:gd name="T62" fmla="*/ 24 w 43"/>
                <a:gd name="T63" fmla="*/ 72 h 73"/>
                <a:gd name="T64" fmla="*/ 23 w 43"/>
                <a:gd name="T65" fmla="*/ 19 h 73"/>
                <a:gd name="T66" fmla="*/ 23 w 43"/>
                <a:gd name="T67" fmla="*/ 19 h 73"/>
                <a:gd name="T68" fmla="*/ 25 w 43"/>
                <a:gd name="T69" fmla="*/ 18 h 73"/>
                <a:gd name="T70" fmla="*/ 25 w 43"/>
                <a:gd name="T71" fmla="*/ 18 h 73"/>
                <a:gd name="T72" fmla="*/ 32 w 43"/>
                <a:gd name="T73" fmla="*/ 31 h 73"/>
                <a:gd name="T74" fmla="*/ 29 w 43"/>
                <a:gd name="T75" fmla="*/ 16 h 73"/>
                <a:gd name="T76" fmla="*/ 40 w 43"/>
                <a:gd name="T77" fmla="*/ 23 h 73"/>
                <a:gd name="T78" fmla="*/ 32 w 43"/>
                <a:gd name="T79" fmla="*/ 11 h 73"/>
                <a:gd name="T80" fmla="*/ 23 w 43"/>
                <a:gd name="T81" fmla="*/ 14 h 73"/>
                <a:gd name="T82" fmla="*/ 23 w 43"/>
                <a:gd name="T83" fmla="*/ 14 h 73"/>
                <a:gd name="T84" fmla="*/ 33 w 43"/>
                <a:gd name="T85" fmla="*/ 8 h 73"/>
                <a:gd name="T86" fmla="*/ 37 w 43"/>
                <a:gd name="T87" fmla="*/ 10 h 73"/>
                <a:gd name="T88" fmla="*/ 31 w 43"/>
                <a:gd name="T89" fmla="*/ 3 h 73"/>
                <a:gd name="T90" fmla="*/ 25 w 43"/>
                <a:gd name="T9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" h="73"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0"/>
                    <a:pt x="22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5" y="4"/>
                    <a:pt x="22" y="7"/>
                    <a:pt x="22" y="13"/>
                  </a:cubicBezTo>
                  <a:moveTo>
                    <a:pt x="25" y="0"/>
                  </a:moveTo>
                  <a:cubicBezTo>
                    <a:pt x="21" y="0"/>
                    <a:pt x="17" y="4"/>
                    <a:pt x="18" y="9"/>
                  </a:cubicBezTo>
                  <a:cubicBezTo>
                    <a:pt x="16" y="4"/>
                    <a:pt x="12" y="1"/>
                    <a:pt x="9" y="1"/>
                  </a:cubicBezTo>
                  <a:cubicBezTo>
                    <a:pt x="8" y="1"/>
                    <a:pt x="6" y="2"/>
                    <a:pt x="5" y="4"/>
                  </a:cubicBezTo>
                  <a:cubicBezTo>
                    <a:pt x="7" y="4"/>
                    <a:pt x="9" y="4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4" y="6"/>
                    <a:pt x="0" y="10"/>
                    <a:pt x="1" y="15"/>
                  </a:cubicBezTo>
                  <a:cubicBezTo>
                    <a:pt x="3" y="13"/>
                    <a:pt x="6" y="12"/>
                    <a:pt x="8" y="12"/>
                  </a:cubicBezTo>
                  <a:cubicBezTo>
                    <a:pt x="11" y="12"/>
                    <a:pt x="14" y="13"/>
                    <a:pt x="16" y="14"/>
                  </a:cubicBezTo>
                  <a:cubicBezTo>
                    <a:pt x="15" y="14"/>
                    <a:pt x="13" y="14"/>
                    <a:pt x="12" y="14"/>
                  </a:cubicBezTo>
                  <a:cubicBezTo>
                    <a:pt x="3" y="14"/>
                    <a:pt x="1" y="21"/>
                    <a:pt x="3" y="26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6" y="22"/>
                    <a:pt x="10" y="20"/>
                    <a:pt x="13" y="18"/>
                  </a:cubicBezTo>
                  <a:cubicBezTo>
                    <a:pt x="10" y="21"/>
                    <a:pt x="10" y="25"/>
                    <a:pt x="17" y="32"/>
                  </a:cubicBezTo>
                  <a:cubicBezTo>
                    <a:pt x="17" y="30"/>
                    <a:pt x="16" y="22"/>
                    <a:pt x="19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1"/>
                    <a:pt x="21" y="21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8"/>
                    <a:pt x="28" y="50"/>
                    <a:pt x="20" y="73"/>
                  </a:cubicBezTo>
                  <a:cubicBezTo>
                    <a:pt x="22" y="73"/>
                    <a:pt x="23" y="73"/>
                    <a:pt x="24" y="72"/>
                  </a:cubicBezTo>
                  <a:cubicBezTo>
                    <a:pt x="26" y="64"/>
                    <a:pt x="33" y="3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2" y="21"/>
                    <a:pt x="33" y="26"/>
                    <a:pt x="32" y="31"/>
                  </a:cubicBezTo>
                  <a:cubicBezTo>
                    <a:pt x="38" y="22"/>
                    <a:pt x="34" y="17"/>
                    <a:pt x="29" y="16"/>
                  </a:cubicBezTo>
                  <a:cubicBezTo>
                    <a:pt x="34" y="16"/>
                    <a:pt x="39" y="18"/>
                    <a:pt x="40" y="23"/>
                  </a:cubicBezTo>
                  <a:cubicBezTo>
                    <a:pt x="43" y="17"/>
                    <a:pt x="39" y="11"/>
                    <a:pt x="32" y="11"/>
                  </a:cubicBezTo>
                  <a:cubicBezTo>
                    <a:pt x="29" y="11"/>
                    <a:pt x="26" y="12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1"/>
                    <a:pt x="29" y="8"/>
                    <a:pt x="33" y="8"/>
                  </a:cubicBezTo>
                  <a:cubicBezTo>
                    <a:pt x="34" y="8"/>
                    <a:pt x="36" y="8"/>
                    <a:pt x="37" y="10"/>
                  </a:cubicBezTo>
                  <a:cubicBezTo>
                    <a:pt x="37" y="6"/>
                    <a:pt x="34" y="4"/>
                    <a:pt x="31" y="3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šḻïďê-Freeform: Shape 87"/>
            <p:cNvSpPr>
              <a:spLocks/>
            </p:cNvSpPr>
            <p:nvPr/>
          </p:nvSpPr>
          <p:spPr bwMode="auto">
            <a:xfrm>
              <a:off x="4500836" y="6138550"/>
              <a:ext cx="562642" cy="998553"/>
            </a:xfrm>
            <a:custGeom>
              <a:avLst/>
              <a:gdLst>
                <a:gd name="T0" fmla="*/ 20 w 28"/>
                <a:gd name="T1" fmla="*/ 0 h 49"/>
                <a:gd name="T2" fmla="*/ 19 w 28"/>
                <a:gd name="T3" fmla="*/ 2 h 49"/>
                <a:gd name="T4" fmla="*/ 23 w 28"/>
                <a:gd name="T5" fmla="*/ 1 h 49"/>
                <a:gd name="T6" fmla="*/ 20 w 28"/>
                <a:gd name="T7" fmla="*/ 0 h 49"/>
                <a:gd name="T8" fmla="*/ 11 w 28"/>
                <a:gd name="T9" fmla="*/ 12 h 49"/>
                <a:gd name="T10" fmla="*/ 11 w 28"/>
                <a:gd name="T11" fmla="*/ 12 h 49"/>
                <a:gd name="T12" fmla="*/ 12 w 28"/>
                <a:gd name="T13" fmla="*/ 12 h 49"/>
                <a:gd name="T14" fmla="*/ 12 w 28"/>
                <a:gd name="T15" fmla="*/ 12 h 49"/>
                <a:gd name="T16" fmla="*/ 12 w 28"/>
                <a:gd name="T17" fmla="*/ 12 h 49"/>
                <a:gd name="T18" fmla="*/ 11 w 28"/>
                <a:gd name="T19" fmla="*/ 12 h 49"/>
                <a:gd name="T20" fmla="*/ 11 w 28"/>
                <a:gd name="T21" fmla="*/ 12 h 49"/>
                <a:gd name="T22" fmla="*/ 15 w 28"/>
                <a:gd name="T23" fmla="*/ 11 h 49"/>
                <a:gd name="T24" fmla="*/ 15 w 28"/>
                <a:gd name="T25" fmla="*/ 11 h 49"/>
                <a:gd name="T26" fmla="*/ 15 w 28"/>
                <a:gd name="T27" fmla="*/ 11 h 49"/>
                <a:gd name="T28" fmla="*/ 15 w 28"/>
                <a:gd name="T29" fmla="*/ 11 h 49"/>
                <a:gd name="T30" fmla="*/ 13 w 28"/>
                <a:gd name="T31" fmla="*/ 10 h 49"/>
                <a:gd name="T32" fmla="*/ 12 w 28"/>
                <a:gd name="T33" fmla="*/ 9 h 49"/>
                <a:gd name="T34" fmla="*/ 13 w 28"/>
                <a:gd name="T35" fmla="*/ 10 h 49"/>
                <a:gd name="T36" fmla="*/ 13 w 28"/>
                <a:gd name="T37" fmla="*/ 10 h 49"/>
                <a:gd name="T38" fmla="*/ 11 w 28"/>
                <a:gd name="T39" fmla="*/ 7 h 49"/>
                <a:gd name="T40" fmla="*/ 11 w 28"/>
                <a:gd name="T41" fmla="*/ 4 h 49"/>
                <a:gd name="T42" fmla="*/ 11 w 28"/>
                <a:gd name="T43" fmla="*/ 7 h 49"/>
                <a:gd name="T44" fmla="*/ 17 w 28"/>
                <a:gd name="T45" fmla="*/ 0 h 49"/>
                <a:gd name="T46" fmla="*/ 12 w 28"/>
                <a:gd name="T47" fmla="*/ 2 h 49"/>
                <a:gd name="T48" fmla="*/ 8 w 28"/>
                <a:gd name="T49" fmla="*/ 6 h 49"/>
                <a:gd name="T50" fmla="*/ 5 w 28"/>
                <a:gd name="T51" fmla="*/ 5 h 49"/>
                <a:gd name="T52" fmla="*/ 1 w 28"/>
                <a:gd name="T53" fmla="*/ 12 h 49"/>
                <a:gd name="T54" fmla="*/ 5 w 28"/>
                <a:gd name="T55" fmla="*/ 9 h 49"/>
                <a:gd name="T56" fmla="*/ 7 w 28"/>
                <a:gd name="T57" fmla="*/ 9 h 49"/>
                <a:gd name="T58" fmla="*/ 3 w 28"/>
                <a:gd name="T59" fmla="*/ 20 h 49"/>
                <a:gd name="T60" fmla="*/ 9 w 28"/>
                <a:gd name="T61" fmla="*/ 12 h 49"/>
                <a:gd name="T62" fmla="*/ 13 w 28"/>
                <a:gd name="T63" fmla="*/ 22 h 49"/>
                <a:gd name="T64" fmla="*/ 15 w 28"/>
                <a:gd name="T65" fmla="*/ 22 h 49"/>
                <a:gd name="T66" fmla="*/ 11 w 28"/>
                <a:gd name="T67" fmla="*/ 13 h 49"/>
                <a:gd name="T68" fmla="*/ 11 w 28"/>
                <a:gd name="T69" fmla="*/ 14 h 49"/>
                <a:gd name="T70" fmla="*/ 12 w 28"/>
                <a:gd name="T71" fmla="*/ 14 h 49"/>
                <a:gd name="T72" fmla="*/ 12 w 28"/>
                <a:gd name="T73" fmla="*/ 14 h 49"/>
                <a:gd name="T74" fmla="*/ 13 w 28"/>
                <a:gd name="T75" fmla="*/ 14 h 49"/>
                <a:gd name="T76" fmla="*/ 13 w 28"/>
                <a:gd name="T77" fmla="*/ 15 h 49"/>
                <a:gd name="T78" fmla="*/ 14 w 28"/>
                <a:gd name="T79" fmla="*/ 15 h 49"/>
                <a:gd name="T80" fmla="*/ 26 w 28"/>
                <a:gd name="T81" fmla="*/ 49 h 49"/>
                <a:gd name="T82" fmla="*/ 28 w 28"/>
                <a:gd name="T83" fmla="*/ 48 h 49"/>
                <a:gd name="T84" fmla="*/ 14 w 28"/>
                <a:gd name="T85" fmla="*/ 14 h 49"/>
                <a:gd name="T86" fmla="*/ 14 w 28"/>
                <a:gd name="T87" fmla="*/ 13 h 49"/>
                <a:gd name="T88" fmla="*/ 14 w 28"/>
                <a:gd name="T89" fmla="*/ 13 h 49"/>
                <a:gd name="T90" fmla="*/ 19 w 28"/>
                <a:gd name="T91" fmla="*/ 21 h 49"/>
                <a:gd name="T92" fmla="*/ 17 w 28"/>
                <a:gd name="T93" fmla="*/ 11 h 49"/>
                <a:gd name="T94" fmla="*/ 18 w 28"/>
                <a:gd name="T95" fmla="*/ 11 h 49"/>
                <a:gd name="T96" fmla="*/ 22 w 28"/>
                <a:gd name="T97" fmla="*/ 16 h 49"/>
                <a:gd name="T98" fmla="*/ 20 w 28"/>
                <a:gd name="T99" fmla="*/ 8 h 49"/>
                <a:gd name="T100" fmla="*/ 17 w 28"/>
                <a:gd name="T101" fmla="*/ 9 h 49"/>
                <a:gd name="T102" fmla="*/ 25 w 28"/>
                <a:gd name="T103" fmla="*/ 6 h 49"/>
                <a:gd name="T104" fmla="*/ 28 w 28"/>
                <a:gd name="T105" fmla="*/ 7 h 49"/>
                <a:gd name="T106" fmla="*/ 22 w 28"/>
                <a:gd name="T107" fmla="*/ 2 h 49"/>
                <a:gd name="T108" fmla="*/ 13 w 28"/>
                <a:gd name="T109" fmla="*/ 9 h 49"/>
                <a:gd name="T110" fmla="*/ 19 w 28"/>
                <a:gd name="T111" fmla="*/ 2 h 49"/>
                <a:gd name="T112" fmla="*/ 18 w 28"/>
                <a:gd name="T113" fmla="*/ 0 h 49"/>
                <a:gd name="T114" fmla="*/ 17 w 28"/>
                <a:gd name="T1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" h="49">
                  <a:moveTo>
                    <a:pt x="20" y="0"/>
                  </a:moveTo>
                  <a:cubicBezTo>
                    <a:pt x="20" y="1"/>
                    <a:pt x="19" y="1"/>
                    <a:pt x="19" y="2"/>
                  </a:cubicBezTo>
                  <a:cubicBezTo>
                    <a:pt x="20" y="2"/>
                    <a:pt x="21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3" y="1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moveTo>
                    <a:pt x="11" y="7"/>
                  </a:moveTo>
                  <a:cubicBezTo>
                    <a:pt x="11" y="6"/>
                    <a:pt x="11" y="5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moveTo>
                    <a:pt x="17" y="0"/>
                  </a:moveTo>
                  <a:cubicBezTo>
                    <a:pt x="14" y="0"/>
                    <a:pt x="13" y="0"/>
                    <a:pt x="12" y="2"/>
                  </a:cubicBezTo>
                  <a:cubicBezTo>
                    <a:pt x="9" y="2"/>
                    <a:pt x="8" y="4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2" y="10"/>
                    <a:pt x="3" y="9"/>
                    <a:pt x="5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2" y="10"/>
                    <a:pt x="0" y="14"/>
                    <a:pt x="3" y="20"/>
                  </a:cubicBezTo>
                  <a:cubicBezTo>
                    <a:pt x="3" y="16"/>
                    <a:pt x="6" y="14"/>
                    <a:pt x="9" y="12"/>
                  </a:cubicBezTo>
                  <a:cubicBezTo>
                    <a:pt x="5" y="16"/>
                    <a:pt x="5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3" y="22"/>
                    <a:pt x="8" y="20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6" y="22"/>
                    <a:pt x="17" y="39"/>
                    <a:pt x="26" y="49"/>
                  </a:cubicBezTo>
                  <a:cubicBezTo>
                    <a:pt x="26" y="48"/>
                    <a:pt x="27" y="48"/>
                    <a:pt x="28" y="48"/>
                  </a:cubicBezTo>
                  <a:cubicBezTo>
                    <a:pt x="19" y="39"/>
                    <a:pt x="18" y="23"/>
                    <a:pt x="14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7" y="15"/>
                    <a:pt x="18" y="19"/>
                    <a:pt x="19" y="21"/>
                  </a:cubicBezTo>
                  <a:cubicBezTo>
                    <a:pt x="22" y="14"/>
                    <a:pt x="20" y="12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1"/>
                    <a:pt x="22" y="13"/>
                    <a:pt x="22" y="16"/>
                  </a:cubicBezTo>
                  <a:cubicBezTo>
                    <a:pt x="25" y="12"/>
                    <a:pt x="23" y="8"/>
                    <a:pt x="20" y="8"/>
                  </a:cubicBezTo>
                  <a:cubicBezTo>
                    <a:pt x="19" y="8"/>
                    <a:pt x="18" y="8"/>
                    <a:pt x="17" y="9"/>
                  </a:cubicBezTo>
                  <a:cubicBezTo>
                    <a:pt x="19" y="7"/>
                    <a:pt x="22" y="6"/>
                    <a:pt x="25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28" y="4"/>
                    <a:pt x="25" y="2"/>
                    <a:pt x="22" y="2"/>
                  </a:cubicBezTo>
                  <a:cubicBezTo>
                    <a:pt x="19" y="2"/>
                    <a:pt x="15" y="4"/>
                    <a:pt x="13" y="9"/>
                  </a:cubicBezTo>
                  <a:cubicBezTo>
                    <a:pt x="13" y="5"/>
                    <a:pt x="16" y="3"/>
                    <a:pt x="19" y="2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ïšḻïďê-Freeform: Shape 88"/>
            <p:cNvSpPr>
              <a:spLocks/>
            </p:cNvSpPr>
            <p:nvPr/>
          </p:nvSpPr>
          <p:spPr bwMode="auto">
            <a:xfrm>
              <a:off x="4862457" y="6138550"/>
              <a:ext cx="40423" cy="4151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ïšḻïďê-Freeform: Shape 89"/>
            <p:cNvSpPr>
              <a:spLocks/>
            </p:cNvSpPr>
            <p:nvPr/>
          </p:nvSpPr>
          <p:spPr bwMode="auto">
            <a:xfrm>
              <a:off x="4622105" y="6831201"/>
              <a:ext cx="1887856" cy="367083"/>
            </a:xfrm>
            <a:custGeom>
              <a:avLst/>
              <a:gdLst>
                <a:gd name="T0" fmla="*/ 94 w 94"/>
                <a:gd name="T1" fmla="*/ 5 h 18"/>
                <a:gd name="T2" fmla="*/ 1 w 94"/>
                <a:gd name="T3" fmla="*/ 18 h 18"/>
                <a:gd name="T4" fmla="*/ 0 w 94"/>
                <a:gd name="T5" fmla="*/ 13 h 18"/>
                <a:gd name="T6" fmla="*/ 94 w 94"/>
                <a:gd name="T7" fmla="*/ 0 h 18"/>
                <a:gd name="T8" fmla="*/ 94 w 94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5"/>
                  </a:moveTo>
                  <a:cubicBezTo>
                    <a:pt x="63" y="8"/>
                    <a:pt x="32" y="12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31" y="7"/>
                    <a:pt x="62" y="3"/>
                    <a:pt x="94" y="0"/>
                  </a:cubicBezTo>
                  <a:cubicBezTo>
                    <a:pt x="94" y="2"/>
                    <a:pt x="94" y="3"/>
                    <a:pt x="94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ïšḻïďê-Freeform: Shape 90"/>
            <p:cNvSpPr>
              <a:spLocks/>
            </p:cNvSpPr>
            <p:nvPr/>
          </p:nvSpPr>
          <p:spPr bwMode="auto">
            <a:xfrm>
              <a:off x="5003390" y="6465210"/>
              <a:ext cx="1044439" cy="549532"/>
            </a:xfrm>
            <a:custGeom>
              <a:avLst/>
              <a:gdLst>
                <a:gd name="T0" fmla="*/ 52 w 52"/>
                <a:gd name="T1" fmla="*/ 20 h 27"/>
                <a:gd name="T2" fmla="*/ 50 w 52"/>
                <a:gd name="T3" fmla="*/ 0 h 27"/>
                <a:gd name="T4" fmla="*/ 0 w 52"/>
                <a:gd name="T5" fmla="*/ 7 h 27"/>
                <a:gd name="T6" fmla="*/ 3 w 52"/>
                <a:gd name="T7" fmla="*/ 27 h 27"/>
                <a:gd name="T8" fmla="*/ 52 w 52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7">
                  <a:moveTo>
                    <a:pt x="52" y="20"/>
                  </a:moveTo>
                  <a:cubicBezTo>
                    <a:pt x="51" y="14"/>
                    <a:pt x="51" y="7"/>
                    <a:pt x="50" y="0"/>
                  </a:cubicBezTo>
                  <a:cubicBezTo>
                    <a:pt x="33" y="2"/>
                    <a:pt x="17" y="4"/>
                    <a:pt x="0" y="7"/>
                  </a:cubicBezTo>
                  <a:cubicBezTo>
                    <a:pt x="1" y="14"/>
                    <a:pt x="2" y="20"/>
                    <a:pt x="3" y="27"/>
                  </a:cubicBezTo>
                  <a:cubicBezTo>
                    <a:pt x="20" y="24"/>
                    <a:pt x="36" y="22"/>
                    <a:pt x="52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šḻïďê-Freeform: Shape 91"/>
            <p:cNvSpPr>
              <a:spLocks/>
            </p:cNvSpPr>
            <p:nvPr/>
          </p:nvSpPr>
          <p:spPr bwMode="auto">
            <a:xfrm>
              <a:off x="5264500" y="6362514"/>
              <a:ext cx="502554" cy="611805"/>
            </a:xfrm>
            <a:custGeom>
              <a:avLst/>
              <a:gdLst>
                <a:gd name="T0" fmla="*/ 25 w 25"/>
                <a:gd name="T1" fmla="*/ 27 h 30"/>
                <a:gd name="T2" fmla="*/ 22 w 25"/>
                <a:gd name="T3" fmla="*/ 0 h 30"/>
                <a:gd name="T4" fmla="*/ 0 w 25"/>
                <a:gd name="T5" fmla="*/ 3 h 30"/>
                <a:gd name="T6" fmla="*/ 5 w 25"/>
                <a:gd name="T7" fmla="*/ 30 h 30"/>
                <a:gd name="T8" fmla="*/ 25 w 25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0">
                  <a:moveTo>
                    <a:pt x="25" y="27"/>
                  </a:moveTo>
                  <a:cubicBezTo>
                    <a:pt x="24" y="18"/>
                    <a:pt x="23" y="9"/>
                    <a:pt x="22" y="0"/>
                  </a:cubicBezTo>
                  <a:cubicBezTo>
                    <a:pt x="14" y="1"/>
                    <a:pt x="7" y="2"/>
                    <a:pt x="0" y="3"/>
                  </a:cubicBezTo>
                  <a:cubicBezTo>
                    <a:pt x="2" y="12"/>
                    <a:pt x="3" y="21"/>
                    <a:pt x="5" y="30"/>
                  </a:cubicBezTo>
                  <a:cubicBezTo>
                    <a:pt x="11" y="29"/>
                    <a:pt x="18" y="28"/>
                    <a:pt x="25" y="2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ïšḻïďê-Freeform: Shape 92"/>
            <p:cNvSpPr>
              <a:spLocks/>
            </p:cNvSpPr>
            <p:nvPr/>
          </p:nvSpPr>
          <p:spPr bwMode="auto">
            <a:xfrm>
              <a:off x="5324588" y="6057704"/>
              <a:ext cx="220687" cy="40423"/>
            </a:xfrm>
            <a:custGeom>
              <a:avLst/>
              <a:gdLst>
                <a:gd name="T0" fmla="*/ 11 w 11"/>
                <a:gd name="T1" fmla="*/ 0 h 2"/>
                <a:gd name="T2" fmla="*/ 0 w 11"/>
                <a:gd name="T3" fmla="*/ 2 h 2"/>
                <a:gd name="T4" fmla="*/ 0 w 11"/>
                <a:gd name="T5" fmla="*/ 1 h 2"/>
                <a:gd name="T6" fmla="*/ 11 w 1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ïšḻïďê-Freeform: Shape 93"/>
            <p:cNvSpPr>
              <a:spLocks/>
            </p:cNvSpPr>
            <p:nvPr/>
          </p:nvSpPr>
          <p:spPr bwMode="auto">
            <a:xfrm>
              <a:off x="4541259" y="6423695"/>
              <a:ext cx="220687" cy="672986"/>
            </a:xfrm>
            <a:custGeom>
              <a:avLst/>
              <a:gdLst>
                <a:gd name="T0" fmla="*/ 11 w 11"/>
                <a:gd name="T1" fmla="*/ 32 h 33"/>
                <a:gd name="T2" fmla="*/ 4 w 11"/>
                <a:gd name="T3" fmla="*/ 0 h 33"/>
                <a:gd name="T4" fmla="*/ 0 w 11"/>
                <a:gd name="T5" fmla="*/ 1 h 33"/>
                <a:gd name="T6" fmla="*/ 5 w 11"/>
                <a:gd name="T7" fmla="*/ 33 h 33"/>
                <a:gd name="T8" fmla="*/ 11 w 11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11" y="32"/>
                  </a:moveTo>
                  <a:cubicBezTo>
                    <a:pt x="8" y="21"/>
                    <a:pt x="6" y="11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2" y="12"/>
                    <a:pt x="3" y="22"/>
                    <a:pt x="5" y="33"/>
                  </a:cubicBezTo>
                  <a:cubicBezTo>
                    <a:pt x="7" y="33"/>
                    <a:pt x="9" y="32"/>
                    <a:pt x="11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ïšḻïďê-Freeform: Shape 94"/>
            <p:cNvSpPr>
              <a:spLocks/>
            </p:cNvSpPr>
            <p:nvPr/>
          </p:nvSpPr>
          <p:spPr bwMode="auto">
            <a:xfrm>
              <a:off x="4601347" y="6851959"/>
              <a:ext cx="121269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ïšḻïďê-Freeform: Shape 95"/>
            <p:cNvSpPr>
              <a:spLocks/>
            </p:cNvSpPr>
            <p:nvPr/>
          </p:nvSpPr>
          <p:spPr bwMode="auto">
            <a:xfrm>
              <a:off x="4562017" y="6648752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ïšḻïďê-Freeform: Shape 96"/>
            <p:cNvSpPr>
              <a:spLocks/>
            </p:cNvSpPr>
            <p:nvPr/>
          </p:nvSpPr>
          <p:spPr bwMode="auto">
            <a:xfrm>
              <a:off x="4541259" y="6444453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4 w 5"/>
                <a:gd name="T7" fmla="*/ 0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0"/>
                    <a:pt x="4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ïšḻïďê-Freeform: Shape 97"/>
            <p:cNvSpPr>
              <a:spLocks/>
            </p:cNvSpPr>
            <p:nvPr/>
          </p:nvSpPr>
          <p:spPr bwMode="auto">
            <a:xfrm>
              <a:off x="4541259" y="6383272"/>
              <a:ext cx="80846" cy="61181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3 h 3"/>
                <a:gd name="T4" fmla="*/ 0 w 4"/>
                <a:gd name="T5" fmla="*/ 0 h 3"/>
                <a:gd name="T6" fmla="*/ 3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ïšḻïďê-Freeform: Shape 98"/>
            <p:cNvSpPr>
              <a:spLocks/>
            </p:cNvSpPr>
            <p:nvPr/>
          </p:nvSpPr>
          <p:spPr bwMode="auto">
            <a:xfrm>
              <a:off x="4562017" y="6383272"/>
              <a:ext cx="19665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šḻïďê-Freeform: Shape 99"/>
            <p:cNvSpPr>
              <a:spLocks/>
            </p:cNvSpPr>
            <p:nvPr/>
          </p:nvSpPr>
          <p:spPr bwMode="auto">
            <a:xfrm>
              <a:off x="4541259" y="6383272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1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ïšḻïďê-Freeform: Shape 100"/>
            <p:cNvSpPr>
              <a:spLocks/>
            </p:cNvSpPr>
            <p:nvPr/>
          </p:nvSpPr>
          <p:spPr bwMode="auto">
            <a:xfrm>
              <a:off x="4581682" y="6383272"/>
              <a:ext cx="19665" cy="61181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ïšḻïďê-Freeform: Shape 101"/>
            <p:cNvSpPr>
              <a:spLocks/>
            </p:cNvSpPr>
            <p:nvPr/>
          </p:nvSpPr>
          <p:spPr bwMode="auto">
            <a:xfrm>
              <a:off x="4521594" y="6362514"/>
              <a:ext cx="100511" cy="4151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0 w 5"/>
                <a:gd name="T5" fmla="*/ 2 h 2"/>
                <a:gd name="T6" fmla="*/ 5 w 5"/>
                <a:gd name="T7" fmla="*/ 1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ïšḻïďê-Freeform: Shape 102"/>
            <p:cNvSpPr>
              <a:spLocks/>
            </p:cNvSpPr>
            <p:nvPr/>
          </p:nvSpPr>
          <p:spPr bwMode="auto">
            <a:xfrm>
              <a:off x="4541259" y="6241246"/>
              <a:ext cx="20758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ïšḻïďê-Freeform: Shape 103"/>
            <p:cNvSpPr>
              <a:spLocks/>
            </p:cNvSpPr>
            <p:nvPr/>
          </p:nvSpPr>
          <p:spPr bwMode="auto">
            <a:xfrm>
              <a:off x="4541259" y="6322092"/>
              <a:ext cx="60088" cy="61181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0 h 3"/>
                <a:gd name="T4" fmla="*/ 0 w 3"/>
                <a:gd name="T5" fmla="*/ 3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šḻïďê-Freeform: Shape 104"/>
            <p:cNvSpPr>
              <a:spLocks/>
            </p:cNvSpPr>
            <p:nvPr/>
          </p:nvSpPr>
          <p:spPr bwMode="auto">
            <a:xfrm>
              <a:off x="4782703" y="6546056"/>
              <a:ext cx="160599" cy="510202"/>
            </a:xfrm>
            <a:custGeom>
              <a:avLst/>
              <a:gdLst>
                <a:gd name="T0" fmla="*/ 8 w 8"/>
                <a:gd name="T1" fmla="*/ 24 h 25"/>
                <a:gd name="T2" fmla="*/ 4 w 8"/>
                <a:gd name="T3" fmla="*/ 0 h 25"/>
                <a:gd name="T4" fmla="*/ 0 w 8"/>
                <a:gd name="T5" fmla="*/ 0 h 25"/>
                <a:gd name="T6" fmla="*/ 4 w 8"/>
                <a:gd name="T7" fmla="*/ 25 h 25"/>
                <a:gd name="T8" fmla="*/ 8 w 8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8" y="24"/>
                  </a:moveTo>
                  <a:cubicBezTo>
                    <a:pt x="7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9"/>
                    <a:pt x="3" y="17"/>
                    <a:pt x="4" y="25"/>
                  </a:cubicBezTo>
                  <a:cubicBezTo>
                    <a:pt x="6" y="25"/>
                    <a:pt x="7" y="24"/>
                    <a:pt x="8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îŝḷîḓé-Freeform: Shape 105"/>
            <p:cNvSpPr>
              <a:spLocks/>
            </p:cNvSpPr>
            <p:nvPr/>
          </p:nvSpPr>
          <p:spPr bwMode="auto">
            <a:xfrm>
              <a:off x="4823126" y="6872716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5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îŝḷîḓé-Freeform: Shape 106"/>
            <p:cNvSpPr>
              <a:spLocks/>
            </p:cNvSpPr>
            <p:nvPr/>
          </p:nvSpPr>
          <p:spPr bwMode="auto">
            <a:xfrm>
              <a:off x="4802369" y="6729598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0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îŝḷîḓé-Freeform: Shape 107"/>
            <p:cNvSpPr>
              <a:spLocks/>
            </p:cNvSpPr>
            <p:nvPr/>
          </p:nvSpPr>
          <p:spPr bwMode="auto">
            <a:xfrm>
              <a:off x="4782703" y="6546056"/>
              <a:ext cx="79753" cy="41515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2 h 2"/>
                <a:gd name="T4" fmla="*/ 0 w 4"/>
                <a:gd name="T5" fmla="*/ 1 h 2"/>
                <a:gd name="T6" fmla="*/ 4 w 4"/>
                <a:gd name="T7" fmla="*/ 0 h 2"/>
                <a:gd name="T8" fmla="*/ 4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îŝḷîḓé-Freeform: Shape 108"/>
            <p:cNvSpPr>
              <a:spLocks/>
            </p:cNvSpPr>
            <p:nvPr/>
          </p:nvSpPr>
          <p:spPr bwMode="auto">
            <a:xfrm>
              <a:off x="4782703" y="6505633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ŝḷîḓé-Freeform: Shape 109"/>
            <p:cNvSpPr>
              <a:spLocks/>
            </p:cNvSpPr>
            <p:nvPr/>
          </p:nvSpPr>
          <p:spPr bwMode="auto">
            <a:xfrm>
              <a:off x="4802369" y="6505633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ŝḷîḓé-Freeform: Shape 110"/>
            <p:cNvSpPr>
              <a:spLocks/>
            </p:cNvSpPr>
            <p:nvPr/>
          </p:nvSpPr>
          <p:spPr bwMode="auto">
            <a:xfrm>
              <a:off x="4802369" y="6505633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îŝḷîḓé-Freeform: Shape 111"/>
            <p:cNvSpPr>
              <a:spLocks/>
            </p:cNvSpPr>
            <p:nvPr/>
          </p:nvSpPr>
          <p:spPr bwMode="auto">
            <a:xfrm>
              <a:off x="4823126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îŝḷîḓé-Freeform: Shape 112"/>
            <p:cNvSpPr>
              <a:spLocks/>
            </p:cNvSpPr>
            <p:nvPr/>
          </p:nvSpPr>
          <p:spPr bwMode="auto">
            <a:xfrm>
              <a:off x="4761946" y="6484875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5 w 5"/>
                <a:gd name="T7" fmla="*/ 1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îŝḷîḓé-Freeform: Shape 113"/>
            <p:cNvSpPr>
              <a:spLocks/>
            </p:cNvSpPr>
            <p:nvPr/>
          </p:nvSpPr>
          <p:spPr bwMode="auto">
            <a:xfrm>
              <a:off x="4802369" y="6383272"/>
              <a:ext cx="0" cy="81938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ḷîḓé-Freeform: Shape 114"/>
            <p:cNvSpPr>
              <a:spLocks/>
            </p:cNvSpPr>
            <p:nvPr/>
          </p:nvSpPr>
          <p:spPr bwMode="auto">
            <a:xfrm>
              <a:off x="4782703" y="6465210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0 h 2"/>
                <a:gd name="T4" fmla="*/ 0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îŝḷîḓé-Freeform: Shape 115"/>
            <p:cNvSpPr>
              <a:spLocks/>
            </p:cNvSpPr>
            <p:nvPr/>
          </p:nvSpPr>
          <p:spPr bwMode="auto">
            <a:xfrm>
              <a:off x="6328604" y="6180065"/>
              <a:ext cx="161691" cy="671893"/>
            </a:xfrm>
            <a:custGeom>
              <a:avLst/>
              <a:gdLst>
                <a:gd name="T0" fmla="*/ 8 w 8"/>
                <a:gd name="T1" fmla="*/ 32 h 33"/>
                <a:gd name="T2" fmla="*/ 4 w 8"/>
                <a:gd name="T3" fmla="*/ 0 h 33"/>
                <a:gd name="T4" fmla="*/ 0 w 8"/>
                <a:gd name="T5" fmla="*/ 1 h 33"/>
                <a:gd name="T6" fmla="*/ 2 w 8"/>
                <a:gd name="T7" fmla="*/ 33 h 33"/>
                <a:gd name="T8" fmla="*/ 8 w 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3">
                  <a:moveTo>
                    <a:pt x="8" y="32"/>
                  </a:moveTo>
                  <a:cubicBezTo>
                    <a:pt x="6" y="22"/>
                    <a:pt x="5" y="11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1"/>
                    <a:pt x="1" y="22"/>
                    <a:pt x="2" y="33"/>
                  </a:cubicBezTo>
                  <a:cubicBezTo>
                    <a:pt x="4" y="33"/>
                    <a:pt x="6" y="32"/>
                    <a:pt x="8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îŝḷîḓé-Freeform: Shape 116"/>
            <p:cNvSpPr>
              <a:spLocks/>
            </p:cNvSpPr>
            <p:nvPr/>
          </p:nvSpPr>
          <p:spPr bwMode="auto">
            <a:xfrm>
              <a:off x="6349362" y="6607236"/>
              <a:ext cx="120176" cy="20758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1 h 1"/>
                <a:gd name="T4" fmla="*/ 6 w 6"/>
                <a:gd name="T5" fmla="*/ 0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îŝḷîḓé-Freeform: Shape 117"/>
            <p:cNvSpPr>
              <a:spLocks/>
            </p:cNvSpPr>
            <p:nvPr/>
          </p:nvSpPr>
          <p:spPr bwMode="auto">
            <a:xfrm>
              <a:off x="6328604" y="6404030"/>
              <a:ext cx="121269" cy="40423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6 w 6"/>
                <a:gd name="T5" fmla="*/ 0 h 2"/>
                <a:gd name="T6" fmla="*/ 0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ŝḷîḓé-Freeform: Shape 118"/>
            <p:cNvSpPr>
              <a:spLocks/>
            </p:cNvSpPr>
            <p:nvPr/>
          </p:nvSpPr>
          <p:spPr bwMode="auto">
            <a:xfrm>
              <a:off x="6328604" y="6199731"/>
              <a:ext cx="100511" cy="20758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0 h 1"/>
                <a:gd name="T4" fmla="*/ 5 w 5"/>
                <a:gd name="T5" fmla="*/ 0 h 1"/>
                <a:gd name="T6" fmla="*/ 0 w 5"/>
                <a:gd name="T7" fmla="*/ 0 h 1"/>
                <a:gd name="T8" fmla="*/ 0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îŝḷîḓé-Freeform: Shape 119"/>
            <p:cNvSpPr>
              <a:spLocks/>
            </p:cNvSpPr>
            <p:nvPr/>
          </p:nvSpPr>
          <p:spPr bwMode="auto">
            <a:xfrm>
              <a:off x="6328604" y="6138550"/>
              <a:ext cx="80846" cy="61181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0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îŝḷîḓé-Freeform: Shape 120"/>
            <p:cNvSpPr>
              <a:spLocks/>
            </p:cNvSpPr>
            <p:nvPr/>
          </p:nvSpPr>
          <p:spPr bwMode="auto">
            <a:xfrm>
              <a:off x="634936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îŝḷîḓé-Freeform: Shape 121"/>
            <p:cNvSpPr>
              <a:spLocks/>
            </p:cNvSpPr>
            <p:nvPr/>
          </p:nvSpPr>
          <p:spPr bwMode="auto">
            <a:xfrm>
              <a:off x="6369027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îŝḷîḓé-Freeform: Shape 122"/>
            <p:cNvSpPr>
              <a:spLocks/>
            </p:cNvSpPr>
            <p:nvPr/>
          </p:nvSpPr>
          <p:spPr bwMode="auto">
            <a:xfrm>
              <a:off x="6349362" y="6138550"/>
              <a:ext cx="0" cy="61181"/>
            </a:xfrm>
            <a:custGeom>
              <a:avLst/>
              <a:gdLst>
                <a:gd name="T0" fmla="*/ 3 h 3"/>
                <a:gd name="T1" fmla="*/ 2 h 3"/>
                <a:gd name="T2" fmla="*/ 0 h 3"/>
                <a:gd name="T3" fmla="*/ 0 h 3"/>
                <a:gd name="T4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îŝḷîḓé-Freeform: Shape 123"/>
            <p:cNvSpPr>
              <a:spLocks/>
            </p:cNvSpPr>
            <p:nvPr/>
          </p:nvSpPr>
          <p:spPr bwMode="auto">
            <a:xfrm>
              <a:off x="6308939" y="6118885"/>
              <a:ext cx="120176" cy="19665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6 w 6"/>
                <a:gd name="T5" fmla="*/ 1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îŝḷîḓé-Freeform: Shape 124"/>
            <p:cNvSpPr>
              <a:spLocks/>
            </p:cNvSpPr>
            <p:nvPr/>
          </p:nvSpPr>
          <p:spPr bwMode="auto">
            <a:xfrm>
              <a:off x="6349362" y="5996524"/>
              <a:ext cx="19665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îŝḷîḓé-Freeform: Shape 125"/>
            <p:cNvSpPr>
              <a:spLocks/>
            </p:cNvSpPr>
            <p:nvPr/>
          </p:nvSpPr>
          <p:spPr bwMode="auto">
            <a:xfrm>
              <a:off x="6328604" y="6077370"/>
              <a:ext cx="61181" cy="41515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3 w 3"/>
                <a:gd name="T5" fmla="*/ 2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ŝḷîḓé-Freeform: Shape 126"/>
            <p:cNvSpPr>
              <a:spLocks/>
            </p:cNvSpPr>
            <p:nvPr/>
          </p:nvSpPr>
          <p:spPr bwMode="auto">
            <a:xfrm>
              <a:off x="6128675" y="6362514"/>
              <a:ext cx="139841" cy="510202"/>
            </a:xfrm>
            <a:custGeom>
              <a:avLst/>
              <a:gdLst>
                <a:gd name="T0" fmla="*/ 7 w 7"/>
                <a:gd name="T1" fmla="*/ 24 h 25"/>
                <a:gd name="T2" fmla="*/ 4 w 7"/>
                <a:gd name="T3" fmla="*/ 0 h 25"/>
                <a:gd name="T4" fmla="*/ 0 w 7"/>
                <a:gd name="T5" fmla="*/ 0 h 25"/>
                <a:gd name="T6" fmla="*/ 2 w 7"/>
                <a:gd name="T7" fmla="*/ 25 h 25"/>
                <a:gd name="T8" fmla="*/ 7 w 7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24"/>
                  </a:moveTo>
                  <a:cubicBezTo>
                    <a:pt x="6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8"/>
                    <a:pt x="2" y="17"/>
                    <a:pt x="2" y="25"/>
                  </a:cubicBezTo>
                  <a:cubicBezTo>
                    <a:pt x="4" y="25"/>
                    <a:pt x="5" y="24"/>
                    <a:pt x="7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îŝḷîḓé-Freeform: Shape 127"/>
            <p:cNvSpPr>
              <a:spLocks/>
            </p:cNvSpPr>
            <p:nvPr/>
          </p:nvSpPr>
          <p:spPr bwMode="auto">
            <a:xfrm>
              <a:off x="6148340" y="6689175"/>
              <a:ext cx="100511" cy="4042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1 h 2"/>
                <a:gd name="T4" fmla="*/ 5 w 5"/>
                <a:gd name="T5" fmla="*/ 0 h 2"/>
                <a:gd name="T6" fmla="*/ 0 w 5"/>
                <a:gd name="T7" fmla="*/ 1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2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îŝḷîḓé-Freeform: Shape 128"/>
            <p:cNvSpPr>
              <a:spLocks/>
            </p:cNvSpPr>
            <p:nvPr/>
          </p:nvSpPr>
          <p:spPr bwMode="auto">
            <a:xfrm>
              <a:off x="6148340" y="6546056"/>
              <a:ext cx="80846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îŝḷîḓé-Freeform: Shape 129"/>
            <p:cNvSpPr>
              <a:spLocks/>
            </p:cNvSpPr>
            <p:nvPr/>
          </p:nvSpPr>
          <p:spPr bwMode="auto">
            <a:xfrm>
              <a:off x="6128675" y="6362514"/>
              <a:ext cx="79753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ŝḷîḓé-Freeform: Shape 130"/>
            <p:cNvSpPr>
              <a:spLocks/>
            </p:cNvSpPr>
            <p:nvPr/>
          </p:nvSpPr>
          <p:spPr bwMode="auto">
            <a:xfrm>
              <a:off x="6128675" y="6322092"/>
              <a:ext cx="60088" cy="40423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îŝḷîḓé-Freeform: Shape 131"/>
            <p:cNvSpPr>
              <a:spLocks/>
            </p:cNvSpPr>
            <p:nvPr/>
          </p:nvSpPr>
          <p:spPr bwMode="auto">
            <a:xfrm>
              <a:off x="6148340" y="6322092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îŝḷîḓé-Freeform: Shape 132"/>
            <p:cNvSpPr>
              <a:spLocks/>
            </p:cNvSpPr>
            <p:nvPr/>
          </p:nvSpPr>
          <p:spPr bwMode="auto">
            <a:xfrm>
              <a:off x="6168005" y="6322092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ŝḷîḓé-Freeform: Shape 133"/>
            <p:cNvSpPr>
              <a:spLocks/>
            </p:cNvSpPr>
            <p:nvPr/>
          </p:nvSpPr>
          <p:spPr bwMode="auto">
            <a:xfrm>
              <a:off x="6148340" y="6322092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îŝḷîḓé-Freeform: Shape 134"/>
            <p:cNvSpPr>
              <a:spLocks/>
            </p:cNvSpPr>
            <p:nvPr/>
          </p:nvSpPr>
          <p:spPr bwMode="auto">
            <a:xfrm>
              <a:off x="6128675" y="6302426"/>
              <a:ext cx="79753" cy="19665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1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ŝḷîḓé-Freeform: Shape 135"/>
            <p:cNvSpPr>
              <a:spLocks/>
            </p:cNvSpPr>
            <p:nvPr/>
          </p:nvSpPr>
          <p:spPr bwMode="auto">
            <a:xfrm>
              <a:off x="6148340" y="6199731"/>
              <a:ext cx="19665" cy="8193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S1ide-Freeform: Shape 136"/>
            <p:cNvSpPr>
              <a:spLocks/>
            </p:cNvSpPr>
            <p:nvPr/>
          </p:nvSpPr>
          <p:spPr bwMode="auto">
            <a:xfrm>
              <a:off x="6128675" y="6260911"/>
              <a:ext cx="60088" cy="61181"/>
            </a:xfrm>
            <a:custGeom>
              <a:avLst/>
              <a:gdLst>
                <a:gd name="T0" fmla="*/ 0 w 3"/>
                <a:gd name="T1" fmla="*/ 3 h 3"/>
                <a:gd name="T2" fmla="*/ 1 w 3"/>
                <a:gd name="T3" fmla="*/ 0 h 3"/>
                <a:gd name="T4" fmla="*/ 3 w 3"/>
                <a:gd name="T5" fmla="*/ 2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S1ide-Freeform: Shape 137"/>
            <p:cNvSpPr>
              <a:spLocks/>
            </p:cNvSpPr>
            <p:nvPr/>
          </p:nvSpPr>
          <p:spPr bwMode="auto">
            <a:xfrm>
              <a:off x="5405434" y="6587571"/>
              <a:ext cx="261110" cy="346325"/>
            </a:xfrm>
            <a:custGeom>
              <a:avLst/>
              <a:gdLst>
                <a:gd name="T0" fmla="*/ 12 w 13"/>
                <a:gd name="T1" fmla="*/ 4 h 17"/>
                <a:gd name="T2" fmla="*/ 5 w 13"/>
                <a:gd name="T3" fmla="*/ 0 h 17"/>
                <a:gd name="T4" fmla="*/ 0 w 13"/>
                <a:gd name="T5" fmla="*/ 5 h 17"/>
                <a:gd name="T6" fmla="*/ 2 w 13"/>
                <a:gd name="T7" fmla="*/ 17 h 17"/>
                <a:gd name="T8" fmla="*/ 13 w 13"/>
                <a:gd name="T9" fmla="*/ 15 h 17"/>
                <a:gd name="T10" fmla="*/ 12 w 13"/>
                <a:gd name="T1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12" y="4"/>
                  </a:moveTo>
                  <a:cubicBezTo>
                    <a:pt x="11" y="1"/>
                    <a:pt x="9" y="1"/>
                    <a:pt x="5" y="0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1" y="9"/>
                    <a:pt x="1" y="13"/>
                    <a:pt x="2" y="17"/>
                  </a:cubicBezTo>
                  <a:cubicBezTo>
                    <a:pt x="6" y="16"/>
                    <a:pt x="10" y="16"/>
                    <a:pt x="13" y="15"/>
                  </a:cubicBezTo>
                  <a:cubicBezTo>
                    <a:pt x="13" y="12"/>
                    <a:pt x="12" y="8"/>
                    <a:pt x="1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iS1ide-Freeform: Shape 138"/>
            <p:cNvSpPr>
              <a:spLocks/>
            </p:cNvSpPr>
            <p:nvPr/>
          </p:nvSpPr>
          <p:spPr bwMode="auto">
            <a:xfrm>
              <a:off x="5505944" y="6811536"/>
              <a:ext cx="79753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1 w 4"/>
                <a:gd name="T7" fmla="*/ 5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S1ide-Freeform: Shape 139"/>
            <p:cNvSpPr>
              <a:spLocks/>
            </p:cNvSpPr>
            <p:nvPr/>
          </p:nvSpPr>
          <p:spPr bwMode="auto">
            <a:xfrm>
              <a:off x="5485187" y="6648752"/>
              <a:ext cx="80846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0 w 4"/>
                <a:gd name="T7" fmla="*/ 2 h 5"/>
                <a:gd name="T8" fmla="*/ 1 w 4"/>
                <a:gd name="T9" fmla="*/ 5 h 5"/>
                <a:gd name="T10" fmla="*/ 4 w 4"/>
                <a:gd name="T11" fmla="*/ 4 h 5"/>
                <a:gd name="T12" fmla="*/ 4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iS1ide-Freeform: Shape 140"/>
            <p:cNvSpPr>
              <a:spLocks/>
            </p:cNvSpPr>
            <p:nvPr/>
          </p:nvSpPr>
          <p:spPr bwMode="auto">
            <a:xfrm>
              <a:off x="5183654" y="6627994"/>
              <a:ext cx="121269" cy="162784"/>
            </a:xfrm>
            <a:custGeom>
              <a:avLst/>
              <a:gdLst>
                <a:gd name="T0" fmla="*/ 5 w 6"/>
                <a:gd name="T1" fmla="*/ 3 h 8"/>
                <a:gd name="T2" fmla="*/ 2 w 6"/>
                <a:gd name="T3" fmla="*/ 0 h 8"/>
                <a:gd name="T4" fmla="*/ 0 w 6"/>
                <a:gd name="T5" fmla="*/ 4 h 8"/>
                <a:gd name="T6" fmla="*/ 0 w 6"/>
                <a:gd name="T7" fmla="*/ 4 h 8"/>
                <a:gd name="T8" fmla="*/ 1 w 6"/>
                <a:gd name="T9" fmla="*/ 8 h 8"/>
                <a:gd name="T10" fmla="*/ 6 w 6"/>
                <a:gd name="T11" fmla="*/ 7 h 8"/>
                <a:gd name="T12" fmla="*/ 5 w 6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5" y="2"/>
                    <a:pt x="4" y="1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2" y="8"/>
                    <a:pt x="4" y="7"/>
                    <a:pt x="6" y="7"/>
                  </a:cubicBezTo>
                  <a:cubicBezTo>
                    <a:pt x="6" y="6"/>
                    <a:pt x="5" y="4"/>
                    <a:pt x="5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iS1ide-Freeform: Shape 141"/>
            <p:cNvSpPr>
              <a:spLocks/>
            </p:cNvSpPr>
            <p:nvPr/>
          </p:nvSpPr>
          <p:spPr bwMode="auto">
            <a:xfrm>
              <a:off x="5224077" y="6729598"/>
              <a:ext cx="40423" cy="61181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2 w 2"/>
                <a:gd name="T9" fmla="*/ 2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iS1ide-Freeform: Shape 142"/>
            <p:cNvSpPr>
              <a:spLocks/>
            </p:cNvSpPr>
            <p:nvPr/>
          </p:nvSpPr>
          <p:spPr bwMode="auto">
            <a:xfrm>
              <a:off x="5063478" y="6668417"/>
              <a:ext cx="80846" cy="143119"/>
            </a:xfrm>
            <a:custGeom>
              <a:avLst/>
              <a:gdLst>
                <a:gd name="T0" fmla="*/ 3 w 4"/>
                <a:gd name="T1" fmla="*/ 2 h 7"/>
                <a:gd name="T2" fmla="*/ 1 w 4"/>
                <a:gd name="T3" fmla="*/ 0 h 7"/>
                <a:gd name="T4" fmla="*/ 0 w 4"/>
                <a:gd name="T5" fmla="*/ 3 h 7"/>
                <a:gd name="T6" fmla="*/ 0 w 4"/>
                <a:gd name="T7" fmla="*/ 7 h 7"/>
                <a:gd name="T8" fmla="*/ 4 w 4"/>
                <a:gd name="T9" fmla="*/ 6 h 7"/>
                <a:gd name="T10" fmla="*/ 3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3" y="2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4" y="5"/>
                    <a:pt x="4" y="4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iS1ide-Freeform: Shape 143"/>
            <p:cNvSpPr>
              <a:spLocks/>
            </p:cNvSpPr>
            <p:nvPr/>
          </p:nvSpPr>
          <p:spPr bwMode="auto">
            <a:xfrm>
              <a:off x="5204412" y="6811536"/>
              <a:ext cx="120176" cy="162784"/>
            </a:xfrm>
            <a:custGeom>
              <a:avLst/>
              <a:gdLst>
                <a:gd name="T0" fmla="*/ 6 w 6"/>
                <a:gd name="T1" fmla="*/ 3 h 8"/>
                <a:gd name="T2" fmla="*/ 3 w 6"/>
                <a:gd name="T3" fmla="*/ 0 h 8"/>
                <a:gd name="T4" fmla="*/ 0 w 6"/>
                <a:gd name="T5" fmla="*/ 3 h 8"/>
                <a:gd name="T6" fmla="*/ 1 w 6"/>
                <a:gd name="T7" fmla="*/ 8 h 8"/>
                <a:gd name="T8" fmla="*/ 6 w 6"/>
                <a:gd name="T9" fmla="*/ 7 h 8"/>
                <a:gd name="T10" fmla="*/ 6 w 6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3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3" y="7"/>
                    <a:pt x="4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S1ide-Freeform: Shape 144"/>
            <p:cNvSpPr>
              <a:spLocks/>
            </p:cNvSpPr>
            <p:nvPr/>
          </p:nvSpPr>
          <p:spPr bwMode="auto">
            <a:xfrm>
              <a:off x="5244835" y="6913139"/>
              <a:ext cx="60088" cy="40423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0 h 2"/>
                <a:gd name="T4" fmla="*/ 0 w 3"/>
                <a:gd name="T5" fmla="*/ 1 h 2"/>
                <a:gd name="T6" fmla="*/ 0 w 3"/>
                <a:gd name="T7" fmla="*/ 1 h 2"/>
                <a:gd name="T8" fmla="*/ 1 w 3"/>
                <a:gd name="T9" fmla="*/ 2 h 2"/>
                <a:gd name="T10" fmla="*/ 3 w 3"/>
                <a:gd name="T11" fmla="*/ 2 h 2"/>
                <a:gd name="T12" fmla="*/ 2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S1ide-Freeform: Shape 145"/>
            <p:cNvSpPr>
              <a:spLocks/>
            </p:cNvSpPr>
            <p:nvPr/>
          </p:nvSpPr>
          <p:spPr bwMode="auto">
            <a:xfrm>
              <a:off x="5084236" y="6851959"/>
              <a:ext cx="79753" cy="143119"/>
            </a:xfrm>
            <a:custGeom>
              <a:avLst/>
              <a:gdLst>
                <a:gd name="T0" fmla="*/ 4 w 4"/>
                <a:gd name="T1" fmla="*/ 2 h 7"/>
                <a:gd name="T2" fmla="*/ 2 w 4"/>
                <a:gd name="T3" fmla="*/ 0 h 7"/>
                <a:gd name="T4" fmla="*/ 0 w 4"/>
                <a:gd name="T5" fmla="*/ 3 h 7"/>
                <a:gd name="T6" fmla="*/ 1 w 4"/>
                <a:gd name="T7" fmla="*/ 7 h 7"/>
                <a:gd name="T8" fmla="*/ 4 w 4"/>
                <a:gd name="T9" fmla="*/ 6 h 7"/>
                <a:gd name="T10" fmla="*/ 4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iS1ide-Freeform: Shape 146"/>
            <p:cNvSpPr>
              <a:spLocks/>
            </p:cNvSpPr>
            <p:nvPr/>
          </p:nvSpPr>
          <p:spPr bwMode="auto">
            <a:xfrm>
              <a:off x="5746297" y="6546056"/>
              <a:ext cx="121269" cy="163876"/>
            </a:xfrm>
            <a:custGeom>
              <a:avLst/>
              <a:gdLst>
                <a:gd name="T0" fmla="*/ 0 w 6"/>
                <a:gd name="T1" fmla="*/ 4 h 8"/>
                <a:gd name="T2" fmla="*/ 3 w 6"/>
                <a:gd name="T3" fmla="*/ 0 h 8"/>
                <a:gd name="T4" fmla="*/ 6 w 6"/>
                <a:gd name="T5" fmla="*/ 3 h 8"/>
                <a:gd name="T6" fmla="*/ 6 w 6"/>
                <a:gd name="T7" fmla="*/ 3 h 8"/>
                <a:gd name="T8" fmla="*/ 6 w 6"/>
                <a:gd name="T9" fmla="*/ 7 h 8"/>
                <a:gd name="T10" fmla="*/ 1 w 6"/>
                <a:gd name="T11" fmla="*/ 8 h 8"/>
                <a:gd name="T12" fmla="*/ 0 w 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2"/>
                    <a:pt x="1" y="1"/>
                    <a:pt x="3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4" y="7"/>
                    <a:pt x="3" y="8"/>
                    <a:pt x="1" y="8"/>
                  </a:cubicBezTo>
                  <a:cubicBezTo>
                    <a:pt x="1" y="6"/>
                    <a:pt x="1" y="5"/>
                    <a:pt x="0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S1ide-Freeform: Shape 147"/>
            <p:cNvSpPr>
              <a:spLocks/>
            </p:cNvSpPr>
            <p:nvPr/>
          </p:nvSpPr>
          <p:spPr bwMode="auto">
            <a:xfrm>
              <a:off x="5806385" y="6648752"/>
              <a:ext cx="20758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0 h 3"/>
                <a:gd name="T4" fmla="*/ 1 w 1"/>
                <a:gd name="T5" fmla="*/ 1 h 3"/>
                <a:gd name="T6" fmla="*/ 1 w 1"/>
                <a:gd name="T7" fmla="*/ 2 h 3"/>
                <a:gd name="T8" fmla="*/ 0 w 1"/>
                <a:gd name="T9" fmla="*/ 3 h 3"/>
                <a:gd name="T10" fmla="*/ 0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iS1ide-Freeform: Shape 148"/>
            <p:cNvSpPr>
              <a:spLocks/>
            </p:cNvSpPr>
            <p:nvPr/>
          </p:nvSpPr>
          <p:spPr bwMode="auto">
            <a:xfrm>
              <a:off x="5906895" y="6546056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5 w 5"/>
                <a:gd name="T7" fmla="*/ 6 h 7"/>
                <a:gd name="T8" fmla="*/ 1 w 5"/>
                <a:gd name="T9" fmla="*/ 7 h 7"/>
                <a:gd name="T10" fmla="*/ 0 w 5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S1ide-Freeform: Shape 149"/>
            <p:cNvSpPr>
              <a:spLocks/>
            </p:cNvSpPr>
            <p:nvPr/>
          </p:nvSpPr>
          <p:spPr bwMode="auto">
            <a:xfrm>
              <a:off x="5786719" y="6729598"/>
              <a:ext cx="100511" cy="162784"/>
            </a:xfrm>
            <a:custGeom>
              <a:avLst/>
              <a:gdLst>
                <a:gd name="T0" fmla="*/ 0 w 5"/>
                <a:gd name="T1" fmla="*/ 3 h 8"/>
                <a:gd name="T2" fmla="*/ 2 w 5"/>
                <a:gd name="T3" fmla="*/ 0 h 8"/>
                <a:gd name="T4" fmla="*/ 5 w 5"/>
                <a:gd name="T5" fmla="*/ 3 h 8"/>
                <a:gd name="T6" fmla="*/ 5 w 5"/>
                <a:gd name="T7" fmla="*/ 3 h 8"/>
                <a:gd name="T8" fmla="*/ 5 w 5"/>
                <a:gd name="T9" fmla="*/ 7 h 8"/>
                <a:gd name="T10" fmla="*/ 0 w 5"/>
                <a:gd name="T11" fmla="*/ 8 h 8"/>
                <a:gd name="T12" fmla="*/ 0 w 5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iS1ide-Freeform: Shape 150"/>
            <p:cNvSpPr>
              <a:spLocks/>
            </p:cNvSpPr>
            <p:nvPr/>
          </p:nvSpPr>
          <p:spPr bwMode="auto">
            <a:xfrm>
              <a:off x="5827142" y="6831201"/>
              <a:ext cx="40423" cy="41515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1 w 2"/>
                <a:gd name="T5" fmla="*/ 1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iS1ide-Freeform: Shape 151"/>
            <p:cNvSpPr>
              <a:spLocks/>
            </p:cNvSpPr>
            <p:nvPr/>
          </p:nvSpPr>
          <p:spPr bwMode="auto">
            <a:xfrm>
              <a:off x="5927653" y="6729598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4 w 5"/>
                <a:gd name="T7" fmla="*/ 3 h 7"/>
                <a:gd name="T8" fmla="*/ 5 w 5"/>
                <a:gd name="T9" fmla="*/ 6 h 7"/>
                <a:gd name="T10" fmla="*/ 1 w 5"/>
                <a:gd name="T11" fmla="*/ 7 h 7"/>
                <a:gd name="T12" fmla="*/ 0 w 5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6"/>
                    <a:pt x="2" y="7"/>
                    <a:pt x="1" y="7"/>
                  </a:cubicBezTo>
                  <a:cubicBezTo>
                    <a:pt x="1" y="6"/>
                    <a:pt x="1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iS1ide-Freeform: Shape 152"/>
            <p:cNvSpPr>
              <a:spLocks/>
            </p:cNvSpPr>
            <p:nvPr/>
          </p:nvSpPr>
          <p:spPr bwMode="auto">
            <a:xfrm>
              <a:off x="5123566" y="6383272"/>
              <a:ext cx="160599" cy="122361"/>
            </a:xfrm>
            <a:custGeom>
              <a:avLst/>
              <a:gdLst>
                <a:gd name="T0" fmla="*/ 8 w 8"/>
                <a:gd name="T1" fmla="*/ 5 h 6"/>
                <a:gd name="T2" fmla="*/ 8 w 8"/>
                <a:gd name="T3" fmla="*/ 3 h 6"/>
                <a:gd name="T4" fmla="*/ 7 w 8"/>
                <a:gd name="T5" fmla="*/ 1 h 6"/>
                <a:gd name="T6" fmla="*/ 5 w 8"/>
                <a:gd name="T7" fmla="*/ 1 h 6"/>
                <a:gd name="T8" fmla="*/ 4 w 8"/>
                <a:gd name="T9" fmla="*/ 0 h 6"/>
                <a:gd name="T10" fmla="*/ 3 w 8"/>
                <a:gd name="T11" fmla="*/ 1 h 6"/>
                <a:gd name="T12" fmla="*/ 1 w 8"/>
                <a:gd name="T13" fmla="*/ 2 h 6"/>
                <a:gd name="T14" fmla="*/ 1 w 8"/>
                <a:gd name="T15" fmla="*/ 4 h 6"/>
                <a:gd name="T16" fmla="*/ 1 w 8"/>
                <a:gd name="T17" fmla="*/ 6 h 6"/>
                <a:gd name="T18" fmla="*/ 8 w 8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4"/>
                    <a:pt x="8" y="4"/>
                    <a:pt x="8" y="3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3" y="6"/>
                    <a:pt x="6" y="5"/>
                    <a:pt x="8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iS1ide-Freeform: Shape 153"/>
            <p:cNvSpPr>
              <a:spLocks/>
            </p:cNvSpPr>
            <p:nvPr/>
          </p:nvSpPr>
          <p:spPr bwMode="auto">
            <a:xfrm>
              <a:off x="5144324" y="6484875"/>
              <a:ext cx="160599" cy="102696"/>
            </a:xfrm>
            <a:custGeom>
              <a:avLst/>
              <a:gdLst>
                <a:gd name="T0" fmla="*/ 8 w 8"/>
                <a:gd name="T1" fmla="*/ 4 h 5"/>
                <a:gd name="T2" fmla="*/ 7 w 8"/>
                <a:gd name="T3" fmla="*/ 0 h 5"/>
                <a:gd name="T4" fmla="*/ 0 w 8"/>
                <a:gd name="T5" fmla="*/ 1 h 5"/>
                <a:gd name="T6" fmla="*/ 1 w 8"/>
                <a:gd name="T7" fmla="*/ 5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7" y="2"/>
                    <a:pt x="7" y="1"/>
                    <a:pt x="7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3" y="4"/>
                    <a:pt x="5" y="4"/>
                    <a:pt x="8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iS1ide-Freeform: Shape 154"/>
            <p:cNvSpPr>
              <a:spLocks/>
            </p:cNvSpPr>
            <p:nvPr/>
          </p:nvSpPr>
          <p:spPr bwMode="auto">
            <a:xfrm>
              <a:off x="5204412" y="6505633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3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iS1ide-Freeform: Shape 155"/>
            <p:cNvSpPr>
              <a:spLocks/>
            </p:cNvSpPr>
            <p:nvPr/>
          </p:nvSpPr>
          <p:spPr bwMode="auto">
            <a:xfrm>
              <a:off x="5163989" y="6526391"/>
              <a:ext cx="19665" cy="61181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iS1ide-Freeform: Shape 156"/>
            <p:cNvSpPr>
              <a:spLocks/>
            </p:cNvSpPr>
            <p:nvPr/>
          </p:nvSpPr>
          <p:spPr bwMode="auto">
            <a:xfrm>
              <a:off x="5264500" y="6505633"/>
              <a:ext cx="19665" cy="61181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iS1ide-Freeform: Shape 157"/>
            <p:cNvSpPr>
              <a:spLocks/>
            </p:cNvSpPr>
            <p:nvPr/>
          </p:nvSpPr>
          <p:spPr bwMode="auto">
            <a:xfrm>
              <a:off x="5003390" y="6546056"/>
              <a:ext cx="100511" cy="61181"/>
            </a:xfrm>
            <a:custGeom>
              <a:avLst/>
              <a:gdLst>
                <a:gd name="T0" fmla="*/ 5 w 5"/>
                <a:gd name="T1" fmla="*/ 2 h 3"/>
                <a:gd name="T2" fmla="*/ 3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2"/>
                    <a:pt x="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iS1ide-Freeform: Shape 158"/>
            <p:cNvSpPr>
              <a:spLocks/>
            </p:cNvSpPr>
            <p:nvPr/>
          </p:nvSpPr>
          <p:spPr bwMode="auto">
            <a:xfrm>
              <a:off x="5686208" y="6302426"/>
              <a:ext cx="160599" cy="121269"/>
            </a:xfrm>
            <a:custGeom>
              <a:avLst/>
              <a:gdLst>
                <a:gd name="T0" fmla="*/ 1 w 8"/>
                <a:gd name="T1" fmla="*/ 6 h 6"/>
                <a:gd name="T2" fmla="*/ 0 w 8"/>
                <a:gd name="T3" fmla="*/ 5 h 6"/>
                <a:gd name="T4" fmla="*/ 1 w 8"/>
                <a:gd name="T5" fmla="*/ 2 h 6"/>
                <a:gd name="T6" fmla="*/ 2 w 8"/>
                <a:gd name="T7" fmla="*/ 1 h 6"/>
                <a:gd name="T8" fmla="*/ 3 w 8"/>
                <a:gd name="T9" fmla="*/ 0 h 6"/>
                <a:gd name="T10" fmla="*/ 5 w 8"/>
                <a:gd name="T11" fmla="*/ 1 h 6"/>
                <a:gd name="T12" fmla="*/ 6 w 8"/>
                <a:gd name="T13" fmla="*/ 2 h 6"/>
                <a:gd name="T14" fmla="*/ 8 w 8"/>
                <a:gd name="T15" fmla="*/ 4 h 6"/>
                <a:gd name="T16" fmla="*/ 8 w 8"/>
                <a:gd name="T17" fmla="*/ 5 h 6"/>
                <a:gd name="T18" fmla="*/ 1 w 8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1" y="6"/>
                  </a:move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5" y="5"/>
                    <a:pt x="3" y="6"/>
                    <a:pt x="1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iS1ide-Freeform: Shape 159"/>
            <p:cNvSpPr>
              <a:spLocks/>
            </p:cNvSpPr>
            <p:nvPr/>
          </p:nvSpPr>
          <p:spPr bwMode="auto">
            <a:xfrm>
              <a:off x="5706966" y="6404030"/>
              <a:ext cx="139841" cy="101603"/>
            </a:xfrm>
            <a:custGeom>
              <a:avLst/>
              <a:gdLst>
                <a:gd name="T0" fmla="*/ 7 w 7"/>
                <a:gd name="T1" fmla="*/ 4 h 5"/>
                <a:gd name="T2" fmla="*/ 7 w 7"/>
                <a:gd name="T3" fmla="*/ 0 h 5"/>
                <a:gd name="T4" fmla="*/ 0 w 7"/>
                <a:gd name="T5" fmla="*/ 1 h 5"/>
                <a:gd name="T6" fmla="*/ 0 w 7"/>
                <a:gd name="T7" fmla="*/ 5 h 5"/>
                <a:gd name="T8" fmla="*/ 7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4"/>
                  </a:moveTo>
                  <a:cubicBezTo>
                    <a:pt x="7" y="3"/>
                    <a:pt x="7" y="1"/>
                    <a:pt x="7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3" y="5"/>
                    <a:pt x="5" y="4"/>
                    <a:pt x="7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iS1ide-Freeform: Shape 160"/>
            <p:cNvSpPr>
              <a:spLocks/>
            </p:cNvSpPr>
            <p:nvPr/>
          </p:nvSpPr>
          <p:spPr bwMode="auto">
            <a:xfrm>
              <a:off x="5183654" y="6302426"/>
              <a:ext cx="20758" cy="80846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iS1ide-Freeform: Shape 161"/>
            <p:cNvSpPr>
              <a:spLocks/>
            </p:cNvSpPr>
            <p:nvPr/>
          </p:nvSpPr>
          <p:spPr bwMode="auto">
            <a:xfrm>
              <a:off x="5003390" y="6444453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1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1 w 1"/>
                <a:gd name="T11" fmla="*/ 2 h 5"/>
                <a:gd name="T12" fmla="*/ 1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iS1ide-Freeform: Shape 162"/>
            <p:cNvSpPr>
              <a:spLocks/>
            </p:cNvSpPr>
            <p:nvPr/>
          </p:nvSpPr>
          <p:spPr bwMode="auto">
            <a:xfrm>
              <a:off x="5043813" y="6484875"/>
              <a:ext cx="19665" cy="61181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3 h 3"/>
                <a:gd name="T6" fmla="*/ 0 w 1"/>
                <a:gd name="T7" fmla="*/ 3 h 3"/>
                <a:gd name="T8" fmla="*/ 0 w 1"/>
                <a:gd name="T9" fmla="*/ 2 h 3"/>
                <a:gd name="T10" fmla="*/ 1 w 1"/>
                <a:gd name="T11" fmla="*/ 1 h 3"/>
                <a:gd name="T12" fmla="*/ 1 w 1"/>
                <a:gd name="T13" fmla="*/ 1 h 3"/>
                <a:gd name="T14" fmla="*/ 0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  <a:gd name="T24" fmla="*/ 0 w 1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iS1ide-Freeform: Shape 163"/>
            <p:cNvSpPr>
              <a:spLocks/>
            </p:cNvSpPr>
            <p:nvPr/>
          </p:nvSpPr>
          <p:spPr bwMode="auto">
            <a:xfrm>
              <a:off x="5123566" y="6484875"/>
              <a:ext cx="20758" cy="102696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iS1ide-Freeform: Shape 164"/>
            <p:cNvSpPr>
              <a:spLocks/>
            </p:cNvSpPr>
            <p:nvPr/>
          </p:nvSpPr>
          <p:spPr bwMode="auto">
            <a:xfrm>
              <a:off x="5746297" y="6220488"/>
              <a:ext cx="20758" cy="81938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iS1ide-Freeform: Shape 165"/>
            <p:cNvSpPr>
              <a:spLocks/>
            </p:cNvSpPr>
            <p:nvPr/>
          </p:nvSpPr>
          <p:spPr bwMode="auto">
            <a:xfrm>
              <a:off x="5947318" y="6322092"/>
              <a:ext cx="20758" cy="81938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1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0 h 4"/>
                <a:gd name="T18" fmla="*/ 1 w 1"/>
                <a:gd name="T19" fmla="*/ 0 h 4"/>
                <a:gd name="T20" fmla="*/ 1 w 1"/>
                <a:gd name="T21" fmla="*/ 1 h 4"/>
                <a:gd name="T22" fmla="*/ 0 w 1"/>
                <a:gd name="T2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íṩľíḍè-Freeform: Shape 166"/>
            <p:cNvSpPr>
              <a:spLocks/>
            </p:cNvSpPr>
            <p:nvPr/>
          </p:nvSpPr>
          <p:spPr bwMode="auto">
            <a:xfrm>
              <a:off x="5927653" y="6362514"/>
              <a:ext cx="19665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1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1 h 3"/>
                <a:gd name="T14" fmla="*/ 1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ṩľíḍè-Freeform: Shape 167"/>
            <p:cNvSpPr>
              <a:spLocks/>
            </p:cNvSpPr>
            <p:nvPr/>
          </p:nvSpPr>
          <p:spPr bwMode="auto">
            <a:xfrm>
              <a:off x="5867565" y="6383272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íṩľíḍè-Freeform: Shape 168"/>
            <p:cNvSpPr>
              <a:spLocks/>
            </p:cNvSpPr>
            <p:nvPr/>
          </p:nvSpPr>
          <p:spPr bwMode="auto">
            <a:xfrm>
              <a:off x="5746297" y="6423695"/>
              <a:ext cx="60088" cy="81938"/>
            </a:xfrm>
            <a:custGeom>
              <a:avLst/>
              <a:gdLst>
                <a:gd name="T0" fmla="*/ 0 w 3"/>
                <a:gd name="T1" fmla="*/ 1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4 h 4"/>
                <a:gd name="T8" fmla="*/ 1 w 3"/>
                <a:gd name="T9" fmla="*/ 4 h 4"/>
                <a:gd name="T10" fmla="*/ 0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íṩľíḍè-Freeform: Shape 169"/>
            <p:cNvSpPr>
              <a:spLocks/>
            </p:cNvSpPr>
            <p:nvPr/>
          </p:nvSpPr>
          <p:spPr bwMode="auto">
            <a:xfrm>
              <a:off x="5806385" y="6423695"/>
              <a:ext cx="40423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íṩľíḍè-Freeform: Shape 170"/>
            <p:cNvSpPr>
              <a:spLocks/>
            </p:cNvSpPr>
            <p:nvPr/>
          </p:nvSpPr>
          <p:spPr bwMode="auto">
            <a:xfrm>
              <a:off x="5706966" y="6444453"/>
              <a:ext cx="39330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íṩľíḍè-Freeform: Shape 171"/>
            <p:cNvSpPr>
              <a:spLocks/>
            </p:cNvSpPr>
            <p:nvPr/>
          </p:nvSpPr>
          <p:spPr bwMode="auto">
            <a:xfrm>
              <a:off x="5887230" y="6404030"/>
              <a:ext cx="120176" cy="80846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0 h 4"/>
                <a:gd name="T4" fmla="*/ 2 w 6"/>
                <a:gd name="T5" fmla="*/ 1 h 4"/>
                <a:gd name="T6" fmla="*/ 0 w 6"/>
                <a:gd name="T7" fmla="*/ 4 h 4"/>
                <a:gd name="T8" fmla="*/ 6 w 6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2" y="4"/>
                    <a:pt x="4" y="3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íṩľíḍè-Freeform: Shape 172"/>
            <p:cNvSpPr>
              <a:spLocks/>
            </p:cNvSpPr>
            <p:nvPr/>
          </p:nvSpPr>
          <p:spPr bwMode="auto">
            <a:xfrm>
              <a:off x="5224077" y="5874163"/>
              <a:ext cx="482889" cy="549532"/>
            </a:xfrm>
            <a:custGeom>
              <a:avLst/>
              <a:gdLst>
                <a:gd name="T0" fmla="*/ 20 w 24"/>
                <a:gd name="T1" fmla="*/ 12 h 27"/>
                <a:gd name="T2" fmla="*/ 14 w 24"/>
                <a:gd name="T3" fmla="*/ 9 h 27"/>
                <a:gd name="T4" fmla="*/ 10 w 24"/>
                <a:gd name="T5" fmla="*/ 6 h 27"/>
                <a:gd name="T6" fmla="*/ 10 w 24"/>
                <a:gd name="T7" fmla="*/ 6 h 27"/>
                <a:gd name="T8" fmla="*/ 11 w 24"/>
                <a:gd name="T9" fmla="*/ 5 h 27"/>
                <a:gd name="T10" fmla="*/ 10 w 24"/>
                <a:gd name="T11" fmla="*/ 5 h 27"/>
                <a:gd name="T12" fmla="*/ 10 w 24"/>
                <a:gd name="T13" fmla="*/ 5 h 27"/>
                <a:gd name="T14" fmla="*/ 11 w 24"/>
                <a:gd name="T15" fmla="*/ 4 h 27"/>
                <a:gd name="T16" fmla="*/ 10 w 24"/>
                <a:gd name="T17" fmla="*/ 4 h 27"/>
                <a:gd name="T18" fmla="*/ 10 w 24"/>
                <a:gd name="T19" fmla="*/ 2 h 27"/>
                <a:gd name="T20" fmla="*/ 10 w 24"/>
                <a:gd name="T21" fmla="*/ 2 h 27"/>
                <a:gd name="T22" fmla="*/ 10 w 24"/>
                <a:gd name="T23" fmla="*/ 1 h 27"/>
                <a:gd name="T24" fmla="*/ 10 w 24"/>
                <a:gd name="T25" fmla="*/ 1 h 27"/>
                <a:gd name="T26" fmla="*/ 9 w 24"/>
                <a:gd name="T27" fmla="*/ 0 h 27"/>
                <a:gd name="T28" fmla="*/ 9 w 24"/>
                <a:gd name="T29" fmla="*/ 0 h 27"/>
                <a:gd name="T30" fmla="*/ 10 w 24"/>
                <a:gd name="T31" fmla="*/ 1 h 27"/>
                <a:gd name="T32" fmla="*/ 9 w 24"/>
                <a:gd name="T33" fmla="*/ 2 h 27"/>
                <a:gd name="T34" fmla="*/ 9 w 24"/>
                <a:gd name="T35" fmla="*/ 2 h 27"/>
                <a:gd name="T36" fmla="*/ 10 w 24"/>
                <a:gd name="T37" fmla="*/ 2 h 27"/>
                <a:gd name="T38" fmla="*/ 10 w 24"/>
                <a:gd name="T39" fmla="*/ 4 h 27"/>
                <a:gd name="T40" fmla="*/ 9 w 24"/>
                <a:gd name="T41" fmla="*/ 4 h 27"/>
                <a:gd name="T42" fmla="*/ 10 w 24"/>
                <a:gd name="T43" fmla="*/ 5 h 27"/>
                <a:gd name="T44" fmla="*/ 10 w 24"/>
                <a:gd name="T45" fmla="*/ 5 h 27"/>
                <a:gd name="T46" fmla="*/ 10 w 24"/>
                <a:gd name="T47" fmla="*/ 6 h 27"/>
                <a:gd name="T48" fmla="*/ 10 w 24"/>
                <a:gd name="T49" fmla="*/ 6 h 27"/>
                <a:gd name="T50" fmla="*/ 10 w 24"/>
                <a:gd name="T51" fmla="*/ 6 h 27"/>
                <a:gd name="T52" fmla="*/ 7 w 24"/>
                <a:gd name="T53" fmla="*/ 10 h 27"/>
                <a:gd name="T54" fmla="*/ 3 w 24"/>
                <a:gd name="T55" fmla="*/ 14 h 27"/>
                <a:gd name="T56" fmla="*/ 0 w 24"/>
                <a:gd name="T57" fmla="*/ 22 h 27"/>
                <a:gd name="T58" fmla="*/ 2 w 24"/>
                <a:gd name="T59" fmla="*/ 27 h 27"/>
                <a:gd name="T60" fmla="*/ 24 w 24"/>
                <a:gd name="T61" fmla="*/ 24 h 27"/>
                <a:gd name="T62" fmla="*/ 24 w 24"/>
                <a:gd name="T63" fmla="*/ 19 h 27"/>
                <a:gd name="T64" fmla="*/ 20 w 24"/>
                <a:gd name="T6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7">
                  <a:moveTo>
                    <a:pt x="20" y="12"/>
                  </a:moveTo>
                  <a:cubicBezTo>
                    <a:pt x="19" y="11"/>
                    <a:pt x="16" y="10"/>
                    <a:pt x="14" y="9"/>
                  </a:cubicBezTo>
                  <a:cubicBezTo>
                    <a:pt x="13" y="8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8" y="8"/>
                    <a:pt x="7" y="10"/>
                  </a:cubicBezTo>
                  <a:cubicBezTo>
                    <a:pt x="6" y="11"/>
                    <a:pt x="3" y="13"/>
                    <a:pt x="3" y="14"/>
                  </a:cubicBezTo>
                  <a:cubicBezTo>
                    <a:pt x="1" y="16"/>
                    <a:pt x="0" y="19"/>
                    <a:pt x="0" y="22"/>
                  </a:cubicBezTo>
                  <a:cubicBezTo>
                    <a:pt x="1" y="24"/>
                    <a:pt x="2" y="25"/>
                    <a:pt x="2" y="27"/>
                  </a:cubicBezTo>
                  <a:cubicBezTo>
                    <a:pt x="9" y="26"/>
                    <a:pt x="16" y="25"/>
                    <a:pt x="24" y="24"/>
                  </a:cubicBezTo>
                  <a:cubicBezTo>
                    <a:pt x="24" y="22"/>
                    <a:pt x="24" y="20"/>
                    <a:pt x="24" y="19"/>
                  </a:cubicBezTo>
                  <a:cubicBezTo>
                    <a:pt x="24" y="16"/>
                    <a:pt x="22" y="13"/>
                    <a:pt x="20" y="1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íṩľíḍè-Freeform: Shape 173"/>
            <p:cNvSpPr>
              <a:spLocks/>
            </p:cNvSpPr>
            <p:nvPr/>
          </p:nvSpPr>
          <p:spPr bwMode="auto">
            <a:xfrm>
              <a:off x="7152356" y="4651645"/>
              <a:ext cx="823752" cy="2240736"/>
            </a:xfrm>
            <a:custGeom>
              <a:avLst/>
              <a:gdLst>
                <a:gd name="T0" fmla="*/ 41 w 41"/>
                <a:gd name="T1" fmla="*/ 106 h 110"/>
                <a:gd name="T2" fmla="*/ 40 w 41"/>
                <a:gd name="T3" fmla="*/ 106 h 110"/>
                <a:gd name="T4" fmla="*/ 32 w 41"/>
                <a:gd name="T5" fmla="*/ 92 h 110"/>
                <a:gd name="T6" fmla="*/ 32 w 41"/>
                <a:gd name="T7" fmla="*/ 89 h 110"/>
                <a:gd name="T8" fmla="*/ 32 w 41"/>
                <a:gd name="T9" fmla="*/ 87 h 110"/>
                <a:gd name="T10" fmla="*/ 30 w 41"/>
                <a:gd name="T11" fmla="*/ 87 h 110"/>
                <a:gd name="T12" fmla="*/ 26 w 41"/>
                <a:gd name="T13" fmla="*/ 71 h 110"/>
                <a:gd name="T14" fmla="*/ 26 w 41"/>
                <a:gd name="T15" fmla="*/ 71 h 110"/>
                <a:gd name="T16" fmla="*/ 26 w 41"/>
                <a:gd name="T17" fmla="*/ 69 h 110"/>
                <a:gd name="T18" fmla="*/ 25 w 41"/>
                <a:gd name="T19" fmla="*/ 69 h 110"/>
                <a:gd name="T20" fmla="*/ 21 w 41"/>
                <a:gd name="T21" fmla="*/ 17 h 110"/>
                <a:gd name="T22" fmla="*/ 21 w 41"/>
                <a:gd name="T23" fmla="*/ 17 h 110"/>
                <a:gd name="T24" fmla="*/ 22 w 41"/>
                <a:gd name="T25" fmla="*/ 14 h 110"/>
                <a:gd name="T26" fmla="*/ 21 w 41"/>
                <a:gd name="T27" fmla="*/ 14 h 110"/>
                <a:gd name="T28" fmla="*/ 21 w 41"/>
                <a:gd name="T29" fmla="*/ 13 h 110"/>
                <a:gd name="T30" fmla="*/ 21 w 41"/>
                <a:gd name="T31" fmla="*/ 13 h 110"/>
                <a:gd name="T32" fmla="*/ 21 w 41"/>
                <a:gd name="T33" fmla="*/ 11 h 110"/>
                <a:gd name="T34" fmla="*/ 21 w 41"/>
                <a:gd name="T35" fmla="*/ 11 h 110"/>
                <a:gd name="T36" fmla="*/ 19 w 41"/>
                <a:gd name="T37" fmla="*/ 9 h 110"/>
                <a:gd name="T38" fmla="*/ 19 w 41"/>
                <a:gd name="T39" fmla="*/ 4 h 110"/>
                <a:gd name="T40" fmla="*/ 18 w 41"/>
                <a:gd name="T41" fmla="*/ 4 h 110"/>
                <a:gd name="T42" fmla="*/ 18 w 41"/>
                <a:gd name="T43" fmla="*/ 0 h 110"/>
                <a:gd name="T44" fmla="*/ 18 w 41"/>
                <a:gd name="T45" fmla="*/ 0 h 110"/>
                <a:gd name="T46" fmla="*/ 18 w 41"/>
                <a:gd name="T47" fmla="*/ 4 h 110"/>
                <a:gd name="T48" fmla="*/ 18 w 41"/>
                <a:gd name="T49" fmla="*/ 4 h 110"/>
                <a:gd name="T50" fmla="*/ 18 w 41"/>
                <a:gd name="T51" fmla="*/ 9 h 110"/>
                <a:gd name="T52" fmla="*/ 16 w 41"/>
                <a:gd name="T53" fmla="*/ 11 h 110"/>
                <a:gd name="T54" fmla="*/ 16 w 41"/>
                <a:gd name="T55" fmla="*/ 11 h 110"/>
                <a:gd name="T56" fmla="*/ 16 w 41"/>
                <a:gd name="T57" fmla="*/ 11 h 110"/>
                <a:gd name="T58" fmla="*/ 15 w 41"/>
                <a:gd name="T59" fmla="*/ 11 h 110"/>
                <a:gd name="T60" fmla="*/ 16 w 41"/>
                <a:gd name="T61" fmla="*/ 13 h 110"/>
                <a:gd name="T62" fmla="*/ 16 w 41"/>
                <a:gd name="T63" fmla="*/ 13 h 110"/>
                <a:gd name="T64" fmla="*/ 16 w 41"/>
                <a:gd name="T65" fmla="*/ 14 h 110"/>
                <a:gd name="T66" fmla="*/ 15 w 41"/>
                <a:gd name="T67" fmla="*/ 14 h 110"/>
                <a:gd name="T68" fmla="*/ 16 w 41"/>
                <a:gd name="T69" fmla="*/ 17 h 110"/>
                <a:gd name="T70" fmla="*/ 14 w 41"/>
                <a:gd name="T71" fmla="*/ 69 h 110"/>
                <a:gd name="T72" fmla="*/ 13 w 41"/>
                <a:gd name="T73" fmla="*/ 69 h 110"/>
                <a:gd name="T74" fmla="*/ 13 w 41"/>
                <a:gd name="T75" fmla="*/ 71 h 110"/>
                <a:gd name="T76" fmla="*/ 14 w 41"/>
                <a:gd name="T77" fmla="*/ 71 h 110"/>
                <a:gd name="T78" fmla="*/ 10 w 41"/>
                <a:gd name="T79" fmla="*/ 88 h 110"/>
                <a:gd name="T80" fmla="*/ 8 w 41"/>
                <a:gd name="T81" fmla="*/ 88 h 110"/>
                <a:gd name="T82" fmla="*/ 8 w 41"/>
                <a:gd name="T83" fmla="*/ 89 h 110"/>
                <a:gd name="T84" fmla="*/ 8 w 41"/>
                <a:gd name="T85" fmla="*/ 92 h 110"/>
                <a:gd name="T86" fmla="*/ 1 w 41"/>
                <a:gd name="T87" fmla="*/ 107 h 110"/>
                <a:gd name="T88" fmla="*/ 0 w 41"/>
                <a:gd name="T89" fmla="*/ 107 h 110"/>
                <a:gd name="T90" fmla="*/ 0 w 41"/>
                <a:gd name="T91" fmla="*/ 110 h 110"/>
                <a:gd name="T92" fmla="*/ 8 w 41"/>
                <a:gd name="T93" fmla="*/ 110 h 110"/>
                <a:gd name="T94" fmla="*/ 8 w 41"/>
                <a:gd name="T95" fmla="*/ 107 h 110"/>
                <a:gd name="T96" fmla="*/ 8 w 41"/>
                <a:gd name="T97" fmla="*/ 107 h 110"/>
                <a:gd name="T98" fmla="*/ 20 w 41"/>
                <a:gd name="T99" fmla="*/ 96 h 110"/>
                <a:gd name="T100" fmla="*/ 34 w 41"/>
                <a:gd name="T101" fmla="*/ 106 h 110"/>
                <a:gd name="T102" fmla="*/ 33 w 41"/>
                <a:gd name="T103" fmla="*/ 106 h 110"/>
                <a:gd name="T104" fmla="*/ 33 w 41"/>
                <a:gd name="T105" fmla="*/ 109 h 110"/>
                <a:gd name="T106" fmla="*/ 41 w 41"/>
                <a:gd name="T107" fmla="*/ 109 h 110"/>
                <a:gd name="T108" fmla="*/ 41 w 41"/>
                <a:gd name="T109" fmla="*/ 106 h 110"/>
                <a:gd name="T110" fmla="*/ 17 w 41"/>
                <a:gd name="T111" fmla="*/ 75 h 110"/>
                <a:gd name="T112" fmla="*/ 23 w 41"/>
                <a:gd name="T113" fmla="*/ 75 h 110"/>
                <a:gd name="T114" fmla="*/ 25 w 41"/>
                <a:gd name="T115" fmla="*/ 87 h 110"/>
                <a:gd name="T116" fmla="*/ 15 w 41"/>
                <a:gd name="T117" fmla="*/ 87 h 110"/>
                <a:gd name="T118" fmla="*/ 17 w 41"/>
                <a:gd name="T119" fmla="*/ 7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" h="110">
                  <a:moveTo>
                    <a:pt x="41" y="106"/>
                  </a:moveTo>
                  <a:cubicBezTo>
                    <a:pt x="41" y="106"/>
                    <a:pt x="40" y="106"/>
                    <a:pt x="40" y="106"/>
                  </a:cubicBezTo>
                  <a:cubicBezTo>
                    <a:pt x="37" y="102"/>
                    <a:pt x="34" y="97"/>
                    <a:pt x="32" y="92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8" y="81"/>
                    <a:pt x="27" y="76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2" y="56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5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19" y="10"/>
                    <a:pt x="19" y="9"/>
                  </a:cubicBezTo>
                  <a:cubicBezTo>
                    <a:pt x="19" y="8"/>
                    <a:pt x="19" y="6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8" y="8"/>
                    <a:pt x="18" y="9"/>
                  </a:cubicBezTo>
                  <a:cubicBezTo>
                    <a:pt x="17" y="10"/>
                    <a:pt x="17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6" y="16"/>
                    <a:pt x="16" y="17"/>
                  </a:cubicBezTo>
                  <a:cubicBezTo>
                    <a:pt x="16" y="17"/>
                    <a:pt x="16" y="55"/>
                    <a:pt x="14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3" y="71"/>
                    <a:pt x="13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3" y="77"/>
                    <a:pt x="12" y="82"/>
                    <a:pt x="10" y="88"/>
                  </a:cubicBezTo>
                  <a:cubicBezTo>
                    <a:pt x="9" y="88"/>
                    <a:pt x="9" y="88"/>
                    <a:pt x="8" y="88"/>
                  </a:cubicBezTo>
                  <a:cubicBezTo>
                    <a:pt x="8" y="88"/>
                    <a:pt x="8" y="89"/>
                    <a:pt x="8" y="89"/>
                  </a:cubicBezTo>
                  <a:cubicBezTo>
                    <a:pt x="8" y="90"/>
                    <a:pt x="8" y="91"/>
                    <a:pt x="8" y="92"/>
                  </a:cubicBezTo>
                  <a:cubicBezTo>
                    <a:pt x="5" y="100"/>
                    <a:pt x="2" y="106"/>
                    <a:pt x="1" y="107"/>
                  </a:cubicBezTo>
                  <a:cubicBezTo>
                    <a:pt x="1" y="107"/>
                    <a:pt x="1" y="107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8" y="109"/>
                    <a:pt x="8" y="108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5"/>
                    <a:pt x="10" y="97"/>
                    <a:pt x="20" y="96"/>
                  </a:cubicBezTo>
                  <a:cubicBezTo>
                    <a:pt x="30" y="96"/>
                    <a:pt x="33" y="105"/>
                    <a:pt x="34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07"/>
                    <a:pt x="33" y="108"/>
                    <a:pt x="33" y="109"/>
                  </a:cubicBezTo>
                  <a:cubicBezTo>
                    <a:pt x="36" y="109"/>
                    <a:pt x="38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lose/>
                  <a:moveTo>
                    <a:pt x="17" y="75"/>
                  </a:moveTo>
                  <a:cubicBezTo>
                    <a:pt x="17" y="75"/>
                    <a:pt x="20" y="75"/>
                    <a:pt x="23" y="75"/>
                  </a:cubicBezTo>
                  <a:cubicBezTo>
                    <a:pt x="23" y="80"/>
                    <a:pt x="25" y="86"/>
                    <a:pt x="25" y="87"/>
                  </a:cubicBezTo>
                  <a:cubicBezTo>
                    <a:pt x="22" y="87"/>
                    <a:pt x="19" y="87"/>
                    <a:pt x="15" y="87"/>
                  </a:cubicBezTo>
                  <a:cubicBezTo>
                    <a:pt x="16" y="84"/>
                    <a:pt x="17" y="75"/>
                    <a:pt x="17" y="7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íṩľíḍè-Freeform: Shape 174"/>
            <p:cNvSpPr>
              <a:spLocks/>
            </p:cNvSpPr>
            <p:nvPr/>
          </p:nvSpPr>
          <p:spPr bwMode="auto">
            <a:xfrm>
              <a:off x="9463013" y="5608683"/>
              <a:ext cx="682818" cy="1386394"/>
            </a:xfrm>
            <a:custGeom>
              <a:avLst/>
              <a:gdLst>
                <a:gd name="T0" fmla="*/ 31 w 34"/>
                <a:gd name="T1" fmla="*/ 3 h 68"/>
                <a:gd name="T2" fmla="*/ 25 w 34"/>
                <a:gd name="T3" fmla="*/ 0 h 68"/>
                <a:gd name="T4" fmla="*/ 17 w 34"/>
                <a:gd name="T5" fmla="*/ 1 h 68"/>
                <a:gd name="T6" fmla="*/ 14 w 34"/>
                <a:gd name="T7" fmla="*/ 4 h 68"/>
                <a:gd name="T8" fmla="*/ 0 w 34"/>
                <a:gd name="T9" fmla="*/ 65 h 68"/>
                <a:gd name="T10" fmla="*/ 26 w 34"/>
                <a:gd name="T11" fmla="*/ 68 h 68"/>
                <a:gd name="T12" fmla="*/ 34 w 34"/>
                <a:gd name="T13" fmla="*/ 7 h 68"/>
                <a:gd name="T14" fmla="*/ 31 w 34"/>
                <a:gd name="T1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8">
                  <a:moveTo>
                    <a:pt x="31" y="3"/>
                  </a:moveTo>
                  <a:cubicBezTo>
                    <a:pt x="29" y="2"/>
                    <a:pt x="27" y="1"/>
                    <a:pt x="25" y="0"/>
                  </a:cubicBezTo>
                  <a:cubicBezTo>
                    <a:pt x="22" y="0"/>
                    <a:pt x="20" y="1"/>
                    <a:pt x="17" y="1"/>
                  </a:cubicBezTo>
                  <a:cubicBezTo>
                    <a:pt x="16" y="2"/>
                    <a:pt x="15" y="3"/>
                    <a:pt x="14" y="4"/>
                  </a:cubicBezTo>
                  <a:cubicBezTo>
                    <a:pt x="9" y="24"/>
                    <a:pt x="4" y="45"/>
                    <a:pt x="0" y="65"/>
                  </a:cubicBezTo>
                  <a:cubicBezTo>
                    <a:pt x="8" y="66"/>
                    <a:pt x="17" y="67"/>
                    <a:pt x="26" y="68"/>
                  </a:cubicBezTo>
                  <a:cubicBezTo>
                    <a:pt x="28" y="47"/>
                    <a:pt x="31" y="27"/>
                    <a:pt x="34" y="7"/>
                  </a:cubicBezTo>
                  <a:cubicBezTo>
                    <a:pt x="33" y="6"/>
                    <a:pt x="32" y="5"/>
                    <a:pt x="3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íṩľíḍè-Freeform: Shape 175"/>
            <p:cNvSpPr>
              <a:spLocks/>
            </p:cNvSpPr>
            <p:nvPr/>
          </p:nvSpPr>
          <p:spPr bwMode="auto">
            <a:xfrm>
              <a:off x="9824633" y="5487415"/>
              <a:ext cx="280775" cy="182449"/>
            </a:xfrm>
            <a:custGeom>
              <a:avLst/>
              <a:gdLst>
                <a:gd name="T0" fmla="*/ 0 w 14"/>
                <a:gd name="T1" fmla="*/ 5 h 9"/>
                <a:gd name="T2" fmla="*/ 7 w 14"/>
                <a:gd name="T3" fmla="*/ 2 h 9"/>
                <a:gd name="T4" fmla="*/ 13 w 14"/>
                <a:gd name="T5" fmla="*/ 8 h 9"/>
                <a:gd name="T6" fmla="*/ 13 w 14"/>
                <a:gd name="T7" fmla="*/ 9 h 9"/>
                <a:gd name="T8" fmla="*/ 14 w 14"/>
                <a:gd name="T9" fmla="*/ 7 h 9"/>
                <a:gd name="T10" fmla="*/ 8 w 14"/>
                <a:gd name="T11" fmla="*/ 1 h 9"/>
                <a:gd name="T12" fmla="*/ 0 w 14"/>
                <a:gd name="T13" fmla="*/ 5 h 9"/>
                <a:gd name="T14" fmla="*/ 0 w 14"/>
                <a:gd name="T15" fmla="*/ 6 h 9"/>
                <a:gd name="T16" fmla="*/ 0 w 14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0" y="5"/>
                  </a:moveTo>
                  <a:cubicBezTo>
                    <a:pt x="0" y="3"/>
                    <a:pt x="4" y="1"/>
                    <a:pt x="7" y="2"/>
                  </a:cubicBezTo>
                  <a:cubicBezTo>
                    <a:pt x="11" y="3"/>
                    <a:pt x="14" y="5"/>
                    <a:pt x="13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4"/>
                    <a:pt x="11" y="2"/>
                    <a:pt x="8" y="1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íṩľíḍè-Freeform: Shape 176"/>
            <p:cNvSpPr>
              <a:spLocks/>
            </p:cNvSpPr>
            <p:nvPr/>
          </p:nvSpPr>
          <p:spPr bwMode="auto">
            <a:xfrm>
              <a:off x="9803876" y="5487415"/>
              <a:ext cx="301533" cy="182449"/>
            </a:xfrm>
            <a:custGeom>
              <a:avLst/>
              <a:gdLst>
                <a:gd name="T0" fmla="*/ 1 w 15"/>
                <a:gd name="T1" fmla="*/ 6 h 9"/>
                <a:gd name="T2" fmla="*/ 1 w 15"/>
                <a:gd name="T3" fmla="*/ 6 h 9"/>
                <a:gd name="T4" fmla="*/ 1 w 15"/>
                <a:gd name="T5" fmla="*/ 5 h 9"/>
                <a:gd name="T6" fmla="*/ 9 w 15"/>
                <a:gd name="T7" fmla="*/ 1 h 9"/>
                <a:gd name="T8" fmla="*/ 10 w 15"/>
                <a:gd name="T9" fmla="*/ 1 h 9"/>
                <a:gd name="T10" fmla="*/ 15 w 15"/>
                <a:gd name="T11" fmla="*/ 7 h 9"/>
                <a:gd name="T12" fmla="*/ 14 w 15"/>
                <a:gd name="T13" fmla="*/ 9 h 9"/>
                <a:gd name="T14" fmla="*/ 14 w 15"/>
                <a:gd name="T15" fmla="*/ 9 h 9"/>
                <a:gd name="T16" fmla="*/ 14 w 15"/>
                <a:gd name="T17" fmla="*/ 8 h 9"/>
                <a:gd name="T18" fmla="*/ 14 w 15"/>
                <a:gd name="T19" fmla="*/ 8 h 9"/>
                <a:gd name="T20" fmla="*/ 10 w 15"/>
                <a:gd name="T21" fmla="*/ 2 h 9"/>
                <a:gd name="T22" fmla="*/ 8 w 15"/>
                <a:gd name="T23" fmla="*/ 2 h 9"/>
                <a:gd name="T24" fmla="*/ 1 w 15"/>
                <a:gd name="T25" fmla="*/ 5 h 9"/>
                <a:gd name="T26" fmla="*/ 1 w 15"/>
                <a:gd name="T27" fmla="*/ 6 h 9"/>
                <a:gd name="T28" fmla="*/ 1 w 15"/>
                <a:gd name="T29" fmla="*/ 6 h 9"/>
                <a:gd name="T30" fmla="*/ 10 w 15"/>
                <a:gd name="T31" fmla="*/ 1 h 9"/>
                <a:gd name="T32" fmla="*/ 9 w 15"/>
                <a:gd name="T33" fmla="*/ 1 h 9"/>
                <a:gd name="T34" fmla="*/ 1 w 15"/>
                <a:gd name="T35" fmla="*/ 5 h 9"/>
                <a:gd name="T36" fmla="*/ 1 w 15"/>
                <a:gd name="T37" fmla="*/ 5 h 9"/>
                <a:gd name="T38" fmla="*/ 8 w 15"/>
                <a:gd name="T39" fmla="*/ 2 h 9"/>
                <a:gd name="T40" fmla="*/ 10 w 15"/>
                <a:gd name="T41" fmla="*/ 2 h 9"/>
                <a:gd name="T42" fmla="*/ 14 w 15"/>
                <a:gd name="T43" fmla="*/ 7 h 9"/>
                <a:gd name="T44" fmla="*/ 14 w 15"/>
                <a:gd name="T45" fmla="*/ 7 h 9"/>
                <a:gd name="T46" fmla="*/ 10 w 15"/>
                <a:gd name="T4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9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1" y="2"/>
                    <a:pt x="5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3" y="2"/>
                    <a:pt x="15" y="5"/>
                    <a:pt x="15" y="7"/>
                  </a:cubicBezTo>
                  <a:cubicBezTo>
                    <a:pt x="15" y="8"/>
                    <a:pt x="14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"/>
                    <a:pt x="13" y="3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1"/>
                    <a:pt x="2" y="3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2"/>
                    <a:pt x="5" y="1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3" y="3"/>
                    <a:pt x="14" y="5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3" y="2"/>
                    <a:pt x="1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íṩľíḍè-Freeform: Shape 177"/>
            <p:cNvSpPr>
              <a:spLocks/>
            </p:cNvSpPr>
            <p:nvPr/>
          </p:nvSpPr>
          <p:spPr bwMode="auto">
            <a:xfrm>
              <a:off x="9803876" y="6342849"/>
              <a:ext cx="80846" cy="162784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8 h 8"/>
                <a:gd name="T4" fmla="*/ 1 w 4"/>
                <a:gd name="T5" fmla="*/ 1 h 8"/>
                <a:gd name="T6" fmla="*/ 3 w 4"/>
                <a:gd name="T7" fmla="*/ 0 h 8"/>
                <a:gd name="T8" fmla="*/ 4 w 4"/>
                <a:gd name="T9" fmla="*/ 1 h 8"/>
                <a:gd name="T10" fmla="*/ 2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íṩľíḍè-Freeform: Shape 178"/>
            <p:cNvSpPr>
              <a:spLocks/>
            </p:cNvSpPr>
            <p:nvPr/>
          </p:nvSpPr>
          <p:spPr bwMode="auto">
            <a:xfrm>
              <a:off x="9863964" y="6362514"/>
              <a:ext cx="61181" cy="163876"/>
            </a:xfrm>
            <a:custGeom>
              <a:avLst/>
              <a:gdLst>
                <a:gd name="T0" fmla="*/ 2 w 3"/>
                <a:gd name="T1" fmla="*/ 8 h 8"/>
                <a:gd name="T2" fmla="*/ 0 w 3"/>
                <a:gd name="T3" fmla="*/ 8 h 8"/>
                <a:gd name="T4" fmla="*/ 1 w 3"/>
                <a:gd name="T5" fmla="*/ 1 h 8"/>
                <a:gd name="T6" fmla="*/ 2 w 3"/>
                <a:gd name="T7" fmla="*/ 0 h 8"/>
                <a:gd name="T8" fmla="*/ 3 w 3"/>
                <a:gd name="T9" fmla="*/ 1 h 8"/>
                <a:gd name="T10" fmla="*/ 2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íṩľíḍè-Freeform: Shape 179"/>
            <p:cNvSpPr>
              <a:spLocks/>
            </p:cNvSpPr>
            <p:nvPr/>
          </p:nvSpPr>
          <p:spPr bwMode="auto">
            <a:xfrm>
              <a:off x="9925144" y="6383272"/>
              <a:ext cx="39330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íṩľíḍè-Freeform: Shape 180"/>
            <p:cNvSpPr>
              <a:spLocks/>
            </p:cNvSpPr>
            <p:nvPr/>
          </p:nvSpPr>
          <p:spPr bwMode="auto">
            <a:xfrm>
              <a:off x="9964475" y="6404030"/>
              <a:ext cx="40423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1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íṩľíḍè-Freeform: Shape 181"/>
            <p:cNvSpPr>
              <a:spLocks/>
            </p:cNvSpPr>
            <p:nvPr/>
          </p:nvSpPr>
          <p:spPr bwMode="auto">
            <a:xfrm>
              <a:off x="10004897" y="6404030"/>
              <a:ext cx="19665" cy="183542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8 h 9"/>
                <a:gd name="T4" fmla="*/ 1 w 1"/>
                <a:gd name="T5" fmla="*/ 1 h 9"/>
                <a:gd name="T6" fmla="*/ 1 w 1"/>
                <a:gd name="T7" fmla="*/ 1 h 9"/>
                <a:gd name="T8" fmla="*/ 1 w 1"/>
                <a:gd name="T9" fmla="*/ 2 h 9"/>
                <a:gd name="T10" fmla="*/ 0 w 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1" y="7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ṩľíḍè-Freeform: Shape 182"/>
            <p:cNvSpPr>
              <a:spLocks/>
            </p:cNvSpPr>
            <p:nvPr/>
          </p:nvSpPr>
          <p:spPr bwMode="auto">
            <a:xfrm>
              <a:off x="9743788" y="6322092"/>
              <a:ext cx="80846" cy="183542"/>
            </a:xfrm>
            <a:custGeom>
              <a:avLst/>
              <a:gdLst>
                <a:gd name="T0" fmla="*/ 0 w 4"/>
                <a:gd name="T1" fmla="*/ 8 h 9"/>
                <a:gd name="T2" fmla="*/ 2 w 4"/>
                <a:gd name="T3" fmla="*/ 9 h 9"/>
                <a:gd name="T4" fmla="*/ 4 w 4"/>
                <a:gd name="T5" fmla="*/ 2 h 9"/>
                <a:gd name="T6" fmla="*/ 3 w 4"/>
                <a:gd name="T7" fmla="*/ 1 h 9"/>
                <a:gd name="T8" fmla="*/ 2 w 4"/>
                <a:gd name="T9" fmla="*/ 1 h 9"/>
                <a:gd name="T10" fmla="*/ 0 w 4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0" y="8"/>
                  </a:moveTo>
                  <a:cubicBezTo>
                    <a:pt x="1" y="8"/>
                    <a:pt x="2" y="9"/>
                    <a:pt x="2" y="9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íṩľíḍè-Freeform: Shape 183"/>
            <p:cNvSpPr>
              <a:spLocks/>
            </p:cNvSpPr>
            <p:nvPr/>
          </p:nvSpPr>
          <p:spPr bwMode="auto">
            <a:xfrm>
              <a:off x="9683700" y="6322092"/>
              <a:ext cx="79753" cy="162784"/>
            </a:xfrm>
            <a:custGeom>
              <a:avLst/>
              <a:gdLst>
                <a:gd name="T0" fmla="*/ 0 w 4"/>
                <a:gd name="T1" fmla="*/ 8 h 8"/>
                <a:gd name="T2" fmla="*/ 2 w 4"/>
                <a:gd name="T3" fmla="*/ 8 h 8"/>
                <a:gd name="T4" fmla="*/ 4 w 4"/>
                <a:gd name="T5" fmla="*/ 1 h 8"/>
                <a:gd name="T6" fmla="*/ 3 w 4"/>
                <a:gd name="T7" fmla="*/ 0 h 8"/>
                <a:gd name="T8" fmla="*/ 2 w 4"/>
                <a:gd name="T9" fmla="*/ 1 h 8"/>
                <a:gd name="T10" fmla="*/ 0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1" y="8"/>
                    <a:pt x="2" y="8"/>
                    <a:pt x="2" y="8"/>
                  </a:cubicBezTo>
                  <a:cubicBezTo>
                    <a:pt x="3" y="6"/>
                    <a:pt x="3" y="4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íṩľíḍè-Freeform: Shape 184"/>
            <p:cNvSpPr>
              <a:spLocks/>
            </p:cNvSpPr>
            <p:nvPr/>
          </p:nvSpPr>
          <p:spPr bwMode="auto">
            <a:xfrm>
              <a:off x="9643277" y="6322092"/>
              <a:ext cx="60088" cy="183542"/>
            </a:xfrm>
            <a:custGeom>
              <a:avLst/>
              <a:gdLst>
                <a:gd name="T0" fmla="*/ 0 w 3"/>
                <a:gd name="T1" fmla="*/ 9 h 9"/>
                <a:gd name="T2" fmla="*/ 2 w 3"/>
                <a:gd name="T3" fmla="*/ 8 h 9"/>
                <a:gd name="T4" fmla="*/ 3 w 3"/>
                <a:gd name="T5" fmla="*/ 1 h 9"/>
                <a:gd name="T6" fmla="*/ 2 w 3"/>
                <a:gd name="T7" fmla="*/ 0 h 9"/>
                <a:gd name="T8" fmla="*/ 1 w 3"/>
                <a:gd name="T9" fmla="*/ 2 h 9"/>
                <a:gd name="T10" fmla="*/ 0 w 3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9"/>
                    <a:pt x="1" y="8"/>
                    <a:pt x="2" y="8"/>
                  </a:cubicBezTo>
                  <a:cubicBezTo>
                    <a:pt x="2" y="6"/>
                    <a:pt x="3" y="4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4"/>
                    <a:pt x="1" y="6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ṩľíḍè-Freeform: Shape 185"/>
            <p:cNvSpPr>
              <a:spLocks/>
            </p:cNvSpPr>
            <p:nvPr/>
          </p:nvSpPr>
          <p:spPr bwMode="auto">
            <a:xfrm>
              <a:off x="9602854" y="6342849"/>
              <a:ext cx="60088" cy="162784"/>
            </a:xfrm>
            <a:custGeom>
              <a:avLst/>
              <a:gdLst>
                <a:gd name="T0" fmla="*/ 0 w 3"/>
                <a:gd name="T1" fmla="*/ 8 h 8"/>
                <a:gd name="T2" fmla="*/ 1 w 3"/>
                <a:gd name="T3" fmla="*/ 8 h 8"/>
                <a:gd name="T4" fmla="*/ 3 w 3"/>
                <a:gd name="T5" fmla="*/ 1 h 8"/>
                <a:gd name="T6" fmla="*/ 2 w 3"/>
                <a:gd name="T7" fmla="*/ 0 h 8"/>
                <a:gd name="T8" fmla="*/ 2 w 3"/>
                <a:gd name="T9" fmla="*/ 1 h 8"/>
                <a:gd name="T10" fmla="*/ 0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íṩľíḍè-Freeform: Shape 186"/>
            <p:cNvSpPr>
              <a:spLocks/>
            </p:cNvSpPr>
            <p:nvPr/>
          </p:nvSpPr>
          <p:spPr bwMode="auto">
            <a:xfrm>
              <a:off x="9583189" y="6342849"/>
              <a:ext cx="40423" cy="162784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2 w 2"/>
                <a:gd name="T5" fmla="*/ 1 h 8"/>
                <a:gd name="T6" fmla="*/ 2 w 2"/>
                <a:gd name="T7" fmla="*/ 0 h 8"/>
                <a:gd name="T8" fmla="*/ 1 w 2"/>
                <a:gd name="T9" fmla="*/ 1 h 8"/>
                <a:gd name="T10" fmla="*/ 0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íṩľíḍè-Freeform: Shape 187"/>
            <p:cNvSpPr>
              <a:spLocks/>
            </p:cNvSpPr>
            <p:nvPr/>
          </p:nvSpPr>
          <p:spPr bwMode="auto">
            <a:xfrm>
              <a:off x="9502343" y="6526391"/>
              <a:ext cx="502554" cy="427171"/>
            </a:xfrm>
            <a:custGeom>
              <a:avLst/>
              <a:gdLst>
                <a:gd name="T0" fmla="*/ 15 w 25"/>
                <a:gd name="T1" fmla="*/ 0 h 21"/>
                <a:gd name="T2" fmla="*/ 13 w 25"/>
                <a:gd name="T3" fmla="*/ 2 h 21"/>
                <a:gd name="T4" fmla="*/ 10 w 25"/>
                <a:gd name="T5" fmla="*/ 16 h 21"/>
                <a:gd name="T6" fmla="*/ 14 w 25"/>
                <a:gd name="T7" fmla="*/ 17 h 21"/>
                <a:gd name="T8" fmla="*/ 17 w 25"/>
                <a:gd name="T9" fmla="*/ 3 h 21"/>
                <a:gd name="T10" fmla="*/ 15 w 25"/>
                <a:gd name="T11" fmla="*/ 0 h 21"/>
                <a:gd name="T12" fmla="*/ 20 w 25"/>
                <a:gd name="T13" fmla="*/ 2 h 21"/>
                <a:gd name="T14" fmla="*/ 18 w 25"/>
                <a:gd name="T15" fmla="*/ 3 h 21"/>
                <a:gd name="T16" fmla="*/ 16 w 25"/>
                <a:gd name="T17" fmla="*/ 17 h 21"/>
                <a:gd name="T18" fmla="*/ 19 w 25"/>
                <a:gd name="T19" fmla="*/ 19 h 21"/>
                <a:gd name="T20" fmla="*/ 22 w 25"/>
                <a:gd name="T21" fmla="*/ 5 h 21"/>
                <a:gd name="T22" fmla="*/ 20 w 25"/>
                <a:gd name="T23" fmla="*/ 2 h 21"/>
                <a:gd name="T24" fmla="*/ 25 w 25"/>
                <a:gd name="T25" fmla="*/ 6 h 21"/>
                <a:gd name="T26" fmla="*/ 24 w 25"/>
                <a:gd name="T27" fmla="*/ 4 h 21"/>
                <a:gd name="T28" fmla="*/ 23 w 25"/>
                <a:gd name="T29" fmla="*/ 5 h 21"/>
                <a:gd name="T30" fmla="*/ 21 w 25"/>
                <a:gd name="T31" fmla="*/ 19 h 21"/>
                <a:gd name="T32" fmla="*/ 23 w 25"/>
                <a:gd name="T33" fmla="*/ 21 h 21"/>
                <a:gd name="T34" fmla="*/ 25 w 25"/>
                <a:gd name="T35" fmla="*/ 6 h 21"/>
                <a:gd name="T36" fmla="*/ 9 w 25"/>
                <a:gd name="T37" fmla="*/ 0 h 21"/>
                <a:gd name="T38" fmla="*/ 7 w 25"/>
                <a:gd name="T39" fmla="*/ 1 h 21"/>
                <a:gd name="T40" fmla="*/ 4 w 25"/>
                <a:gd name="T41" fmla="*/ 15 h 21"/>
                <a:gd name="T42" fmla="*/ 9 w 25"/>
                <a:gd name="T43" fmla="*/ 16 h 21"/>
                <a:gd name="T44" fmla="*/ 11 w 25"/>
                <a:gd name="T45" fmla="*/ 2 h 21"/>
                <a:gd name="T46" fmla="*/ 9 w 25"/>
                <a:gd name="T47" fmla="*/ 0 h 21"/>
                <a:gd name="T48" fmla="*/ 5 w 25"/>
                <a:gd name="T49" fmla="*/ 0 h 21"/>
                <a:gd name="T50" fmla="*/ 3 w 25"/>
                <a:gd name="T51" fmla="*/ 2 h 21"/>
                <a:gd name="T52" fmla="*/ 0 w 25"/>
                <a:gd name="T53" fmla="*/ 16 h 21"/>
                <a:gd name="T54" fmla="*/ 2 w 25"/>
                <a:gd name="T55" fmla="*/ 16 h 21"/>
                <a:gd name="T56" fmla="*/ 5 w 25"/>
                <a:gd name="T57" fmla="*/ 2 h 21"/>
                <a:gd name="T58" fmla="*/ 5 w 25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2" y="7"/>
                    <a:pt x="11" y="11"/>
                    <a:pt x="10" y="16"/>
                  </a:cubicBezTo>
                  <a:cubicBezTo>
                    <a:pt x="12" y="16"/>
                    <a:pt x="13" y="17"/>
                    <a:pt x="14" y="17"/>
                  </a:cubicBezTo>
                  <a:cubicBezTo>
                    <a:pt x="15" y="12"/>
                    <a:pt x="16" y="8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lose/>
                  <a:moveTo>
                    <a:pt x="20" y="2"/>
                  </a:moveTo>
                  <a:cubicBezTo>
                    <a:pt x="19" y="2"/>
                    <a:pt x="18" y="2"/>
                    <a:pt x="18" y="3"/>
                  </a:cubicBezTo>
                  <a:cubicBezTo>
                    <a:pt x="17" y="8"/>
                    <a:pt x="16" y="13"/>
                    <a:pt x="16" y="17"/>
                  </a:cubicBezTo>
                  <a:cubicBezTo>
                    <a:pt x="17" y="18"/>
                    <a:pt x="18" y="18"/>
                    <a:pt x="19" y="19"/>
                  </a:cubicBezTo>
                  <a:cubicBezTo>
                    <a:pt x="20" y="14"/>
                    <a:pt x="21" y="9"/>
                    <a:pt x="22" y="5"/>
                  </a:cubicBezTo>
                  <a:cubicBezTo>
                    <a:pt x="22" y="4"/>
                    <a:pt x="21" y="2"/>
                    <a:pt x="20" y="2"/>
                  </a:cubicBezTo>
                  <a:close/>
                  <a:moveTo>
                    <a:pt x="25" y="6"/>
                  </a:moveTo>
                  <a:cubicBezTo>
                    <a:pt x="25" y="5"/>
                    <a:pt x="25" y="4"/>
                    <a:pt x="24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10"/>
                    <a:pt x="21" y="15"/>
                    <a:pt x="21" y="19"/>
                  </a:cubicBezTo>
                  <a:cubicBezTo>
                    <a:pt x="21" y="20"/>
                    <a:pt x="22" y="20"/>
                    <a:pt x="23" y="21"/>
                  </a:cubicBezTo>
                  <a:cubicBezTo>
                    <a:pt x="23" y="16"/>
                    <a:pt x="24" y="11"/>
                    <a:pt x="25" y="6"/>
                  </a:cubicBezTo>
                  <a:close/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6" y="6"/>
                    <a:pt x="5" y="11"/>
                    <a:pt x="4" y="15"/>
                  </a:cubicBezTo>
                  <a:cubicBezTo>
                    <a:pt x="5" y="15"/>
                    <a:pt x="7" y="16"/>
                    <a:pt x="9" y="16"/>
                  </a:cubicBezTo>
                  <a:cubicBezTo>
                    <a:pt x="10" y="11"/>
                    <a:pt x="10" y="7"/>
                    <a:pt x="11" y="2"/>
                  </a:cubicBezTo>
                  <a:cubicBezTo>
                    <a:pt x="11" y="1"/>
                    <a:pt x="11" y="0"/>
                    <a:pt x="9" y="0"/>
                  </a:cubicBezTo>
                  <a:close/>
                  <a:moveTo>
                    <a:pt x="5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2" y="7"/>
                    <a:pt x="1" y="11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1"/>
                    <a:pt x="4" y="6"/>
                    <a:pt x="5" y="2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íṩľíḍè-Freeform: Shape 188"/>
            <p:cNvSpPr>
              <a:spLocks/>
            </p:cNvSpPr>
            <p:nvPr/>
          </p:nvSpPr>
          <p:spPr bwMode="auto">
            <a:xfrm>
              <a:off x="9623612" y="6180065"/>
              <a:ext cx="39330" cy="101603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íṩľíḍè-Freeform: Shape 189"/>
            <p:cNvSpPr>
              <a:spLocks/>
            </p:cNvSpPr>
            <p:nvPr/>
          </p:nvSpPr>
          <p:spPr bwMode="auto">
            <a:xfrm>
              <a:off x="9724123" y="6159308"/>
              <a:ext cx="60088" cy="122361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3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íṩľíḍè-Freeform: Shape 190"/>
            <p:cNvSpPr>
              <a:spLocks/>
            </p:cNvSpPr>
            <p:nvPr/>
          </p:nvSpPr>
          <p:spPr bwMode="auto">
            <a:xfrm>
              <a:off x="9683700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4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íṩľíḍè-Freeform: Shape 191"/>
            <p:cNvSpPr>
              <a:spLocks/>
            </p:cNvSpPr>
            <p:nvPr/>
          </p:nvSpPr>
          <p:spPr bwMode="auto">
            <a:xfrm>
              <a:off x="9643277" y="6159308"/>
              <a:ext cx="60088" cy="122361"/>
            </a:xfrm>
            <a:custGeom>
              <a:avLst/>
              <a:gdLst>
                <a:gd name="T0" fmla="*/ 2 w 3"/>
                <a:gd name="T1" fmla="*/ 1 h 6"/>
                <a:gd name="T2" fmla="*/ 1 w 3"/>
                <a:gd name="T3" fmla="*/ 2 h 6"/>
                <a:gd name="T4" fmla="*/ 0 w 3"/>
                <a:gd name="T5" fmla="*/ 6 h 6"/>
                <a:gd name="T6" fmla="*/ 1 w 3"/>
                <a:gd name="T7" fmla="*/ 6 h 6"/>
                <a:gd name="T8" fmla="*/ 2 w 3"/>
                <a:gd name="T9" fmla="*/ 1 h 6"/>
                <a:gd name="T10" fmla="*/ 2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5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íṩľíḍè-Freeform: Shape 192"/>
            <p:cNvSpPr>
              <a:spLocks/>
            </p:cNvSpPr>
            <p:nvPr/>
          </p:nvSpPr>
          <p:spPr bwMode="auto">
            <a:xfrm>
              <a:off x="9784211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íṩľíḍè-Freeform: Shape 193"/>
            <p:cNvSpPr>
              <a:spLocks/>
            </p:cNvSpPr>
            <p:nvPr/>
          </p:nvSpPr>
          <p:spPr bwMode="auto">
            <a:xfrm>
              <a:off x="10024563" y="6241246"/>
              <a:ext cx="40423" cy="121269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6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íṩľíḍè-Freeform: Shape 194"/>
            <p:cNvSpPr>
              <a:spLocks/>
            </p:cNvSpPr>
            <p:nvPr/>
          </p:nvSpPr>
          <p:spPr bwMode="auto">
            <a:xfrm>
              <a:off x="10004897" y="6220488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6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íślíḋè-Freeform: Shape 195"/>
            <p:cNvSpPr>
              <a:spLocks/>
            </p:cNvSpPr>
            <p:nvPr/>
          </p:nvSpPr>
          <p:spPr bwMode="auto">
            <a:xfrm>
              <a:off x="9844299" y="6159308"/>
              <a:ext cx="60088" cy="143119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7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5"/>
                    <a:pt x="3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íślíḋè-Freeform: Shape 196"/>
            <p:cNvSpPr>
              <a:spLocks/>
            </p:cNvSpPr>
            <p:nvPr/>
          </p:nvSpPr>
          <p:spPr bwMode="auto">
            <a:xfrm>
              <a:off x="9904387" y="6180065"/>
              <a:ext cx="60088" cy="142026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6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5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íślíḋè-Freeform: Shape 197"/>
            <p:cNvSpPr>
              <a:spLocks/>
            </p:cNvSpPr>
            <p:nvPr/>
          </p:nvSpPr>
          <p:spPr bwMode="auto">
            <a:xfrm>
              <a:off x="9964475" y="6199731"/>
              <a:ext cx="40423" cy="143119"/>
            </a:xfrm>
            <a:custGeom>
              <a:avLst/>
              <a:gdLst>
                <a:gd name="T0" fmla="*/ 2 w 2"/>
                <a:gd name="T1" fmla="*/ 2 h 7"/>
                <a:gd name="T2" fmla="*/ 1 w 2"/>
                <a:gd name="T3" fmla="*/ 0 h 7"/>
                <a:gd name="T4" fmla="*/ 0 w 2"/>
                <a:gd name="T5" fmla="*/ 1 h 7"/>
                <a:gd name="T6" fmla="*/ 0 w 2"/>
                <a:gd name="T7" fmla="*/ 6 h 7"/>
                <a:gd name="T8" fmla="*/ 1 w 2"/>
                <a:gd name="T9" fmla="*/ 7 h 7"/>
                <a:gd name="T10" fmla="*/ 2 w 2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5"/>
                    <a:pt x="1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íślíḋè-Freeform: Shape 198"/>
            <p:cNvSpPr>
              <a:spLocks/>
            </p:cNvSpPr>
            <p:nvPr/>
          </p:nvSpPr>
          <p:spPr bwMode="auto">
            <a:xfrm>
              <a:off x="9724123" y="6016189"/>
              <a:ext cx="39330" cy="102696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íślíḋè-Freeform: Shape 199"/>
            <p:cNvSpPr>
              <a:spLocks/>
            </p:cNvSpPr>
            <p:nvPr/>
          </p:nvSpPr>
          <p:spPr bwMode="auto">
            <a:xfrm>
              <a:off x="9763453" y="6016189"/>
              <a:ext cx="61181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íślíḋè-Freeform: Shape 200"/>
            <p:cNvSpPr>
              <a:spLocks/>
            </p:cNvSpPr>
            <p:nvPr/>
          </p:nvSpPr>
          <p:spPr bwMode="auto">
            <a:xfrm>
              <a:off x="9824633" y="6016189"/>
              <a:ext cx="60088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ślíḋè-Freeform: Shape 201"/>
            <p:cNvSpPr>
              <a:spLocks/>
            </p:cNvSpPr>
            <p:nvPr/>
          </p:nvSpPr>
          <p:spPr bwMode="auto">
            <a:xfrm>
              <a:off x="9683700" y="6016189"/>
              <a:ext cx="40423" cy="122361"/>
            </a:xfrm>
            <a:custGeom>
              <a:avLst/>
              <a:gdLst>
                <a:gd name="T0" fmla="*/ 2 w 2"/>
                <a:gd name="T1" fmla="*/ 0 h 6"/>
                <a:gd name="T2" fmla="*/ 1 w 2"/>
                <a:gd name="T3" fmla="*/ 2 h 6"/>
                <a:gd name="T4" fmla="*/ 0 w 2"/>
                <a:gd name="T5" fmla="*/ 6 h 6"/>
                <a:gd name="T6" fmla="*/ 1 w 2"/>
                <a:gd name="T7" fmla="*/ 5 h 6"/>
                <a:gd name="T8" fmla="*/ 2 w 2"/>
                <a:gd name="T9" fmla="*/ 1 h 6"/>
                <a:gd name="T10" fmla="*/ 2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íślíḋè-Freeform: Shape 202"/>
            <p:cNvSpPr>
              <a:spLocks/>
            </p:cNvSpPr>
            <p:nvPr/>
          </p:nvSpPr>
          <p:spPr bwMode="auto">
            <a:xfrm>
              <a:off x="9863964" y="6016189"/>
              <a:ext cx="61181" cy="122361"/>
            </a:xfrm>
            <a:custGeom>
              <a:avLst/>
              <a:gdLst>
                <a:gd name="T0" fmla="*/ 3 w 3"/>
                <a:gd name="T1" fmla="*/ 1 h 6"/>
                <a:gd name="T2" fmla="*/ 3 w 3"/>
                <a:gd name="T3" fmla="*/ 0 h 6"/>
                <a:gd name="T4" fmla="*/ 1 w 3"/>
                <a:gd name="T5" fmla="*/ 1 h 6"/>
                <a:gd name="T6" fmla="*/ 0 w 3"/>
                <a:gd name="T7" fmla="*/ 6 h 6"/>
                <a:gd name="T8" fmla="*/ 3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5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íślíḋè-Freeform: Shape 203"/>
            <p:cNvSpPr>
              <a:spLocks/>
            </p:cNvSpPr>
            <p:nvPr/>
          </p:nvSpPr>
          <p:spPr bwMode="auto">
            <a:xfrm>
              <a:off x="10045320" y="6098127"/>
              <a:ext cx="40423" cy="122361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íślíḋè-Freeform: Shape 204"/>
            <p:cNvSpPr>
              <a:spLocks/>
            </p:cNvSpPr>
            <p:nvPr/>
          </p:nvSpPr>
          <p:spPr bwMode="auto">
            <a:xfrm>
              <a:off x="10024563" y="6077370"/>
              <a:ext cx="20758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íślíḋè-Freeform: Shape 205"/>
            <p:cNvSpPr>
              <a:spLocks/>
            </p:cNvSpPr>
            <p:nvPr/>
          </p:nvSpPr>
          <p:spPr bwMode="auto">
            <a:xfrm>
              <a:off x="9985232" y="6057704"/>
              <a:ext cx="39330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íślíḋè-Freeform: Shape 206"/>
            <p:cNvSpPr>
              <a:spLocks/>
            </p:cNvSpPr>
            <p:nvPr/>
          </p:nvSpPr>
          <p:spPr bwMode="auto">
            <a:xfrm>
              <a:off x="9925144" y="6036947"/>
              <a:ext cx="60088" cy="122361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4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ślíḋè-Freeform: Shape 207"/>
            <p:cNvSpPr>
              <a:spLocks/>
            </p:cNvSpPr>
            <p:nvPr/>
          </p:nvSpPr>
          <p:spPr bwMode="auto">
            <a:xfrm>
              <a:off x="9662942" y="6036947"/>
              <a:ext cx="20758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íślíḋè-Freeform: Shape 208"/>
            <p:cNvSpPr>
              <a:spLocks/>
            </p:cNvSpPr>
            <p:nvPr/>
          </p:nvSpPr>
          <p:spPr bwMode="auto">
            <a:xfrm>
              <a:off x="9784211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íślíḋè-Freeform: Shape 209"/>
            <p:cNvSpPr>
              <a:spLocks/>
            </p:cNvSpPr>
            <p:nvPr/>
          </p:nvSpPr>
          <p:spPr bwMode="auto">
            <a:xfrm>
              <a:off x="9683700" y="5894920"/>
              <a:ext cx="40423" cy="101603"/>
            </a:xfrm>
            <a:custGeom>
              <a:avLst/>
              <a:gdLst>
                <a:gd name="T0" fmla="*/ 1 w 2"/>
                <a:gd name="T1" fmla="*/ 1 h 5"/>
                <a:gd name="T2" fmla="*/ 1 w 2"/>
                <a:gd name="T3" fmla="*/ 2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íślíḋè-Freeform: Shape 210"/>
            <p:cNvSpPr>
              <a:spLocks/>
            </p:cNvSpPr>
            <p:nvPr/>
          </p:nvSpPr>
          <p:spPr bwMode="auto">
            <a:xfrm>
              <a:off x="9844299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íślíḋè-Freeform: Shape 211"/>
            <p:cNvSpPr>
              <a:spLocks/>
            </p:cNvSpPr>
            <p:nvPr/>
          </p:nvSpPr>
          <p:spPr bwMode="auto">
            <a:xfrm>
              <a:off x="9724123" y="5894920"/>
              <a:ext cx="19665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1 w 1"/>
                <a:gd name="T7" fmla="*/ 4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íślíḋè-Freeform: Shape 212"/>
            <p:cNvSpPr>
              <a:spLocks/>
            </p:cNvSpPr>
            <p:nvPr/>
          </p:nvSpPr>
          <p:spPr bwMode="auto">
            <a:xfrm>
              <a:off x="9743788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2 h 5"/>
                <a:gd name="T4" fmla="*/ 0 w 3"/>
                <a:gd name="T5" fmla="*/ 5 h 5"/>
                <a:gd name="T6" fmla="*/ 2 w 3"/>
                <a:gd name="T7" fmla="*/ 5 h 5"/>
                <a:gd name="T8" fmla="*/ 2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íślíḋè-Freeform: Shape 213"/>
            <p:cNvSpPr>
              <a:spLocks/>
            </p:cNvSpPr>
            <p:nvPr/>
          </p:nvSpPr>
          <p:spPr bwMode="auto">
            <a:xfrm>
              <a:off x="9904387" y="5874163"/>
              <a:ext cx="60088" cy="122361"/>
            </a:xfrm>
            <a:custGeom>
              <a:avLst/>
              <a:gdLst>
                <a:gd name="T0" fmla="*/ 2 w 3"/>
                <a:gd name="T1" fmla="*/ 2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2 w 3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íślíḋè-Freeform: Shape 214"/>
            <p:cNvSpPr>
              <a:spLocks/>
            </p:cNvSpPr>
            <p:nvPr/>
          </p:nvSpPr>
          <p:spPr bwMode="auto">
            <a:xfrm>
              <a:off x="10064985" y="5975766"/>
              <a:ext cx="20758" cy="101603"/>
            </a:xfrm>
            <a:custGeom>
              <a:avLst/>
              <a:gdLst>
                <a:gd name="T0" fmla="*/ 1 w 1"/>
                <a:gd name="T1" fmla="*/ 1 h 5"/>
                <a:gd name="T2" fmla="*/ 1 w 1"/>
                <a:gd name="T3" fmla="*/ 0 h 5"/>
                <a:gd name="T4" fmla="*/ 1 w 1"/>
                <a:gd name="T5" fmla="*/ 0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íślíḋè-Freeform: Shape 215"/>
            <p:cNvSpPr>
              <a:spLocks/>
            </p:cNvSpPr>
            <p:nvPr/>
          </p:nvSpPr>
          <p:spPr bwMode="auto">
            <a:xfrm>
              <a:off x="10045320" y="5935343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1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íślíḋè-Freeform: Shape 216"/>
            <p:cNvSpPr>
              <a:spLocks/>
            </p:cNvSpPr>
            <p:nvPr/>
          </p:nvSpPr>
          <p:spPr bwMode="auto">
            <a:xfrm>
              <a:off x="10004897" y="5914586"/>
              <a:ext cx="40423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1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íślíḋè-Freeform: Shape 217"/>
            <p:cNvSpPr>
              <a:spLocks/>
            </p:cNvSpPr>
            <p:nvPr/>
          </p:nvSpPr>
          <p:spPr bwMode="auto">
            <a:xfrm>
              <a:off x="9964475" y="5894920"/>
              <a:ext cx="40423" cy="121269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íślíḋè-Freeform: Shape 218"/>
            <p:cNvSpPr>
              <a:spLocks/>
            </p:cNvSpPr>
            <p:nvPr/>
          </p:nvSpPr>
          <p:spPr bwMode="auto">
            <a:xfrm>
              <a:off x="9784211" y="5772559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1 w 2"/>
                <a:gd name="T7" fmla="*/ 3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íślíḋè-Freeform: Shape 219"/>
            <p:cNvSpPr>
              <a:spLocks/>
            </p:cNvSpPr>
            <p:nvPr/>
          </p:nvSpPr>
          <p:spPr bwMode="auto">
            <a:xfrm>
              <a:off x="9863964" y="5751802"/>
              <a:ext cx="61181" cy="81938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íślíḋè-Freeform: Shape 220"/>
            <p:cNvSpPr>
              <a:spLocks/>
            </p:cNvSpPr>
            <p:nvPr/>
          </p:nvSpPr>
          <p:spPr bwMode="auto">
            <a:xfrm>
              <a:off x="9824633" y="5751802"/>
              <a:ext cx="39330" cy="81938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íślíḋè-Freeform: Shape 221"/>
            <p:cNvSpPr>
              <a:spLocks/>
            </p:cNvSpPr>
            <p:nvPr/>
          </p:nvSpPr>
          <p:spPr bwMode="auto">
            <a:xfrm>
              <a:off x="9743788" y="5772559"/>
              <a:ext cx="40423" cy="80846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1 w 2"/>
                <a:gd name="T9" fmla="*/ 1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íślíḋè-Freeform: Shape 222"/>
            <p:cNvSpPr>
              <a:spLocks/>
            </p:cNvSpPr>
            <p:nvPr/>
          </p:nvSpPr>
          <p:spPr bwMode="auto">
            <a:xfrm>
              <a:off x="9925144" y="5772559"/>
              <a:ext cx="39330" cy="80846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íślíḋè-Freeform: Shape 223"/>
            <p:cNvSpPr>
              <a:spLocks/>
            </p:cNvSpPr>
            <p:nvPr/>
          </p:nvSpPr>
          <p:spPr bwMode="auto">
            <a:xfrm>
              <a:off x="10064985" y="5833740"/>
              <a:ext cx="20758" cy="80846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íślíḋè-Freeform: Shape 224"/>
            <p:cNvSpPr>
              <a:spLocks/>
            </p:cNvSpPr>
            <p:nvPr/>
          </p:nvSpPr>
          <p:spPr bwMode="auto">
            <a:xfrm>
              <a:off x="10085743" y="5853405"/>
              <a:ext cx="19665" cy="81938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îṣļîḑé-Freeform: Shape 225"/>
            <p:cNvSpPr>
              <a:spLocks/>
            </p:cNvSpPr>
            <p:nvPr/>
          </p:nvSpPr>
          <p:spPr bwMode="auto">
            <a:xfrm>
              <a:off x="10024563" y="5812982"/>
              <a:ext cx="40423" cy="81938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3 h 4"/>
                <a:gd name="T8" fmla="*/ 1 w 2"/>
                <a:gd name="T9" fmla="*/ 4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îṣļîḑé-Freeform: Shape 226"/>
            <p:cNvSpPr>
              <a:spLocks/>
            </p:cNvSpPr>
            <p:nvPr/>
          </p:nvSpPr>
          <p:spPr bwMode="auto">
            <a:xfrm>
              <a:off x="9985232" y="5792225"/>
              <a:ext cx="39330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îṣļîḑé-Freeform: Shape 227"/>
            <p:cNvSpPr>
              <a:spLocks/>
            </p:cNvSpPr>
            <p:nvPr/>
          </p:nvSpPr>
          <p:spPr bwMode="auto">
            <a:xfrm>
              <a:off x="9724123" y="5792225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îṣļîḑé-Freeform: Shape 228"/>
            <p:cNvSpPr>
              <a:spLocks/>
            </p:cNvSpPr>
            <p:nvPr/>
          </p:nvSpPr>
          <p:spPr bwMode="auto">
            <a:xfrm>
              <a:off x="9944809" y="5650198"/>
              <a:ext cx="40423" cy="101603"/>
            </a:xfrm>
            <a:custGeom>
              <a:avLst/>
              <a:gdLst>
                <a:gd name="T0" fmla="*/ 2 w 2"/>
                <a:gd name="T1" fmla="*/ 1 h 5"/>
                <a:gd name="T2" fmla="*/ 2 w 2"/>
                <a:gd name="T3" fmla="*/ 0 h 5"/>
                <a:gd name="T4" fmla="*/ 1 w 2"/>
                <a:gd name="T5" fmla="*/ 1 h 5"/>
                <a:gd name="T6" fmla="*/ 0 w 2"/>
                <a:gd name="T7" fmla="*/ 4 h 5"/>
                <a:gd name="T8" fmla="*/ 2 w 2"/>
                <a:gd name="T9" fmla="*/ 5 h 5"/>
                <a:gd name="T10" fmla="*/ 2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îṣļîḑé-Freeform: Shape 229"/>
            <p:cNvSpPr>
              <a:spLocks/>
            </p:cNvSpPr>
            <p:nvPr/>
          </p:nvSpPr>
          <p:spPr bwMode="auto">
            <a:xfrm>
              <a:off x="9844299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îṣļîḑé-Freeform: Shape 230"/>
            <p:cNvSpPr>
              <a:spLocks/>
            </p:cNvSpPr>
            <p:nvPr/>
          </p:nvSpPr>
          <p:spPr bwMode="auto">
            <a:xfrm>
              <a:off x="9763453" y="5669864"/>
              <a:ext cx="40423" cy="81938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îṣļîḑé-Freeform: Shape 231"/>
            <p:cNvSpPr>
              <a:spLocks/>
            </p:cNvSpPr>
            <p:nvPr/>
          </p:nvSpPr>
          <p:spPr bwMode="auto">
            <a:xfrm>
              <a:off x="9803876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îṣļîḑé-Freeform: Shape 232"/>
            <p:cNvSpPr>
              <a:spLocks/>
            </p:cNvSpPr>
            <p:nvPr/>
          </p:nvSpPr>
          <p:spPr bwMode="auto">
            <a:xfrm>
              <a:off x="9884721" y="5650198"/>
              <a:ext cx="60088" cy="80846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îṣļîḑé-Freeform: Shape 233"/>
            <p:cNvSpPr>
              <a:spLocks/>
            </p:cNvSpPr>
            <p:nvPr/>
          </p:nvSpPr>
          <p:spPr bwMode="auto">
            <a:xfrm>
              <a:off x="9884721" y="5548595"/>
              <a:ext cx="60088" cy="60088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2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îṣļîḑé-Freeform: Shape 234"/>
            <p:cNvSpPr>
              <a:spLocks/>
            </p:cNvSpPr>
            <p:nvPr/>
          </p:nvSpPr>
          <p:spPr bwMode="auto">
            <a:xfrm>
              <a:off x="10004897" y="5568260"/>
              <a:ext cx="60088" cy="81938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2 h 4"/>
                <a:gd name="T4" fmla="*/ 2 w 3"/>
                <a:gd name="T5" fmla="*/ 1 h 4"/>
                <a:gd name="T6" fmla="*/ 1 w 3"/>
                <a:gd name="T7" fmla="*/ 1 h 4"/>
                <a:gd name="T8" fmla="*/ 0 w 3"/>
                <a:gd name="T9" fmla="*/ 3 h 4"/>
                <a:gd name="T10" fmla="*/ 3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1" y="3"/>
                    <a:pt x="2" y="3"/>
                    <a:pt x="3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îṣļîḑé-Freeform: Shape 235"/>
            <p:cNvSpPr>
              <a:spLocks/>
            </p:cNvSpPr>
            <p:nvPr/>
          </p:nvSpPr>
          <p:spPr bwMode="auto">
            <a:xfrm>
              <a:off x="9985232" y="5669864"/>
              <a:ext cx="60088" cy="102696"/>
            </a:xfrm>
            <a:custGeom>
              <a:avLst/>
              <a:gdLst>
                <a:gd name="T0" fmla="*/ 3 w 3"/>
                <a:gd name="T1" fmla="*/ 1 h 5"/>
                <a:gd name="T2" fmla="*/ 2 w 3"/>
                <a:gd name="T3" fmla="*/ 0 h 5"/>
                <a:gd name="T4" fmla="*/ 1 w 3"/>
                <a:gd name="T5" fmla="*/ 1 h 5"/>
                <a:gd name="T6" fmla="*/ 0 w 3"/>
                <a:gd name="T7" fmla="*/ 4 h 5"/>
                <a:gd name="T8" fmla="*/ 2 w 3"/>
                <a:gd name="T9" fmla="*/ 5 h 5"/>
                <a:gd name="T10" fmla="*/ 3 w 3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4"/>
                    <a:pt x="2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îṣļîḑé-Freeform: Shape 236"/>
            <p:cNvSpPr>
              <a:spLocks/>
            </p:cNvSpPr>
            <p:nvPr/>
          </p:nvSpPr>
          <p:spPr bwMode="auto">
            <a:xfrm>
              <a:off x="10064985" y="5731044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1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îṣļîḑé-Freeform: Shape 237"/>
            <p:cNvSpPr>
              <a:spLocks/>
            </p:cNvSpPr>
            <p:nvPr/>
          </p:nvSpPr>
          <p:spPr bwMode="auto">
            <a:xfrm>
              <a:off x="10105408" y="5751802"/>
              <a:ext cx="19665" cy="81938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2 h 4"/>
                <a:gd name="T4" fmla="*/ 1 w 1"/>
                <a:gd name="T5" fmla="*/ 0 h 4"/>
                <a:gd name="T6" fmla="*/ 0 w 1"/>
                <a:gd name="T7" fmla="*/ 1 h 4"/>
                <a:gd name="T8" fmla="*/ 0 w 1"/>
                <a:gd name="T9" fmla="*/ 3 h 4"/>
                <a:gd name="T10" fmla="*/ 0 w 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îṣļîḑé-Freeform: Shape 238"/>
            <p:cNvSpPr>
              <a:spLocks/>
            </p:cNvSpPr>
            <p:nvPr/>
          </p:nvSpPr>
          <p:spPr bwMode="auto">
            <a:xfrm>
              <a:off x="10045320" y="5690621"/>
              <a:ext cx="19665" cy="101603"/>
            </a:xfrm>
            <a:custGeom>
              <a:avLst/>
              <a:gdLst>
                <a:gd name="T0" fmla="*/ 1 w 1"/>
                <a:gd name="T1" fmla="*/ 2 h 5"/>
                <a:gd name="T2" fmla="*/ 1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îṣļîḑé-Freeform: Shape 239"/>
            <p:cNvSpPr>
              <a:spLocks/>
            </p:cNvSpPr>
            <p:nvPr/>
          </p:nvSpPr>
          <p:spPr bwMode="auto">
            <a:xfrm>
              <a:off x="9743788" y="5690621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îṣļîḑé-Freeform: Shape 240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4 w 26"/>
                <a:gd name="T1" fmla="*/ 2 h 8"/>
                <a:gd name="T2" fmla="*/ 25 w 26"/>
                <a:gd name="T3" fmla="*/ 8 h 8"/>
                <a:gd name="T4" fmla="*/ 26 w 26"/>
                <a:gd name="T5" fmla="*/ 7 h 8"/>
                <a:gd name="T6" fmla="*/ 14 w 26"/>
                <a:gd name="T7" fmla="*/ 1 h 8"/>
                <a:gd name="T8" fmla="*/ 0 w 26"/>
                <a:gd name="T9" fmla="*/ 3 h 8"/>
                <a:gd name="T10" fmla="*/ 1 w 26"/>
                <a:gd name="T11" fmla="*/ 4 h 8"/>
                <a:gd name="T12" fmla="*/ 14 w 26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4" y="2"/>
                  </a:moveTo>
                  <a:cubicBezTo>
                    <a:pt x="20" y="4"/>
                    <a:pt x="25" y="6"/>
                    <a:pt x="25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2" y="2"/>
                    <a:pt x="7" y="1"/>
                    <a:pt x="1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îṣļîḑé-Freeform: Shape 241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3 h 8"/>
                <a:gd name="T6" fmla="*/ 5 w 26"/>
                <a:gd name="T7" fmla="*/ 0 h 8"/>
                <a:gd name="T8" fmla="*/ 14 w 26"/>
                <a:gd name="T9" fmla="*/ 1 h 8"/>
                <a:gd name="T10" fmla="*/ 19 w 26"/>
                <a:gd name="T11" fmla="*/ 2 h 8"/>
                <a:gd name="T12" fmla="*/ 26 w 26"/>
                <a:gd name="T13" fmla="*/ 7 h 8"/>
                <a:gd name="T14" fmla="*/ 25 w 26"/>
                <a:gd name="T15" fmla="*/ 8 h 8"/>
                <a:gd name="T16" fmla="*/ 25 w 26"/>
                <a:gd name="T17" fmla="*/ 8 h 8"/>
                <a:gd name="T18" fmla="*/ 25 w 26"/>
                <a:gd name="T19" fmla="*/ 8 h 8"/>
                <a:gd name="T20" fmla="*/ 19 w 26"/>
                <a:gd name="T21" fmla="*/ 4 h 8"/>
                <a:gd name="T22" fmla="*/ 14 w 26"/>
                <a:gd name="T23" fmla="*/ 3 h 8"/>
                <a:gd name="T24" fmla="*/ 1 w 26"/>
                <a:gd name="T25" fmla="*/ 4 h 8"/>
                <a:gd name="T26" fmla="*/ 1 w 26"/>
                <a:gd name="T27" fmla="*/ 4 h 8"/>
                <a:gd name="T28" fmla="*/ 19 w 26"/>
                <a:gd name="T29" fmla="*/ 3 h 8"/>
                <a:gd name="T30" fmla="*/ 14 w 26"/>
                <a:gd name="T31" fmla="*/ 1 h 8"/>
                <a:gd name="T32" fmla="*/ 5 w 26"/>
                <a:gd name="T33" fmla="*/ 1 h 8"/>
                <a:gd name="T34" fmla="*/ 1 w 26"/>
                <a:gd name="T35" fmla="*/ 3 h 8"/>
                <a:gd name="T36" fmla="*/ 1 w 26"/>
                <a:gd name="T37" fmla="*/ 3 h 8"/>
                <a:gd name="T38" fmla="*/ 14 w 26"/>
                <a:gd name="T39" fmla="*/ 2 h 8"/>
                <a:gd name="T40" fmla="*/ 19 w 26"/>
                <a:gd name="T41" fmla="*/ 4 h 8"/>
                <a:gd name="T42" fmla="*/ 25 w 26"/>
                <a:gd name="T43" fmla="*/ 8 h 8"/>
                <a:gd name="T44" fmla="*/ 26 w 26"/>
                <a:gd name="T45" fmla="*/ 7 h 8"/>
                <a:gd name="T46" fmla="*/ 19 w 26"/>
                <a:gd name="T4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4" y="4"/>
                    <a:pt x="26" y="6"/>
                    <a:pt x="26" y="7"/>
                  </a:cubicBezTo>
                  <a:cubicBezTo>
                    <a:pt x="26" y="7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2" y="5"/>
                    <a:pt x="19" y="4"/>
                  </a:cubicBezTo>
                  <a:cubicBezTo>
                    <a:pt x="17" y="3"/>
                    <a:pt x="15" y="3"/>
                    <a:pt x="14" y="3"/>
                  </a:cubicBezTo>
                  <a:cubicBezTo>
                    <a:pt x="7" y="2"/>
                    <a:pt x="2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9" y="3"/>
                  </a:moveTo>
                  <a:cubicBezTo>
                    <a:pt x="18" y="2"/>
                    <a:pt x="16" y="2"/>
                    <a:pt x="14" y="1"/>
                  </a:cubicBezTo>
                  <a:cubicBezTo>
                    <a:pt x="10" y="1"/>
                    <a:pt x="7" y="1"/>
                    <a:pt x="5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7" y="1"/>
                    <a:pt x="14" y="2"/>
                  </a:cubicBezTo>
                  <a:cubicBezTo>
                    <a:pt x="15" y="3"/>
                    <a:pt x="17" y="3"/>
                    <a:pt x="19" y="4"/>
                  </a:cubicBezTo>
                  <a:cubicBezTo>
                    <a:pt x="23" y="5"/>
                    <a:pt x="25" y="6"/>
                    <a:pt x="25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3" y="4"/>
                    <a:pt x="19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îṣļîḑé-Freeform: Shape 242"/>
            <p:cNvSpPr>
              <a:spLocks/>
            </p:cNvSpPr>
            <p:nvPr/>
          </p:nvSpPr>
          <p:spPr bwMode="auto">
            <a:xfrm>
              <a:off x="9563524" y="6260911"/>
              <a:ext cx="522219" cy="183542"/>
            </a:xfrm>
            <a:custGeom>
              <a:avLst/>
              <a:gdLst>
                <a:gd name="T0" fmla="*/ 14 w 26"/>
                <a:gd name="T1" fmla="*/ 1 h 9"/>
                <a:gd name="T2" fmla="*/ 0 w 26"/>
                <a:gd name="T3" fmla="*/ 3 h 9"/>
                <a:gd name="T4" fmla="*/ 1 w 26"/>
                <a:gd name="T5" fmla="*/ 5 h 9"/>
                <a:gd name="T6" fmla="*/ 1 w 26"/>
                <a:gd name="T7" fmla="*/ 5 h 9"/>
                <a:gd name="T8" fmla="*/ 13 w 26"/>
                <a:gd name="T9" fmla="*/ 3 h 9"/>
                <a:gd name="T10" fmla="*/ 24 w 26"/>
                <a:gd name="T11" fmla="*/ 9 h 9"/>
                <a:gd name="T12" fmla="*/ 24 w 26"/>
                <a:gd name="T13" fmla="*/ 9 h 9"/>
                <a:gd name="T14" fmla="*/ 25 w 26"/>
                <a:gd name="T15" fmla="*/ 8 h 9"/>
                <a:gd name="T16" fmla="*/ 14 w 2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14" y="1"/>
                  </a:moveTo>
                  <a:cubicBezTo>
                    <a:pt x="7" y="0"/>
                    <a:pt x="1" y="1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7" y="1"/>
                    <a:pt x="13" y="3"/>
                  </a:cubicBezTo>
                  <a:cubicBezTo>
                    <a:pt x="20" y="4"/>
                    <a:pt x="25" y="6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5"/>
                    <a:pt x="20" y="3"/>
                    <a:pt x="14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îṣļîḑé-Freeform: Shape 243"/>
            <p:cNvSpPr>
              <a:spLocks/>
            </p:cNvSpPr>
            <p:nvPr/>
          </p:nvSpPr>
          <p:spPr bwMode="auto">
            <a:xfrm>
              <a:off x="9563524" y="6281669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2 h 8"/>
                <a:gd name="T6" fmla="*/ 4 w 26"/>
                <a:gd name="T7" fmla="*/ 0 h 8"/>
                <a:gd name="T8" fmla="*/ 14 w 26"/>
                <a:gd name="T9" fmla="*/ 0 h 8"/>
                <a:gd name="T10" fmla="*/ 18 w 26"/>
                <a:gd name="T11" fmla="*/ 1 h 8"/>
                <a:gd name="T12" fmla="*/ 25 w 26"/>
                <a:gd name="T13" fmla="*/ 7 h 8"/>
                <a:gd name="T14" fmla="*/ 25 w 26"/>
                <a:gd name="T15" fmla="*/ 8 h 8"/>
                <a:gd name="T16" fmla="*/ 24 w 26"/>
                <a:gd name="T17" fmla="*/ 8 h 8"/>
                <a:gd name="T18" fmla="*/ 24 w 26"/>
                <a:gd name="T19" fmla="*/ 8 h 8"/>
                <a:gd name="T20" fmla="*/ 24 w 26"/>
                <a:gd name="T21" fmla="*/ 8 h 8"/>
                <a:gd name="T22" fmla="*/ 24 w 26"/>
                <a:gd name="T23" fmla="*/ 8 h 8"/>
                <a:gd name="T24" fmla="*/ 18 w 26"/>
                <a:gd name="T25" fmla="*/ 3 h 8"/>
                <a:gd name="T26" fmla="*/ 13 w 26"/>
                <a:gd name="T27" fmla="*/ 2 h 8"/>
                <a:gd name="T28" fmla="*/ 5 w 26"/>
                <a:gd name="T29" fmla="*/ 2 h 8"/>
                <a:gd name="T30" fmla="*/ 1 w 26"/>
                <a:gd name="T31" fmla="*/ 4 h 8"/>
                <a:gd name="T32" fmla="*/ 1 w 26"/>
                <a:gd name="T33" fmla="*/ 4 h 8"/>
                <a:gd name="T34" fmla="*/ 1 w 26"/>
                <a:gd name="T35" fmla="*/ 4 h 8"/>
                <a:gd name="T36" fmla="*/ 1 w 26"/>
                <a:gd name="T37" fmla="*/ 4 h 8"/>
                <a:gd name="T38" fmla="*/ 18 w 26"/>
                <a:gd name="T39" fmla="*/ 2 h 8"/>
                <a:gd name="T40" fmla="*/ 14 w 26"/>
                <a:gd name="T41" fmla="*/ 1 h 8"/>
                <a:gd name="T42" fmla="*/ 4 w 26"/>
                <a:gd name="T43" fmla="*/ 0 h 8"/>
                <a:gd name="T44" fmla="*/ 0 w 26"/>
                <a:gd name="T45" fmla="*/ 2 h 8"/>
                <a:gd name="T46" fmla="*/ 1 w 26"/>
                <a:gd name="T47" fmla="*/ 3 h 8"/>
                <a:gd name="T48" fmla="*/ 5 w 26"/>
                <a:gd name="T49" fmla="*/ 1 h 8"/>
                <a:gd name="T50" fmla="*/ 13 w 26"/>
                <a:gd name="T51" fmla="*/ 1 h 8"/>
                <a:gd name="T52" fmla="*/ 18 w 26"/>
                <a:gd name="T53" fmla="*/ 2 h 8"/>
                <a:gd name="T54" fmla="*/ 25 w 26"/>
                <a:gd name="T55" fmla="*/ 7 h 8"/>
                <a:gd name="T56" fmla="*/ 25 w 26"/>
                <a:gd name="T57" fmla="*/ 7 h 8"/>
                <a:gd name="T58" fmla="*/ 18 w 26"/>
                <a:gd name="T5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10" y="0"/>
                    <a:pt x="14" y="0"/>
                  </a:cubicBezTo>
                  <a:cubicBezTo>
                    <a:pt x="15" y="1"/>
                    <a:pt x="17" y="1"/>
                    <a:pt x="18" y="1"/>
                  </a:cubicBezTo>
                  <a:cubicBezTo>
                    <a:pt x="23" y="3"/>
                    <a:pt x="26" y="5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2" y="4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8" y="2"/>
                  </a:moveTo>
                  <a:cubicBezTo>
                    <a:pt x="17" y="1"/>
                    <a:pt x="15" y="1"/>
                    <a:pt x="14" y="1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5" y="2"/>
                    <a:pt x="16" y="2"/>
                    <a:pt x="18" y="2"/>
                  </a:cubicBezTo>
                  <a:cubicBezTo>
                    <a:pt x="22" y="4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5"/>
                    <a:pt x="23" y="3"/>
                    <a:pt x="18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îṣļîḑé-Freeform: Shape 244"/>
            <p:cNvSpPr>
              <a:spLocks/>
            </p:cNvSpPr>
            <p:nvPr/>
          </p:nvSpPr>
          <p:spPr bwMode="auto">
            <a:xfrm>
              <a:off x="9602854" y="6098127"/>
              <a:ext cx="482889" cy="204299"/>
            </a:xfrm>
            <a:custGeom>
              <a:avLst/>
              <a:gdLst>
                <a:gd name="T0" fmla="*/ 0 w 24"/>
                <a:gd name="T1" fmla="*/ 6 h 10"/>
                <a:gd name="T2" fmla="*/ 13 w 24"/>
                <a:gd name="T3" fmla="*/ 3 h 10"/>
                <a:gd name="T4" fmla="*/ 23 w 24"/>
                <a:gd name="T5" fmla="*/ 10 h 10"/>
                <a:gd name="T6" fmla="*/ 23 w 24"/>
                <a:gd name="T7" fmla="*/ 10 h 10"/>
                <a:gd name="T8" fmla="*/ 24 w 24"/>
                <a:gd name="T9" fmla="*/ 9 h 10"/>
                <a:gd name="T10" fmla="*/ 13 w 24"/>
                <a:gd name="T11" fmla="*/ 1 h 10"/>
                <a:gd name="T12" fmla="*/ 0 w 24"/>
                <a:gd name="T13" fmla="*/ 5 h 10"/>
                <a:gd name="T14" fmla="*/ 0 w 24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0">
                  <a:moveTo>
                    <a:pt x="0" y="6"/>
                  </a:moveTo>
                  <a:cubicBezTo>
                    <a:pt x="1" y="3"/>
                    <a:pt x="6" y="1"/>
                    <a:pt x="13" y="3"/>
                  </a:cubicBezTo>
                  <a:cubicBezTo>
                    <a:pt x="19" y="4"/>
                    <a:pt x="24" y="7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9"/>
                    <a:pt x="24" y="9"/>
                  </a:cubicBezTo>
                  <a:cubicBezTo>
                    <a:pt x="24" y="6"/>
                    <a:pt x="20" y="3"/>
                    <a:pt x="13" y="1"/>
                  </a:cubicBezTo>
                  <a:cubicBezTo>
                    <a:pt x="6" y="0"/>
                    <a:pt x="1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îṣļîḑé-Freeform: Shape 245"/>
            <p:cNvSpPr>
              <a:spLocks/>
            </p:cNvSpPr>
            <p:nvPr/>
          </p:nvSpPr>
          <p:spPr bwMode="auto">
            <a:xfrm>
              <a:off x="9602854" y="6118885"/>
              <a:ext cx="502554" cy="183542"/>
            </a:xfrm>
            <a:custGeom>
              <a:avLst/>
              <a:gdLst>
                <a:gd name="T0" fmla="*/ 0 w 25"/>
                <a:gd name="T1" fmla="*/ 5 h 9"/>
                <a:gd name="T2" fmla="*/ 0 w 25"/>
                <a:gd name="T3" fmla="*/ 5 h 9"/>
                <a:gd name="T4" fmla="*/ 0 w 25"/>
                <a:gd name="T5" fmla="*/ 4 h 9"/>
                <a:gd name="T6" fmla="*/ 4 w 25"/>
                <a:gd name="T7" fmla="*/ 0 h 9"/>
                <a:gd name="T8" fmla="*/ 13 w 25"/>
                <a:gd name="T9" fmla="*/ 0 h 9"/>
                <a:gd name="T10" fmla="*/ 16 w 25"/>
                <a:gd name="T11" fmla="*/ 1 h 9"/>
                <a:gd name="T12" fmla="*/ 24 w 25"/>
                <a:gd name="T13" fmla="*/ 8 h 9"/>
                <a:gd name="T14" fmla="*/ 23 w 25"/>
                <a:gd name="T15" fmla="*/ 9 h 9"/>
                <a:gd name="T16" fmla="*/ 23 w 25"/>
                <a:gd name="T17" fmla="*/ 9 h 9"/>
                <a:gd name="T18" fmla="*/ 23 w 25"/>
                <a:gd name="T19" fmla="*/ 9 h 9"/>
                <a:gd name="T20" fmla="*/ 23 w 25"/>
                <a:gd name="T21" fmla="*/ 9 h 9"/>
                <a:gd name="T22" fmla="*/ 16 w 25"/>
                <a:gd name="T23" fmla="*/ 3 h 9"/>
                <a:gd name="T24" fmla="*/ 13 w 25"/>
                <a:gd name="T25" fmla="*/ 2 h 9"/>
                <a:gd name="T26" fmla="*/ 0 w 25"/>
                <a:gd name="T27" fmla="*/ 5 h 9"/>
                <a:gd name="T28" fmla="*/ 0 w 25"/>
                <a:gd name="T29" fmla="*/ 5 h 9"/>
                <a:gd name="T30" fmla="*/ 0 w 25"/>
                <a:gd name="T31" fmla="*/ 5 h 9"/>
                <a:gd name="T32" fmla="*/ 16 w 25"/>
                <a:gd name="T33" fmla="*/ 1 h 9"/>
                <a:gd name="T34" fmla="*/ 13 w 25"/>
                <a:gd name="T35" fmla="*/ 1 h 9"/>
                <a:gd name="T36" fmla="*/ 4 w 25"/>
                <a:gd name="T37" fmla="*/ 1 h 9"/>
                <a:gd name="T38" fmla="*/ 0 w 25"/>
                <a:gd name="T39" fmla="*/ 4 h 9"/>
                <a:gd name="T40" fmla="*/ 0 w 25"/>
                <a:gd name="T41" fmla="*/ 4 h 9"/>
                <a:gd name="T42" fmla="*/ 13 w 25"/>
                <a:gd name="T43" fmla="*/ 1 h 9"/>
                <a:gd name="T44" fmla="*/ 16 w 25"/>
                <a:gd name="T45" fmla="*/ 2 h 9"/>
                <a:gd name="T46" fmla="*/ 24 w 25"/>
                <a:gd name="T47" fmla="*/ 8 h 9"/>
                <a:gd name="T48" fmla="*/ 24 w 25"/>
                <a:gd name="T49" fmla="*/ 8 h 9"/>
                <a:gd name="T50" fmla="*/ 16 w 25"/>
                <a:gd name="T5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1" y="3"/>
                    <a:pt x="25" y="6"/>
                    <a:pt x="24" y="8"/>
                  </a:cubicBezTo>
                  <a:cubicBezTo>
                    <a:pt x="24" y="8"/>
                    <a:pt x="24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7"/>
                    <a:pt x="21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6" y="1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4" y="2"/>
                    <a:pt x="15" y="2"/>
                    <a:pt x="16" y="2"/>
                  </a:cubicBezTo>
                  <a:cubicBezTo>
                    <a:pt x="21" y="4"/>
                    <a:pt x="24" y="6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îṣļîḑé-Freeform: Shape 246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8 h 13"/>
                <a:gd name="T2" fmla="*/ 12 w 23"/>
                <a:gd name="T3" fmla="*/ 2 h 13"/>
                <a:gd name="T4" fmla="*/ 21 w 23"/>
                <a:gd name="T5" fmla="*/ 11 h 13"/>
                <a:gd name="T6" fmla="*/ 21 w 23"/>
                <a:gd name="T7" fmla="*/ 13 h 13"/>
                <a:gd name="T8" fmla="*/ 22 w 23"/>
                <a:gd name="T9" fmla="*/ 10 h 13"/>
                <a:gd name="T10" fmla="*/ 13 w 23"/>
                <a:gd name="T11" fmla="*/ 1 h 13"/>
                <a:gd name="T12" fmla="*/ 1 w 23"/>
                <a:gd name="T13" fmla="*/ 7 h 13"/>
                <a:gd name="T14" fmla="*/ 1 w 23"/>
                <a:gd name="T15" fmla="*/ 9 h 13"/>
                <a:gd name="T16" fmla="*/ 1 w 2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" y="8"/>
                  </a:moveTo>
                  <a:cubicBezTo>
                    <a:pt x="2" y="4"/>
                    <a:pt x="7" y="1"/>
                    <a:pt x="12" y="2"/>
                  </a:cubicBezTo>
                  <a:cubicBezTo>
                    <a:pt x="18" y="3"/>
                    <a:pt x="22" y="7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3" y="6"/>
                    <a:pt x="19" y="2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îṣļîḑé-Freeform: Shape 247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10 h 13"/>
                <a:gd name="T2" fmla="*/ 1 w 23"/>
                <a:gd name="T3" fmla="*/ 9 h 13"/>
                <a:gd name="T4" fmla="*/ 0 w 23"/>
                <a:gd name="T5" fmla="*/ 7 h 13"/>
                <a:gd name="T6" fmla="*/ 13 w 23"/>
                <a:gd name="T7" fmla="*/ 1 h 13"/>
                <a:gd name="T8" fmla="*/ 15 w 23"/>
                <a:gd name="T9" fmla="*/ 1 h 13"/>
                <a:gd name="T10" fmla="*/ 22 w 23"/>
                <a:gd name="T11" fmla="*/ 10 h 13"/>
                <a:gd name="T12" fmla="*/ 21 w 23"/>
                <a:gd name="T13" fmla="*/ 13 h 13"/>
                <a:gd name="T14" fmla="*/ 21 w 23"/>
                <a:gd name="T15" fmla="*/ 13 h 13"/>
                <a:gd name="T16" fmla="*/ 21 w 23"/>
                <a:gd name="T17" fmla="*/ 13 h 13"/>
                <a:gd name="T18" fmla="*/ 21 w 23"/>
                <a:gd name="T19" fmla="*/ 11 h 13"/>
                <a:gd name="T20" fmla="*/ 14 w 23"/>
                <a:gd name="T21" fmla="*/ 2 h 13"/>
                <a:gd name="T22" fmla="*/ 12 w 23"/>
                <a:gd name="T23" fmla="*/ 2 h 13"/>
                <a:gd name="T24" fmla="*/ 1 w 23"/>
                <a:gd name="T25" fmla="*/ 8 h 13"/>
                <a:gd name="T26" fmla="*/ 1 w 23"/>
                <a:gd name="T27" fmla="*/ 9 h 13"/>
                <a:gd name="T28" fmla="*/ 1 w 23"/>
                <a:gd name="T29" fmla="*/ 10 h 13"/>
                <a:gd name="T30" fmla="*/ 15 w 23"/>
                <a:gd name="T31" fmla="*/ 2 h 13"/>
                <a:gd name="T32" fmla="*/ 13 w 23"/>
                <a:gd name="T33" fmla="*/ 1 h 13"/>
                <a:gd name="T34" fmla="*/ 1 w 23"/>
                <a:gd name="T35" fmla="*/ 7 h 13"/>
                <a:gd name="T36" fmla="*/ 1 w 23"/>
                <a:gd name="T37" fmla="*/ 8 h 13"/>
                <a:gd name="T38" fmla="*/ 12 w 23"/>
                <a:gd name="T39" fmla="*/ 2 h 13"/>
                <a:gd name="T40" fmla="*/ 14 w 23"/>
                <a:gd name="T41" fmla="*/ 2 h 13"/>
                <a:gd name="T42" fmla="*/ 21 w 23"/>
                <a:gd name="T43" fmla="*/ 11 h 13"/>
                <a:gd name="T44" fmla="*/ 22 w 23"/>
                <a:gd name="T45" fmla="*/ 10 h 13"/>
                <a:gd name="T46" fmla="*/ 15 w 23"/>
                <a:gd name="T4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13">
                  <a:moveTo>
                    <a:pt x="1" y="1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1" y="12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2" y="8"/>
                    <a:pt x="19" y="4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2" y="4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  <a:moveTo>
                    <a:pt x="15" y="2"/>
                  </a:moveTo>
                  <a:cubicBezTo>
                    <a:pt x="14" y="1"/>
                    <a:pt x="13" y="1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3"/>
                    <a:pt x="7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8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19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îṣļîḑé-Freeform: Shape 248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7 h 12"/>
                <a:gd name="T2" fmla="*/ 12 w 23"/>
                <a:gd name="T3" fmla="*/ 2 h 12"/>
                <a:gd name="T4" fmla="*/ 22 w 23"/>
                <a:gd name="T5" fmla="*/ 11 h 12"/>
                <a:gd name="T6" fmla="*/ 21 w 23"/>
                <a:gd name="T7" fmla="*/ 12 h 12"/>
                <a:gd name="T8" fmla="*/ 22 w 23"/>
                <a:gd name="T9" fmla="*/ 10 h 12"/>
                <a:gd name="T10" fmla="*/ 12 w 23"/>
                <a:gd name="T11" fmla="*/ 1 h 12"/>
                <a:gd name="T12" fmla="*/ 0 w 23"/>
                <a:gd name="T13" fmla="*/ 6 h 12"/>
                <a:gd name="T14" fmla="*/ 1 w 23"/>
                <a:gd name="T15" fmla="*/ 9 h 12"/>
                <a:gd name="T16" fmla="*/ 1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1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2" y="7"/>
                    <a:pt x="22" y="11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8"/>
                    <a:pt x="0" y="8"/>
                    <a:pt x="1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îṣļîḑé-Freeform: Shape 249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9 h 12"/>
                <a:gd name="T2" fmla="*/ 0 w 23"/>
                <a:gd name="T3" fmla="*/ 9 h 12"/>
                <a:gd name="T4" fmla="*/ 0 w 23"/>
                <a:gd name="T5" fmla="*/ 6 h 12"/>
                <a:gd name="T6" fmla="*/ 12 w 23"/>
                <a:gd name="T7" fmla="*/ 1 h 12"/>
                <a:gd name="T8" fmla="*/ 15 w 23"/>
                <a:gd name="T9" fmla="*/ 1 h 12"/>
                <a:gd name="T10" fmla="*/ 22 w 23"/>
                <a:gd name="T11" fmla="*/ 10 h 12"/>
                <a:gd name="T12" fmla="*/ 21 w 23"/>
                <a:gd name="T13" fmla="*/ 12 h 12"/>
                <a:gd name="T14" fmla="*/ 21 w 23"/>
                <a:gd name="T15" fmla="*/ 12 h 12"/>
                <a:gd name="T16" fmla="*/ 21 w 23"/>
                <a:gd name="T17" fmla="*/ 12 h 12"/>
                <a:gd name="T18" fmla="*/ 21 w 23"/>
                <a:gd name="T19" fmla="*/ 11 h 12"/>
                <a:gd name="T20" fmla="*/ 14 w 23"/>
                <a:gd name="T21" fmla="*/ 3 h 12"/>
                <a:gd name="T22" fmla="*/ 12 w 23"/>
                <a:gd name="T23" fmla="*/ 2 h 12"/>
                <a:gd name="T24" fmla="*/ 1 w 23"/>
                <a:gd name="T25" fmla="*/ 7 h 12"/>
                <a:gd name="T26" fmla="*/ 1 w 23"/>
                <a:gd name="T27" fmla="*/ 9 h 12"/>
                <a:gd name="T28" fmla="*/ 1 w 23"/>
                <a:gd name="T29" fmla="*/ 9 h 12"/>
                <a:gd name="T30" fmla="*/ 15 w 23"/>
                <a:gd name="T31" fmla="*/ 2 h 12"/>
                <a:gd name="T32" fmla="*/ 12 w 23"/>
                <a:gd name="T33" fmla="*/ 1 h 12"/>
                <a:gd name="T34" fmla="*/ 0 w 23"/>
                <a:gd name="T35" fmla="*/ 6 h 12"/>
                <a:gd name="T36" fmla="*/ 0 w 23"/>
                <a:gd name="T37" fmla="*/ 7 h 12"/>
                <a:gd name="T38" fmla="*/ 0 w 23"/>
                <a:gd name="T39" fmla="*/ 7 h 12"/>
                <a:gd name="T40" fmla="*/ 12 w 23"/>
                <a:gd name="T41" fmla="*/ 2 h 12"/>
                <a:gd name="T42" fmla="*/ 14 w 23"/>
                <a:gd name="T43" fmla="*/ 2 h 12"/>
                <a:gd name="T44" fmla="*/ 22 w 23"/>
                <a:gd name="T45" fmla="*/ 11 h 12"/>
                <a:gd name="T46" fmla="*/ 22 w 23"/>
                <a:gd name="T47" fmla="*/ 11 h 12"/>
                <a:gd name="T48" fmla="*/ 22 w 23"/>
                <a:gd name="T49" fmla="*/ 10 h 12"/>
                <a:gd name="T50" fmla="*/ 15 w 23"/>
                <a:gd name="T5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12">
                  <a:moveTo>
                    <a:pt x="1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2"/>
                    <a:pt x="6" y="0"/>
                    <a:pt x="12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7"/>
                    <a:pt x="19" y="4"/>
                    <a:pt x="14" y="3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1" y="3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5" y="2"/>
                  </a:moveTo>
                  <a:cubicBezTo>
                    <a:pt x="14" y="2"/>
                    <a:pt x="13" y="1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6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7"/>
                    <a:pt x="20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îṣļîḑé-Freeform: Shape 250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0 w 23"/>
                <a:gd name="T1" fmla="*/ 7 h 12"/>
                <a:gd name="T2" fmla="*/ 12 w 23"/>
                <a:gd name="T3" fmla="*/ 2 h 12"/>
                <a:gd name="T4" fmla="*/ 22 w 23"/>
                <a:gd name="T5" fmla="*/ 10 h 12"/>
                <a:gd name="T6" fmla="*/ 21 w 23"/>
                <a:gd name="T7" fmla="*/ 12 h 12"/>
                <a:gd name="T8" fmla="*/ 23 w 23"/>
                <a:gd name="T9" fmla="*/ 10 h 12"/>
                <a:gd name="T10" fmla="*/ 12 w 23"/>
                <a:gd name="T11" fmla="*/ 2 h 12"/>
                <a:gd name="T12" fmla="*/ 0 w 23"/>
                <a:gd name="T13" fmla="*/ 6 h 12"/>
                <a:gd name="T14" fmla="*/ 0 w 23"/>
                <a:gd name="T15" fmla="*/ 8 h 12"/>
                <a:gd name="T16" fmla="*/ 0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0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1"/>
                    <a:pt x="22" y="11"/>
                    <a:pt x="21" y="12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6"/>
                    <a:pt x="19" y="3"/>
                    <a:pt x="12" y="2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îṣļîḑé-Freeform: Shape 251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22 w 23"/>
                <a:gd name="T1" fmla="*/ 12 h 12"/>
                <a:gd name="T2" fmla="*/ 21 w 23"/>
                <a:gd name="T3" fmla="*/ 12 h 12"/>
                <a:gd name="T4" fmla="*/ 22 w 23"/>
                <a:gd name="T5" fmla="*/ 10 h 12"/>
                <a:gd name="T6" fmla="*/ 12 w 23"/>
                <a:gd name="T7" fmla="*/ 3 h 12"/>
                <a:gd name="T8" fmla="*/ 1 w 23"/>
                <a:gd name="T9" fmla="*/ 7 h 12"/>
                <a:gd name="T10" fmla="*/ 1 w 23"/>
                <a:gd name="T11" fmla="*/ 8 h 12"/>
                <a:gd name="T12" fmla="*/ 0 w 23"/>
                <a:gd name="T13" fmla="*/ 8 h 12"/>
                <a:gd name="T14" fmla="*/ 0 w 23"/>
                <a:gd name="T15" fmla="*/ 6 h 12"/>
                <a:gd name="T16" fmla="*/ 13 w 23"/>
                <a:gd name="T17" fmla="*/ 1 h 12"/>
                <a:gd name="T18" fmla="*/ 22 w 23"/>
                <a:gd name="T19" fmla="*/ 6 h 12"/>
                <a:gd name="T20" fmla="*/ 23 w 23"/>
                <a:gd name="T21" fmla="*/ 10 h 12"/>
                <a:gd name="T22" fmla="*/ 22 w 23"/>
                <a:gd name="T23" fmla="*/ 12 h 12"/>
                <a:gd name="T24" fmla="*/ 11 w 23"/>
                <a:gd name="T25" fmla="*/ 2 h 12"/>
                <a:gd name="T26" fmla="*/ 12 w 23"/>
                <a:gd name="T27" fmla="*/ 2 h 12"/>
                <a:gd name="T28" fmla="*/ 22 w 23"/>
                <a:gd name="T29" fmla="*/ 11 h 12"/>
                <a:gd name="T30" fmla="*/ 22 w 23"/>
                <a:gd name="T31" fmla="*/ 11 h 12"/>
                <a:gd name="T32" fmla="*/ 23 w 23"/>
                <a:gd name="T33" fmla="*/ 10 h 12"/>
                <a:gd name="T34" fmla="*/ 22 w 23"/>
                <a:gd name="T35" fmla="*/ 6 h 12"/>
                <a:gd name="T36" fmla="*/ 12 w 23"/>
                <a:gd name="T37" fmla="*/ 2 h 12"/>
                <a:gd name="T38" fmla="*/ 0 w 23"/>
                <a:gd name="T39" fmla="*/ 6 h 12"/>
                <a:gd name="T40" fmla="*/ 0 w 23"/>
                <a:gd name="T41" fmla="*/ 7 h 12"/>
                <a:gd name="T42" fmla="*/ 0 w 23"/>
                <a:gd name="T43" fmla="*/ 7 h 12"/>
                <a:gd name="T44" fmla="*/ 11 w 23"/>
                <a:gd name="T4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2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2" y="7"/>
                    <a:pt x="18" y="4"/>
                    <a:pt x="12" y="3"/>
                  </a:cubicBezTo>
                  <a:cubicBezTo>
                    <a:pt x="6" y="2"/>
                    <a:pt x="1" y="4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2"/>
                    <a:pt x="6" y="0"/>
                    <a:pt x="13" y="1"/>
                  </a:cubicBezTo>
                  <a:cubicBezTo>
                    <a:pt x="17" y="2"/>
                    <a:pt x="20" y="4"/>
                    <a:pt x="22" y="6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lose/>
                  <a:moveTo>
                    <a:pt x="11" y="2"/>
                  </a:moveTo>
                  <a:cubicBezTo>
                    <a:pt x="11" y="2"/>
                    <a:pt x="12" y="2"/>
                    <a:pt x="12" y="2"/>
                  </a:cubicBezTo>
                  <a:cubicBezTo>
                    <a:pt x="18" y="3"/>
                    <a:pt x="23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9"/>
                    <a:pt x="22" y="7"/>
                    <a:pt x="22" y="6"/>
                  </a:cubicBezTo>
                  <a:cubicBezTo>
                    <a:pt x="20" y="4"/>
                    <a:pt x="17" y="2"/>
                    <a:pt x="12" y="2"/>
                  </a:cubicBezTo>
                  <a:cubicBezTo>
                    <a:pt x="6" y="1"/>
                    <a:pt x="1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5" y="2"/>
                    <a:pt x="1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îṣļîḑé-Freeform: Shape 252"/>
            <p:cNvSpPr>
              <a:spLocks/>
            </p:cNvSpPr>
            <p:nvPr/>
          </p:nvSpPr>
          <p:spPr bwMode="auto">
            <a:xfrm>
              <a:off x="9643277" y="5956101"/>
              <a:ext cx="462131" cy="203207"/>
            </a:xfrm>
            <a:custGeom>
              <a:avLst/>
              <a:gdLst>
                <a:gd name="T0" fmla="*/ 0 w 23"/>
                <a:gd name="T1" fmla="*/ 6 h 10"/>
                <a:gd name="T2" fmla="*/ 12 w 23"/>
                <a:gd name="T3" fmla="*/ 2 h 10"/>
                <a:gd name="T4" fmla="*/ 22 w 23"/>
                <a:gd name="T5" fmla="*/ 10 h 10"/>
                <a:gd name="T6" fmla="*/ 22 w 23"/>
                <a:gd name="T7" fmla="*/ 10 h 10"/>
                <a:gd name="T8" fmla="*/ 23 w 23"/>
                <a:gd name="T9" fmla="*/ 9 h 10"/>
                <a:gd name="T10" fmla="*/ 12 w 23"/>
                <a:gd name="T11" fmla="*/ 1 h 10"/>
                <a:gd name="T12" fmla="*/ 0 w 23"/>
                <a:gd name="T13" fmla="*/ 5 h 10"/>
                <a:gd name="T14" fmla="*/ 0 w 23"/>
                <a:gd name="T15" fmla="*/ 7 h 10"/>
                <a:gd name="T16" fmla="*/ 0 w 23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">
                  <a:moveTo>
                    <a:pt x="0" y="6"/>
                  </a:moveTo>
                  <a:cubicBezTo>
                    <a:pt x="0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0" y="2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îṣļîḑé-Freeform: Shape 253"/>
            <p:cNvSpPr>
              <a:spLocks/>
            </p:cNvSpPr>
            <p:nvPr/>
          </p:nvSpPr>
          <p:spPr bwMode="auto">
            <a:xfrm>
              <a:off x="9623612" y="5975766"/>
              <a:ext cx="481797" cy="204299"/>
            </a:xfrm>
            <a:custGeom>
              <a:avLst/>
              <a:gdLst>
                <a:gd name="T0" fmla="*/ 1 w 24"/>
                <a:gd name="T1" fmla="*/ 6 h 10"/>
                <a:gd name="T2" fmla="*/ 1 w 24"/>
                <a:gd name="T3" fmla="*/ 6 h 10"/>
                <a:gd name="T4" fmla="*/ 0 w 24"/>
                <a:gd name="T5" fmla="*/ 4 h 10"/>
                <a:gd name="T6" fmla="*/ 5 w 24"/>
                <a:gd name="T7" fmla="*/ 0 h 10"/>
                <a:gd name="T8" fmla="*/ 13 w 24"/>
                <a:gd name="T9" fmla="*/ 0 h 10"/>
                <a:gd name="T10" fmla="*/ 16 w 24"/>
                <a:gd name="T11" fmla="*/ 1 h 10"/>
                <a:gd name="T12" fmla="*/ 24 w 24"/>
                <a:gd name="T13" fmla="*/ 8 h 10"/>
                <a:gd name="T14" fmla="*/ 23 w 24"/>
                <a:gd name="T15" fmla="*/ 10 h 10"/>
                <a:gd name="T16" fmla="*/ 23 w 24"/>
                <a:gd name="T17" fmla="*/ 10 h 10"/>
                <a:gd name="T18" fmla="*/ 23 w 24"/>
                <a:gd name="T19" fmla="*/ 9 h 10"/>
                <a:gd name="T20" fmla="*/ 23 w 24"/>
                <a:gd name="T21" fmla="*/ 9 h 10"/>
                <a:gd name="T22" fmla="*/ 16 w 24"/>
                <a:gd name="T23" fmla="*/ 2 h 10"/>
                <a:gd name="T24" fmla="*/ 13 w 24"/>
                <a:gd name="T25" fmla="*/ 1 h 10"/>
                <a:gd name="T26" fmla="*/ 5 w 24"/>
                <a:gd name="T27" fmla="*/ 2 h 10"/>
                <a:gd name="T28" fmla="*/ 1 w 24"/>
                <a:gd name="T29" fmla="*/ 5 h 10"/>
                <a:gd name="T30" fmla="*/ 1 w 24"/>
                <a:gd name="T31" fmla="*/ 6 h 10"/>
                <a:gd name="T32" fmla="*/ 1 w 24"/>
                <a:gd name="T33" fmla="*/ 6 h 10"/>
                <a:gd name="T34" fmla="*/ 16 w 24"/>
                <a:gd name="T35" fmla="*/ 1 h 10"/>
                <a:gd name="T36" fmla="*/ 13 w 24"/>
                <a:gd name="T37" fmla="*/ 0 h 10"/>
                <a:gd name="T38" fmla="*/ 5 w 24"/>
                <a:gd name="T39" fmla="*/ 1 h 10"/>
                <a:gd name="T40" fmla="*/ 1 w 24"/>
                <a:gd name="T41" fmla="*/ 4 h 10"/>
                <a:gd name="T42" fmla="*/ 1 w 24"/>
                <a:gd name="T43" fmla="*/ 5 h 10"/>
                <a:gd name="T44" fmla="*/ 5 w 24"/>
                <a:gd name="T45" fmla="*/ 1 h 10"/>
                <a:gd name="T46" fmla="*/ 13 w 24"/>
                <a:gd name="T47" fmla="*/ 1 h 10"/>
                <a:gd name="T48" fmla="*/ 16 w 24"/>
                <a:gd name="T49" fmla="*/ 2 h 10"/>
                <a:gd name="T50" fmla="*/ 23 w 24"/>
                <a:gd name="T51" fmla="*/ 9 h 10"/>
                <a:gd name="T52" fmla="*/ 24 w 24"/>
                <a:gd name="T53" fmla="*/ 8 h 10"/>
                <a:gd name="T54" fmla="*/ 16 w 24"/>
                <a:gd name="T5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2"/>
                    <a:pt x="2" y="1"/>
                    <a:pt x="5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21" y="2"/>
                    <a:pt x="24" y="5"/>
                    <a:pt x="24" y="8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0" y="4"/>
                    <a:pt x="16" y="2"/>
                  </a:cubicBezTo>
                  <a:cubicBezTo>
                    <a:pt x="15" y="2"/>
                    <a:pt x="14" y="2"/>
                    <a:pt x="13" y="1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0" y="0"/>
                    <a:pt x="7" y="0"/>
                    <a:pt x="5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4" y="1"/>
                    <a:pt x="15" y="2"/>
                    <a:pt x="16" y="2"/>
                  </a:cubicBezTo>
                  <a:cubicBezTo>
                    <a:pt x="21" y="3"/>
                    <a:pt x="24" y="6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5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îṣļîḑé-Freeform: Shape 254"/>
            <p:cNvSpPr>
              <a:spLocks/>
            </p:cNvSpPr>
            <p:nvPr/>
          </p:nvSpPr>
          <p:spPr bwMode="auto">
            <a:xfrm>
              <a:off x="5525610" y="5283115"/>
              <a:ext cx="703576" cy="1731627"/>
            </a:xfrm>
            <a:custGeom>
              <a:avLst/>
              <a:gdLst>
                <a:gd name="T0" fmla="*/ 34 w 35"/>
                <a:gd name="T1" fmla="*/ 35 h 85"/>
                <a:gd name="T2" fmla="*/ 27 w 35"/>
                <a:gd name="T3" fmla="*/ 35 h 85"/>
                <a:gd name="T4" fmla="*/ 22 w 35"/>
                <a:gd name="T5" fmla="*/ 30 h 85"/>
                <a:gd name="T6" fmla="*/ 20 w 35"/>
                <a:gd name="T7" fmla="*/ 25 h 85"/>
                <a:gd name="T8" fmla="*/ 20 w 35"/>
                <a:gd name="T9" fmla="*/ 23 h 85"/>
                <a:gd name="T10" fmla="*/ 20 w 35"/>
                <a:gd name="T11" fmla="*/ 21 h 85"/>
                <a:gd name="T12" fmla="*/ 19 w 35"/>
                <a:gd name="T13" fmla="*/ 20 h 85"/>
                <a:gd name="T14" fmla="*/ 17 w 35"/>
                <a:gd name="T15" fmla="*/ 19 h 85"/>
                <a:gd name="T16" fmla="*/ 15 w 35"/>
                <a:gd name="T17" fmla="*/ 19 h 85"/>
                <a:gd name="T18" fmla="*/ 13 w 35"/>
                <a:gd name="T19" fmla="*/ 20 h 85"/>
                <a:gd name="T20" fmla="*/ 9 w 35"/>
                <a:gd name="T21" fmla="*/ 20 h 85"/>
                <a:gd name="T22" fmla="*/ 6 w 35"/>
                <a:gd name="T23" fmla="*/ 11 h 85"/>
                <a:gd name="T24" fmla="*/ 5 w 35"/>
                <a:gd name="T25" fmla="*/ 7 h 85"/>
                <a:gd name="T26" fmla="*/ 6 w 35"/>
                <a:gd name="T27" fmla="*/ 5 h 85"/>
                <a:gd name="T28" fmla="*/ 4 w 35"/>
                <a:gd name="T29" fmla="*/ 4 h 85"/>
                <a:gd name="T30" fmla="*/ 4 w 35"/>
                <a:gd name="T31" fmla="*/ 1 h 85"/>
                <a:gd name="T32" fmla="*/ 2 w 35"/>
                <a:gd name="T33" fmla="*/ 1 h 85"/>
                <a:gd name="T34" fmla="*/ 2 w 35"/>
                <a:gd name="T35" fmla="*/ 5 h 85"/>
                <a:gd name="T36" fmla="*/ 0 w 35"/>
                <a:gd name="T37" fmla="*/ 7 h 85"/>
                <a:gd name="T38" fmla="*/ 2 w 35"/>
                <a:gd name="T39" fmla="*/ 9 h 85"/>
                <a:gd name="T40" fmla="*/ 3 w 35"/>
                <a:gd name="T41" fmla="*/ 12 h 85"/>
                <a:gd name="T42" fmla="*/ 4 w 35"/>
                <a:gd name="T43" fmla="*/ 15 h 85"/>
                <a:gd name="T44" fmla="*/ 6 w 35"/>
                <a:gd name="T45" fmla="*/ 22 h 85"/>
                <a:gd name="T46" fmla="*/ 5 w 35"/>
                <a:gd name="T47" fmla="*/ 29 h 85"/>
                <a:gd name="T48" fmla="*/ 7 w 35"/>
                <a:gd name="T49" fmla="*/ 31 h 85"/>
                <a:gd name="T50" fmla="*/ 8 w 35"/>
                <a:gd name="T51" fmla="*/ 33 h 85"/>
                <a:gd name="T52" fmla="*/ 8 w 35"/>
                <a:gd name="T53" fmla="*/ 37 h 85"/>
                <a:gd name="T54" fmla="*/ 11 w 35"/>
                <a:gd name="T55" fmla="*/ 39 h 85"/>
                <a:gd name="T56" fmla="*/ 9 w 35"/>
                <a:gd name="T57" fmla="*/ 45 h 85"/>
                <a:gd name="T58" fmla="*/ 11 w 35"/>
                <a:gd name="T59" fmla="*/ 49 h 85"/>
                <a:gd name="T60" fmla="*/ 12 w 35"/>
                <a:gd name="T61" fmla="*/ 55 h 85"/>
                <a:gd name="T62" fmla="*/ 13 w 35"/>
                <a:gd name="T63" fmla="*/ 60 h 85"/>
                <a:gd name="T64" fmla="*/ 13 w 35"/>
                <a:gd name="T65" fmla="*/ 63 h 85"/>
                <a:gd name="T66" fmla="*/ 13 w 35"/>
                <a:gd name="T67" fmla="*/ 67 h 85"/>
                <a:gd name="T68" fmla="*/ 14 w 35"/>
                <a:gd name="T69" fmla="*/ 72 h 85"/>
                <a:gd name="T70" fmla="*/ 15 w 35"/>
                <a:gd name="T71" fmla="*/ 76 h 85"/>
                <a:gd name="T72" fmla="*/ 13 w 35"/>
                <a:gd name="T73" fmla="*/ 78 h 85"/>
                <a:gd name="T74" fmla="*/ 13 w 35"/>
                <a:gd name="T75" fmla="*/ 82 h 85"/>
                <a:gd name="T76" fmla="*/ 35 w 35"/>
                <a:gd name="T77" fmla="*/ 80 h 85"/>
                <a:gd name="T78" fmla="*/ 32 w 35"/>
                <a:gd name="T79" fmla="*/ 75 h 85"/>
                <a:gd name="T80" fmla="*/ 30 w 35"/>
                <a:gd name="T81" fmla="*/ 61 h 85"/>
                <a:gd name="T82" fmla="*/ 31 w 35"/>
                <a:gd name="T83" fmla="*/ 58 h 85"/>
                <a:gd name="T84" fmla="*/ 29 w 35"/>
                <a:gd name="T85" fmla="*/ 48 h 85"/>
                <a:gd name="T86" fmla="*/ 33 w 35"/>
                <a:gd name="T87" fmla="*/ 42 h 85"/>
                <a:gd name="T88" fmla="*/ 9 w 35"/>
                <a:gd name="T89" fmla="*/ 22 h 85"/>
                <a:gd name="T90" fmla="*/ 12 w 35"/>
                <a:gd name="T91" fmla="*/ 22 h 85"/>
                <a:gd name="T92" fmla="*/ 12 w 35"/>
                <a:gd name="T93" fmla="*/ 26 h 85"/>
                <a:gd name="T94" fmla="*/ 10 w 35"/>
                <a:gd name="T95" fmla="*/ 23 h 85"/>
                <a:gd name="T96" fmla="*/ 13 w 35"/>
                <a:gd name="T97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" h="85">
                  <a:moveTo>
                    <a:pt x="34" y="38"/>
                  </a:moveTo>
                  <a:cubicBezTo>
                    <a:pt x="34" y="37"/>
                    <a:pt x="34" y="36"/>
                    <a:pt x="34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35"/>
                    <a:pt x="31" y="34"/>
                    <a:pt x="30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5"/>
                    <a:pt x="27" y="35"/>
                  </a:cubicBezTo>
                  <a:cubicBezTo>
                    <a:pt x="26" y="35"/>
                    <a:pt x="26" y="35"/>
                    <a:pt x="25" y="34"/>
                  </a:cubicBezTo>
                  <a:cubicBezTo>
                    <a:pt x="25" y="32"/>
                    <a:pt x="24" y="31"/>
                    <a:pt x="24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29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1"/>
                    <a:pt x="23" y="21"/>
                    <a:pt x="24" y="21"/>
                  </a:cubicBezTo>
                  <a:cubicBezTo>
                    <a:pt x="24" y="21"/>
                    <a:pt x="20" y="21"/>
                    <a:pt x="20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0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20" y="17"/>
                    <a:pt x="20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8"/>
                    <a:pt x="15" y="16"/>
                    <a:pt x="15" y="15"/>
                  </a:cubicBezTo>
                  <a:cubicBezTo>
                    <a:pt x="15" y="17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10" y="18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7" y="16"/>
                    <a:pt x="7" y="15"/>
                  </a:cubicBezTo>
                  <a:cubicBezTo>
                    <a:pt x="7" y="15"/>
                    <a:pt x="7" y="14"/>
                    <a:pt x="6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6" y="5"/>
                  </a:cubicBezTo>
                  <a:cubicBezTo>
                    <a:pt x="6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5"/>
                    <a:pt x="4" y="14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5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4"/>
                    <a:pt x="8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9" y="43"/>
                    <a:pt x="10" y="44"/>
                    <a:pt x="10" y="44"/>
                  </a:cubicBezTo>
                  <a:cubicBezTo>
                    <a:pt x="10" y="44"/>
                    <a:pt x="9" y="44"/>
                    <a:pt x="9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9"/>
                    <a:pt x="11" y="49"/>
                  </a:cubicBezTo>
                  <a:cubicBezTo>
                    <a:pt x="11" y="49"/>
                    <a:pt x="11" y="50"/>
                    <a:pt x="11" y="52"/>
                  </a:cubicBezTo>
                  <a:cubicBezTo>
                    <a:pt x="11" y="53"/>
                    <a:pt x="12" y="53"/>
                    <a:pt x="12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6"/>
                  </a:cubicBezTo>
                  <a:cubicBezTo>
                    <a:pt x="12" y="57"/>
                    <a:pt x="13" y="57"/>
                    <a:pt x="13" y="58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3" y="60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4" y="65"/>
                    <a:pt x="13" y="65"/>
                  </a:cubicBezTo>
                  <a:cubicBezTo>
                    <a:pt x="13" y="66"/>
                    <a:pt x="13" y="67"/>
                    <a:pt x="13" y="67"/>
                  </a:cubicBezTo>
                  <a:cubicBezTo>
                    <a:pt x="14" y="68"/>
                    <a:pt x="14" y="68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3"/>
                    <a:pt x="15" y="74"/>
                  </a:cubicBezTo>
                  <a:cubicBezTo>
                    <a:pt x="15" y="74"/>
                    <a:pt x="15" y="75"/>
                    <a:pt x="15" y="75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4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79"/>
                    <a:pt x="13" y="79"/>
                    <a:pt x="13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3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21" y="84"/>
                    <a:pt x="28" y="83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79"/>
                    <a:pt x="34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5"/>
                    <a:pt x="32" y="75"/>
                    <a:pt x="32" y="75"/>
                  </a:cubicBezTo>
                  <a:cubicBezTo>
                    <a:pt x="32" y="75"/>
                    <a:pt x="31" y="68"/>
                    <a:pt x="30" y="68"/>
                  </a:cubicBezTo>
                  <a:cubicBezTo>
                    <a:pt x="31" y="67"/>
                    <a:pt x="31" y="66"/>
                    <a:pt x="31" y="66"/>
                  </a:cubicBezTo>
                  <a:cubicBezTo>
                    <a:pt x="31" y="66"/>
                    <a:pt x="30" y="62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0"/>
                    <a:pt x="31" y="59"/>
                  </a:cubicBezTo>
                  <a:cubicBezTo>
                    <a:pt x="31" y="59"/>
                    <a:pt x="31" y="58"/>
                    <a:pt x="31" y="58"/>
                  </a:cubicBezTo>
                  <a:cubicBezTo>
                    <a:pt x="31" y="58"/>
                    <a:pt x="30" y="54"/>
                    <a:pt x="30" y="54"/>
                  </a:cubicBezTo>
                  <a:cubicBezTo>
                    <a:pt x="30" y="53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1" y="47"/>
                    <a:pt x="31" y="47"/>
                  </a:cubicBezTo>
                  <a:cubicBezTo>
                    <a:pt x="31" y="46"/>
                    <a:pt x="31" y="44"/>
                    <a:pt x="31" y="43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1"/>
                    <a:pt x="34" y="40"/>
                    <a:pt x="34" y="39"/>
                  </a:cubicBezTo>
                  <a:cubicBezTo>
                    <a:pt x="34" y="39"/>
                    <a:pt x="34" y="38"/>
                    <a:pt x="34" y="38"/>
                  </a:cubicBezTo>
                  <a:close/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3"/>
                    <a:pt x="10" y="23"/>
                  </a:cubicBezTo>
                  <a:lnTo>
                    <a:pt x="9" y="22"/>
                  </a:ln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3" y="25"/>
                    <a:pt x="13" y="25"/>
                  </a:cubicBezTo>
                  <a:lnTo>
                    <a:pt x="12" y="2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îṣļîḑé-Freeform: Shape 255"/>
            <p:cNvSpPr>
              <a:spLocks/>
            </p:cNvSpPr>
            <p:nvPr/>
          </p:nvSpPr>
          <p:spPr bwMode="auto">
            <a:xfrm>
              <a:off x="6550383" y="4835187"/>
              <a:ext cx="823752" cy="2077953"/>
            </a:xfrm>
            <a:custGeom>
              <a:avLst/>
              <a:gdLst>
                <a:gd name="T0" fmla="*/ 29 w 41"/>
                <a:gd name="T1" fmla="*/ 101 h 102"/>
                <a:gd name="T2" fmla="*/ 35 w 41"/>
                <a:gd name="T3" fmla="*/ 101 h 102"/>
                <a:gd name="T4" fmla="*/ 40 w 41"/>
                <a:gd name="T5" fmla="*/ 68 h 102"/>
                <a:gd name="T6" fmla="*/ 30 w 41"/>
                <a:gd name="T7" fmla="*/ 35 h 102"/>
                <a:gd name="T8" fmla="*/ 5 w 41"/>
                <a:gd name="T9" fmla="*/ 15 h 102"/>
                <a:gd name="T10" fmla="*/ 23 w 41"/>
                <a:gd name="T11" fmla="*/ 44 h 102"/>
                <a:gd name="T12" fmla="*/ 10 w 41"/>
                <a:gd name="T13" fmla="*/ 48 h 102"/>
                <a:gd name="T14" fmla="*/ 25 w 41"/>
                <a:gd name="T15" fmla="*/ 39 h 102"/>
                <a:gd name="T16" fmla="*/ 28 w 41"/>
                <a:gd name="T17" fmla="*/ 51 h 102"/>
                <a:gd name="T18" fmla="*/ 26 w 41"/>
                <a:gd name="T19" fmla="*/ 44 h 102"/>
                <a:gd name="T20" fmla="*/ 25 w 41"/>
                <a:gd name="T21" fmla="*/ 40 h 102"/>
                <a:gd name="T22" fmla="*/ 10 w 41"/>
                <a:gd name="T23" fmla="*/ 55 h 102"/>
                <a:gd name="T24" fmla="*/ 11 w 41"/>
                <a:gd name="T25" fmla="*/ 59 h 102"/>
                <a:gd name="T26" fmla="*/ 28 w 41"/>
                <a:gd name="T27" fmla="*/ 62 h 102"/>
                <a:gd name="T28" fmla="*/ 11 w 41"/>
                <a:gd name="T29" fmla="*/ 66 h 102"/>
                <a:gd name="T30" fmla="*/ 12 w 41"/>
                <a:gd name="T31" fmla="*/ 70 h 102"/>
                <a:gd name="T32" fmla="*/ 29 w 41"/>
                <a:gd name="T33" fmla="*/ 71 h 102"/>
                <a:gd name="T34" fmla="*/ 29 w 41"/>
                <a:gd name="T35" fmla="*/ 97 h 102"/>
                <a:gd name="T36" fmla="*/ 13 w 41"/>
                <a:gd name="T37" fmla="*/ 95 h 102"/>
                <a:gd name="T38" fmla="*/ 29 w 41"/>
                <a:gd name="T39" fmla="*/ 92 h 102"/>
                <a:gd name="T40" fmla="*/ 13 w 41"/>
                <a:gd name="T41" fmla="*/ 86 h 102"/>
                <a:gd name="T42" fmla="*/ 30 w 41"/>
                <a:gd name="T43" fmla="*/ 82 h 102"/>
                <a:gd name="T44" fmla="*/ 30 w 41"/>
                <a:gd name="T45" fmla="*/ 78 h 102"/>
                <a:gd name="T46" fmla="*/ 12 w 41"/>
                <a:gd name="T47" fmla="*/ 77 h 102"/>
                <a:gd name="T48" fmla="*/ 29 w 41"/>
                <a:gd name="T49" fmla="*/ 53 h 102"/>
                <a:gd name="T50" fmla="*/ 32 w 41"/>
                <a:gd name="T51" fmla="*/ 81 h 102"/>
                <a:gd name="T52" fmla="*/ 32 w 41"/>
                <a:gd name="T53" fmla="*/ 89 h 102"/>
                <a:gd name="T54" fmla="*/ 33 w 41"/>
                <a:gd name="T55" fmla="*/ 92 h 102"/>
                <a:gd name="T56" fmla="*/ 32 w 41"/>
                <a:gd name="T57" fmla="*/ 84 h 102"/>
                <a:gd name="T58" fmla="*/ 32 w 41"/>
                <a:gd name="T59" fmla="*/ 84 h 102"/>
                <a:gd name="T60" fmla="*/ 33 w 41"/>
                <a:gd name="T61" fmla="*/ 72 h 102"/>
                <a:gd name="T62" fmla="*/ 32 w 41"/>
                <a:gd name="T63" fmla="*/ 69 h 102"/>
                <a:gd name="T64" fmla="*/ 33 w 41"/>
                <a:gd name="T65" fmla="*/ 65 h 102"/>
                <a:gd name="T66" fmla="*/ 31 w 41"/>
                <a:gd name="T67" fmla="*/ 62 h 102"/>
                <a:gd name="T68" fmla="*/ 31 w 41"/>
                <a:gd name="T69" fmla="*/ 58 h 102"/>
                <a:gd name="T70" fmla="*/ 32 w 41"/>
                <a:gd name="T71" fmla="*/ 99 h 102"/>
                <a:gd name="T72" fmla="*/ 33 w 41"/>
                <a:gd name="T73" fmla="*/ 94 h 102"/>
                <a:gd name="T74" fmla="*/ 36 w 41"/>
                <a:gd name="T75" fmla="*/ 96 h 102"/>
                <a:gd name="T76" fmla="*/ 36 w 41"/>
                <a:gd name="T77" fmla="*/ 92 h 102"/>
                <a:gd name="T78" fmla="*/ 34 w 41"/>
                <a:gd name="T79" fmla="*/ 89 h 102"/>
                <a:gd name="T80" fmla="*/ 37 w 41"/>
                <a:gd name="T81" fmla="*/ 86 h 102"/>
                <a:gd name="T82" fmla="*/ 34 w 41"/>
                <a:gd name="T83" fmla="*/ 79 h 102"/>
                <a:gd name="T84" fmla="*/ 36 w 41"/>
                <a:gd name="T85" fmla="*/ 77 h 102"/>
                <a:gd name="T86" fmla="*/ 36 w 41"/>
                <a:gd name="T87" fmla="*/ 72 h 102"/>
                <a:gd name="T88" fmla="*/ 34 w 41"/>
                <a:gd name="T89" fmla="*/ 69 h 102"/>
                <a:gd name="T90" fmla="*/ 36 w 41"/>
                <a:gd name="T91" fmla="*/ 67 h 102"/>
                <a:gd name="T92" fmla="*/ 32 w 41"/>
                <a:gd name="T93" fmla="*/ 60 h 102"/>
                <a:gd name="T94" fmla="*/ 34 w 41"/>
                <a:gd name="T95" fmla="*/ 58 h 102"/>
                <a:gd name="T96" fmla="*/ 33 w 41"/>
                <a:gd name="T97" fmla="*/ 54 h 102"/>
                <a:gd name="T98" fmla="*/ 30 w 41"/>
                <a:gd name="T99" fmla="*/ 51 h 102"/>
                <a:gd name="T100" fmla="*/ 31 w 41"/>
                <a:gd name="T101" fmla="*/ 49 h 102"/>
                <a:gd name="T102" fmla="*/ 27 w 41"/>
                <a:gd name="T103" fmla="*/ 42 h 102"/>
                <a:gd name="T104" fmla="*/ 28 w 41"/>
                <a:gd name="T105" fmla="*/ 40 h 102"/>
                <a:gd name="T106" fmla="*/ 26 w 41"/>
                <a:gd name="T107" fmla="*/ 37 h 102"/>
                <a:gd name="T108" fmla="*/ 22 w 41"/>
                <a:gd name="T109" fmla="*/ 34 h 102"/>
                <a:gd name="T110" fmla="*/ 10 w 41"/>
                <a:gd name="T111" fmla="*/ 43 h 102"/>
                <a:gd name="T112" fmla="*/ 21 w 41"/>
                <a:gd name="T113" fmla="*/ 38 h 102"/>
                <a:gd name="T114" fmla="*/ 8 w 41"/>
                <a:gd name="T115" fmla="*/ 1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102">
                  <a:moveTo>
                    <a:pt x="7" y="102"/>
                  </a:moveTo>
                  <a:cubicBezTo>
                    <a:pt x="10" y="102"/>
                    <a:pt x="12" y="102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9" y="100"/>
                    <a:pt x="24" y="100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1" y="100"/>
                    <a:pt x="31" y="100"/>
                    <a:pt x="31" y="99"/>
                  </a:cubicBezTo>
                  <a:cubicBezTo>
                    <a:pt x="31" y="99"/>
                    <a:pt x="32" y="99"/>
                    <a:pt x="32" y="99"/>
                  </a:cubicBezTo>
                  <a:cubicBezTo>
                    <a:pt x="32" y="100"/>
                    <a:pt x="32" y="100"/>
                    <a:pt x="32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0"/>
                    <a:pt x="32" y="100"/>
                    <a:pt x="33" y="99"/>
                  </a:cubicBezTo>
                  <a:cubicBezTo>
                    <a:pt x="34" y="99"/>
                    <a:pt x="35" y="99"/>
                    <a:pt x="36" y="99"/>
                  </a:cubicBezTo>
                  <a:cubicBezTo>
                    <a:pt x="35" y="100"/>
                    <a:pt x="35" y="100"/>
                    <a:pt x="35" y="101"/>
                  </a:cubicBezTo>
                  <a:cubicBezTo>
                    <a:pt x="38" y="101"/>
                    <a:pt x="39" y="101"/>
                    <a:pt x="40" y="101"/>
                  </a:cubicBezTo>
                  <a:cubicBezTo>
                    <a:pt x="39" y="100"/>
                    <a:pt x="39" y="97"/>
                    <a:pt x="39" y="96"/>
                  </a:cubicBezTo>
                  <a:cubicBezTo>
                    <a:pt x="39" y="95"/>
                    <a:pt x="40" y="92"/>
                    <a:pt x="40" y="92"/>
                  </a:cubicBezTo>
                  <a:cubicBezTo>
                    <a:pt x="39" y="90"/>
                    <a:pt x="40" y="88"/>
                    <a:pt x="41" y="87"/>
                  </a:cubicBezTo>
                  <a:cubicBezTo>
                    <a:pt x="40" y="86"/>
                    <a:pt x="40" y="83"/>
                    <a:pt x="41" y="82"/>
                  </a:cubicBezTo>
                  <a:cubicBezTo>
                    <a:pt x="40" y="81"/>
                    <a:pt x="40" y="78"/>
                    <a:pt x="41" y="77"/>
                  </a:cubicBezTo>
                  <a:cubicBezTo>
                    <a:pt x="40" y="76"/>
                    <a:pt x="40" y="74"/>
                    <a:pt x="40" y="72"/>
                  </a:cubicBezTo>
                  <a:cubicBezTo>
                    <a:pt x="39" y="71"/>
                    <a:pt x="40" y="69"/>
                    <a:pt x="40" y="68"/>
                  </a:cubicBezTo>
                  <a:cubicBezTo>
                    <a:pt x="38" y="66"/>
                    <a:pt x="38" y="64"/>
                    <a:pt x="39" y="63"/>
                  </a:cubicBezTo>
                  <a:cubicBezTo>
                    <a:pt x="37" y="61"/>
                    <a:pt x="37" y="59"/>
                    <a:pt x="37" y="59"/>
                  </a:cubicBezTo>
                  <a:cubicBezTo>
                    <a:pt x="36" y="57"/>
                    <a:pt x="36" y="55"/>
                    <a:pt x="36" y="54"/>
                  </a:cubicBezTo>
                  <a:cubicBezTo>
                    <a:pt x="34" y="52"/>
                    <a:pt x="34" y="50"/>
                    <a:pt x="34" y="50"/>
                  </a:cubicBezTo>
                  <a:cubicBezTo>
                    <a:pt x="31" y="47"/>
                    <a:pt x="32" y="45"/>
                    <a:pt x="32" y="45"/>
                  </a:cubicBezTo>
                  <a:cubicBezTo>
                    <a:pt x="32" y="45"/>
                    <a:pt x="32" y="45"/>
                    <a:pt x="30" y="44"/>
                  </a:cubicBezTo>
                  <a:cubicBezTo>
                    <a:pt x="29" y="42"/>
                    <a:pt x="28" y="40"/>
                    <a:pt x="28" y="40"/>
                  </a:cubicBezTo>
                  <a:cubicBezTo>
                    <a:pt x="29" y="38"/>
                    <a:pt x="30" y="37"/>
                    <a:pt x="30" y="35"/>
                  </a:cubicBezTo>
                  <a:cubicBezTo>
                    <a:pt x="30" y="35"/>
                    <a:pt x="32" y="35"/>
                    <a:pt x="33" y="35"/>
                  </a:cubicBezTo>
                  <a:cubicBezTo>
                    <a:pt x="35" y="35"/>
                    <a:pt x="34" y="34"/>
                    <a:pt x="33" y="34"/>
                  </a:cubicBezTo>
                  <a:cubicBezTo>
                    <a:pt x="30" y="33"/>
                    <a:pt x="26" y="34"/>
                    <a:pt x="25" y="34"/>
                  </a:cubicBezTo>
                  <a:cubicBezTo>
                    <a:pt x="24" y="34"/>
                    <a:pt x="23" y="34"/>
                    <a:pt x="22" y="34"/>
                  </a:cubicBezTo>
                  <a:cubicBezTo>
                    <a:pt x="13" y="21"/>
                    <a:pt x="7" y="16"/>
                    <a:pt x="7" y="16"/>
                  </a:cubicBezTo>
                  <a:cubicBezTo>
                    <a:pt x="7" y="11"/>
                    <a:pt x="6" y="5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5" y="7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34"/>
                    <a:pt x="5" y="37"/>
                  </a:cubicBezTo>
                  <a:cubicBezTo>
                    <a:pt x="3" y="37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1"/>
                    <a:pt x="4" y="42"/>
                    <a:pt x="5" y="43"/>
                  </a:cubicBezTo>
                  <a:cubicBezTo>
                    <a:pt x="6" y="63"/>
                    <a:pt x="7" y="83"/>
                    <a:pt x="7" y="102"/>
                  </a:cubicBezTo>
                  <a:close/>
                  <a:moveTo>
                    <a:pt x="10" y="46"/>
                  </a:moveTo>
                  <a:cubicBezTo>
                    <a:pt x="14" y="45"/>
                    <a:pt x="19" y="44"/>
                    <a:pt x="23" y="44"/>
                  </a:cubicBezTo>
                  <a:cubicBezTo>
                    <a:pt x="23" y="44"/>
                    <a:pt x="24" y="45"/>
                    <a:pt x="24" y="45"/>
                  </a:cubicBezTo>
                  <a:cubicBezTo>
                    <a:pt x="19" y="46"/>
                    <a:pt x="15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lose/>
                  <a:moveTo>
                    <a:pt x="10" y="48"/>
                  </a:moveTo>
                  <a:cubicBezTo>
                    <a:pt x="15" y="47"/>
                    <a:pt x="19" y="47"/>
                    <a:pt x="24" y="46"/>
                  </a:cubicBezTo>
                  <a:cubicBezTo>
                    <a:pt x="24" y="47"/>
                    <a:pt x="24" y="47"/>
                    <a:pt x="25" y="48"/>
                  </a:cubicBezTo>
                  <a:cubicBezTo>
                    <a:pt x="20" y="48"/>
                    <a:pt x="15" y="49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0" y="50"/>
                  </a:moveTo>
                  <a:cubicBezTo>
                    <a:pt x="15" y="50"/>
                    <a:pt x="20" y="49"/>
                    <a:pt x="25" y="48"/>
                  </a:cubicBezTo>
                  <a:cubicBezTo>
                    <a:pt x="25" y="49"/>
                    <a:pt x="25" y="49"/>
                    <a:pt x="25" y="50"/>
                  </a:cubicBezTo>
                  <a:cubicBezTo>
                    <a:pt x="20" y="51"/>
                    <a:pt x="15" y="51"/>
                    <a:pt x="10" y="52"/>
                  </a:cubicBezTo>
                  <a:cubicBezTo>
                    <a:pt x="10" y="51"/>
                    <a:pt x="10" y="51"/>
                    <a:pt x="10" y="50"/>
                  </a:cubicBezTo>
                  <a:close/>
                  <a:moveTo>
                    <a:pt x="24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24" y="39"/>
                  </a:lnTo>
                  <a:close/>
                  <a:moveTo>
                    <a:pt x="28" y="48"/>
                  </a:moveTo>
                  <a:cubicBezTo>
                    <a:pt x="27" y="48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8"/>
                    <a:pt x="28" y="48"/>
                  </a:cubicBez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8" y="50"/>
                    <a:pt x="28" y="49"/>
                  </a:cubicBezTo>
                  <a:lnTo>
                    <a:pt x="29" y="49"/>
                  </a:lnTo>
                  <a:close/>
                  <a:moveTo>
                    <a:pt x="27" y="46"/>
                  </a:moveTo>
                  <a:cubicBezTo>
                    <a:pt x="27" y="46"/>
                    <a:pt x="27" y="45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6"/>
                    <a:pt x="28" y="46"/>
                  </a:cubicBezTo>
                  <a:lnTo>
                    <a:pt x="27" y="46"/>
                  </a:lnTo>
                  <a:close/>
                  <a:moveTo>
                    <a:pt x="26" y="44"/>
                  </a:moveTo>
                  <a:cubicBezTo>
                    <a:pt x="26" y="43"/>
                    <a:pt x="26" y="43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7" y="44"/>
                  </a:cubicBezTo>
                  <a:lnTo>
                    <a:pt x="26" y="44"/>
                  </a:lnTo>
                  <a:close/>
                  <a:moveTo>
                    <a:pt x="25" y="42"/>
                  </a:moveTo>
                  <a:cubicBezTo>
                    <a:pt x="25" y="41"/>
                    <a:pt x="25" y="41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6" y="42"/>
                  </a:cubicBezTo>
                  <a:lnTo>
                    <a:pt x="25" y="42"/>
                  </a:lnTo>
                  <a:close/>
                  <a:moveTo>
                    <a:pt x="10" y="52"/>
                  </a:moveTo>
                  <a:cubicBezTo>
                    <a:pt x="15" y="52"/>
                    <a:pt x="20" y="51"/>
                    <a:pt x="25" y="50"/>
                  </a:cubicBezTo>
                  <a:cubicBezTo>
                    <a:pt x="26" y="51"/>
                    <a:pt x="26" y="52"/>
                    <a:pt x="26" y="52"/>
                  </a:cubicBezTo>
                  <a:cubicBezTo>
                    <a:pt x="21" y="53"/>
                    <a:pt x="16" y="54"/>
                    <a:pt x="10" y="54"/>
                  </a:cubicBezTo>
                  <a:cubicBezTo>
                    <a:pt x="10" y="54"/>
                    <a:pt x="10" y="53"/>
                    <a:pt x="10" y="52"/>
                  </a:cubicBezTo>
                  <a:close/>
                  <a:moveTo>
                    <a:pt x="10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6" y="54"/>
                    <a:pt x="21" y="53"/>
                    <a:pt x="26" y="53"/>
                  </a:cubicBezTo>
                  <a:cubicBezTo>
                    <a:pt x="26" y="53"/>
                    <a:pt x="26" y="54"/>
                    <a:pt x="27" y="55"/>
                  </a:cubicBezTo>
                  <a:cubicBezTo>
                    <a:pt x="21" y="55"/>
                    <a:pt x="16" y="56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6" y="56"/>
                    <a:pt x="21" y="56"/>
                    <a:pt x="27" y="55"/>
                  </a:cubicBezTo>
                  <a:cubicBezTo>
                    <a:pt x="27" y="56"/>
                    <a:pt x="27" y="56"/>
                    <a:pt x="27" y="57"/>
                  </a:cubicBezTo>
                  <a:cubicBezTo>
                    <a:pt x="22" y="57"/>
                    <a:pt x="16" y="58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9"/>
                    <a:pt x="22" y="58"/>
                    <a:pt x="27" y="57"/>
                  </a:cubicBezTo>
                  <a:cubicBezTo>
                    <a:pt x="27" y="58"/>
                    <a:pt x="28" y="59"/>
                    <a:pt x="28" y="59"/>
                  </a:cubicBezTo>
                  <a:cubicBezTo>
                    <a:pt x="22" y="60"/>
                    <a:pt x="17" y="60"/>
                    <a:pt x="11" y="61"/>
                  </a:cubicBezTo>
                  <a:cubicBezTo>
                    <a:pt x="11" y="59"/>
                    <a:pt x="11" y="57"/>
                    <a:pt x="10" y="55"/>
                  </a:cubicBezTo>
                  <a:close/>
                  <a:moveTo>
                    <a:pt x="11" y="62"/>
                  </a:moveTo>
                  <a:cubicBezTo>
                    <a:pt x="17" y="61"/>
                    <a:pt x="22" y="60"/>
                    <a:pt x="28" y="60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2" y="62"/>
                    <a:pt x="17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lose/>
                  <a:moveTo>
                    <a:pt x="11" y="64"/>
                  </a:moveTo>
                  <a:cubicBezTo>
                    <a:pt x="17" y="63"/>
                    <a:pt x="23" y="63"/>
                    <a:pt x="28" y="62"/>
                  </a:cubicBezTo>
                  <a:cubicBezTo>
                    <a:pt x="28" y="63"/>
                    <a:pt x="28" y="63"/>
                    <a:pt x="29" y="64"/>
                  </a:cubicBezTo>
                  <a:cubicBezTo>
                    <a:pt x="23" y="64"/>
                    <a:pt x="17" y="65"/>
                    <a:pt x="11" y="66"/>
                  </a:cubicBezTo>
                  <a:cubicBezTo>
                    <a:pt x="11" y="65"/>
                    <a:pt x="11" y="64"/>
                    <a:pt x="11" y="64"/>
                  </a:cubicBezTo>
                  <a:close/>
                  <a:moveTo>
                    <a:pt x="11" y="66"/>
                  </a:moveTo>
                  <a:cubicBezTo>
                    <a:pt x="17" y="65"/>
                    <a:pt x="23" y="65"/>
                    <a:pt x="29" y="64"/>
                  </a:cubicBezTo>
                  <a:cubicBezTo>
                    <a:pt x="29" y="65"/>
                    <a:pt x="29" y="66"/>
                    <a:pt x="29" y="66"/>
                  </a:cubicBezTo>
                  <a:cubicBezTo>
                    <a:pt x="23" y="67"/>
                    <a:pt x="17" y="67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11" y="68"/>
                  </a:moveTo>
                  <a:cubicBezTo>
                    <a:pt x="17" y="68"/>
                    <a:pt x="23" y="67"/>
                    <a:pt x="29" y="67"/>
                  </a:cubicBezTo>
                  <a:cubicBezTo>
                    <a:pt x="29" y="67"/>
                    <a:pt x="29" y="68"/>
                    <a:pt x="29" y="68"/>
                  </a:cubicBezTo>
                  <a:cubicBezTo>
                    <a:pt x="23" y="69"/>
                    <a:pt x="17" y="70"/>
                    <a:pt x="12" y="70"/>
                  </a:cubicBezTo>
                  <a:cubicBezTo>
                    <a:pt x="12" y="70"/>
                    <a:pt x="12" y="69"/>
                    <a:pt x="11" y="68"/>
                  </a:cubicBezTo>
                  <a:close/>
                  <a:moveTo>
                    <a:pt x="12" y="71"/>
                  </a:moveTo>
                  <a:cubicBezTo>
                    <a:pt x="18" y="70"/>
                    <a:pt x="23" y="69"/>
                    <a:pt x="29" y="69"/>
                  </a:cubicBezTo>
                  <a:cubicBezTo>
                    <a:pt x="29" y="70"/>
                    <a:pt x="29" y="70"/>
                    <a:pt x="29" y="71"/>
                  </a:cubicBezTo>
                  <a:cubicBezTo>
                    <a:pt x="24" y="71"/>
                    <a:pt x="18" y="72"/>
                    <a:pt x="12" y="72"/>
                  </a:cubicBezTo>
                  <a:cubicBezTo>
                    <a:pt x="12" y="72"/>
                    <a:pt x="12" y="71"/>
                    <a:pt x="12" y="71"/>
                  </a:cubicBezTo>
                  <a:close/>
                  <a:moveTo>
                    <a:pt x="12" y="73"/>
                  </a:moveTo>
                  <a:cubicBezTo>
                    <a:pt x="18" y="72"/>
                    <a:pt x="24" y="72"/>
                    <a:pt x="29" y="71"/>
                  </a:cubicBezTo>
                  <a:cubicBezTo>
                    <a:pt x="29" y="72"/>
                    <a:pt x="30" y="73"/>
                    <a:pt x="30" y="73"/>
                  </a:cubicBezTo>
                  <a:cubicBezTo>
                    <a:pt x="24" y="74"/>
                    <a:pt x="18" y="74"/>
                    <a:pt x="12" y="75"/>
                  </a:cubicBezTo>
                  <a:cubicBezTo>
                    <a:pt x="12" y="74"/>
                    <a:pt x="12" y="73"/>
                    <a:pt x="12" y="73"/>
                  </a:cubicBezTo>
                  <a:close/>
                  <a:moveTo>
                    <a:pt x="28" y="99"/>
                  </a:moveTo>
                  <a:cubicBezTo>
                    <a:pt x="24" y="99"/>
                    <a:pt x="19" y="99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9" y="98"/>
                    <a:pt x="24" y="97"/>
                    <a:pt x="29" y="97"/>
                  </a:cubicBezTo>
                  <a:cubicBezTo>
                    <a:pt x="29" y="98"/>
                    <a:pt x="29" y="98"/>
                    <a:pt x="28" y="99"/>
                  </a:cubicBezTo>
                  <a:close/>
                  <a:moveTo>
                    <a:pt x="29" y="97"/>
                  </a:moveTo>
                  <a:cubicBezTo>
                    <a:pt x="24" y="97"/>
                    <a:pt x="19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9" y="95"/>
                    <a:pt x="24" y="95"/>
                    <a:pt x="29" y="95"/>
                  </a:cubicBezTo>
                  <a:cubicBezTo>
                    <a:pt x="29" y="95"/>
                    <a:pt x="29" y="96"/>
                    <a:pt x="29" y="97"/>
                  </a:cubicBezTo>
                  <a:close/>
                  <a:moveTo>
                    <a:pt x="29" y="94"/>
                  </a:moveTo>
                  <a:cubicBezTo>
                    <a:pt x="24" y="94"/>
                    <a:pt x="19" y="95"/>
                    <a:pt x="13" y="95"/>
                  </a:cubicBezTo>
                  <a:cubicBezTo>
                    <a:pt x="13" y="94"/>
                    <a:pt x="13" y="94"/>
                    <a:pt x="13" y="93"/>
                  </a:cubicBezTo>
                  <a:cubicBezTo>
                    <a:pt x="19" y="93"/>
                    <a:pt x="24" y="93"/>
                    <a:pt x="29" y="92"/>
                  </a:cubicBezTo>
                  <a:cubicBezTo>
                    <a:pt x="29" y="93"/>
                    <a:pt x="29" y="94"/>
                    <a:pt x="29" y="94"/>
                  </a:cubicBezTo>
                  <a:close/>
                  <a:moveTo>
                    <a:pt x="29" y="92"/>
                  </a:moveTo>
                  <a:cubicBezTo>
                    <a:pt x="24" y="92"/>
                    <a:pt x="19" y="92"/>
                    <a:pt x="13" y="93"/>
                  </a:cubicBezTo>
                  <a:cubicBezTo>
                    <a:pt x="13" y="92"/>
                    <a:pt x="13" y="92"/>
                    <a:pt x="13" y="91"/>
                  </a:cubicBezTo>
                  <a:cubicBezTo>
                    <a:pt x="19" y="91"/>
                    <a:pt x="24" y="90"/>
                    <a:pt x="29" y="90"/>
                  </a:cubicBezTo>
                  <a:cubicBezTo>
                    <a:pt x="29" y="91"/>
                    <a:pt x="29" y="91"/>
                    <a:pt x="29" y="92"/>
                  </a:cubicBezTo>
                  <a:close/>
                  <a:moveTo>
                    <a:pt x="29" y="89"/>
                  </a:moveTo>
                  <a:cubicBezTo>
                    <a:pt x="24" y="90"/>
                    <a:pt x="19" y="90"/>
                    <a:pt x="13" y="91"/>
                  </a:cubicBezTo>
                  <a:cubicBezTo>
                    <a:pt x="13" y="90"/>
                    <a:pt x="13" y="89"/>
                    <a:pt x="13" y="89"/>
                  </a:cubicBezTo>
                  <a:cubicBezTo>
                    <a:pt x="19" y="88"/>
                    <a:pt x="24" y="88"/>
                    <a:pt x="30" y="88"/>
                  </a:cubicBezTo>
                  <a:cubicBezTo>
                    <a:pt x="30" y="88"/>
                    <a:pt x="30" y="89"/>
                    <a:pt x="29" y="89"/>
                  </a:cubicBezTo>
                  <a:close/>
                  <a:moveTo>
                    <a:pt x="30" y="87"/>
                  </a:moveTo>
                  <a:cubicBezTo>
                    <a:pt x="24" y="87"/>
                    <a:pt x="19" y="88"/>
                    <a:pt x="13" y="88"/>
                  </a:cubicBezTo>
                  <a:cubicBezTo>
                    <a:pt x="13" y="88"/>
                    <a:pt x="13" y="87"/>
                    <a:pt x="13" y="86"/>
                  </a:cubicBezTo>
                  <a:cubicBezTo>
                    <a:pt x="18" y="86"/>
                    <a:pt x="24" y="86"/>
                    <a:pt x="30" y="85"/>
                  </a:cubicBezTo>
                  <a:cubicBezTo>
                    <a:pt x="30" y="86"/>
                    <a:pt x="30" y="87"/>
                    <a:pt x="30" y="87"/>
                  </a:cubicBezTo>
                  <a:close/>
                  <a:moveTo>
                    <a:pt x="30" y="85"/>
                  </a:moveTo>
                  <a:cubicBezTo>
                    <a:pt x="24" y="85"/>
                    <a:pt x="18" y="86"/>
                    <a:pt x="13" y="86"/>
                  </a:cubicBezTo>
                  <a:cubicBezTo>
                    <a:pt x="13" y="85"/>
                    <a:pt x="13" y="85"/>
                    <a:pt x="13" y="84"/>
                  </a:cubicBezTo>
                  <a:cubicBezTo>
                    <a:pt x="18" y="84"/>
                    <a:pt x="24" y="83"/>
                    <a:pt x="30" y="83"/>
                  </a:cubicBezTo>
                  <a:cubicBezTo>
                    <a:pt x="30" y="84"/>
                    <a:pt x="30" y="84"/>
                    <a:pt x="30" y="85"/>
                  </a:cubicBezTo>
                  <a:close/>
                  <a:moveTo>
                    <a:pt x="30" y="82"/>
                  </a:moveTo>
                  <a:cubicBezTo>
                    <a:pt x="24" y="83"/>
                    <a:pt x="18" y="83"/>
                    <a:pt x="13" y="84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24" y="82"/>
                    <a:pt x="30" y="81"/>
                  </a:cubicBezTo>
                  <a:cubicBezTo>
                    <a:pt x="30" y="82"/>
                    <a:pt x="30" y="82"/>
                    <a:pt x="30" y="82"/>
                  </a:cubicBezTo>
                  <a:close/>
                  <a:moveTo>
                    <a:pt x="30" y="79"/>
                  </a:moveTo>
                  <a:cubicBezTo>
                    <a:pt x="24" y="80"/>
                    <a:pt x="18" y="80"/>
                    <a:pt x="12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8" y="79"/>
                    <a:pt x="24" y="79"/>
                    <a:pt x="30" y="78"/>
                  </a:cubicBezTo>
                  <a:lnTo>
                    <a:pt x="30" y="79"/>
                  </a:lnTo>
                  <a:close/>
                  <a:moveTo>
                    <a:pt x="30" y="78"/>
                  </a:moveTo>
                  <a:cubicBezTo>
                    <a:pt x="24" y="78"/>
                    <a:pt x="18" y="79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8" y="77"/>
                    <a:pt x="24" y="76"/>
                    <a:pt x="30" y="76"/>
                  </a:cubicBezTo>
                  <a:cubicBezTo>
                    <a:pt x="30" y="77"/>
                    <a:pt x="30" y="77"/>
                    <a:pt x="30" y="78"/>
                  </a:cubicBezTo>
                  <a:close/>
                  <a:moveTo>
                    <a:pt x="30" y="75"/>
                  </a:moveTo>
                  <a:cubicBezTo>
                    <a:pt x="24" y="76"/>
                    <a:pt x="18" y="76"/>
                    <a:pt x="12" y="77"/>
                  </a:cubicBezTo>
                  <a:cubicBezTo>
                    <a:pt x="12" y="76"/>
                    <a:pt x="12" y="76"/>
                    <a:pt x="12" y="75"/>
                  </a:cubicBezTo>
                  <a:cubicBezTo>
                    <a:pt x="18" y="75"/>
                    <a:pt x="24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lose/>
                  <a:moveTo>
                    <a:pt x="29" y="53"/>
                  </a:moveTo>
                  <a:cubicBezTo>
                    <a:pt x="29" y="52"/>
                    <a:pt x="29" y="52"/>
                    <a:pt x="2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3"/>
                    <a:pt x="29" y="53"/>
                    <a:pt x="29" y="53"/>
                  </a:cubicBezTo>
                  <a:close/>
                  <a:moveTo>
                    <a:pt x="30" y="53"/>
                  </a:moveTo>
                  <a:cubicBezTo>
                    <a:pt x="30" y="54"/>
                    <a:pt x="30" y="55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9" y="55"/>
                    <a:pt x="29" y="54"/>
                    <a:pt x="29" y="53"/>
                  </a:cubicBezTo>
                  <a:cubicBezTo>
                    <a:pt x="29" y="53"/>
                    <a:pt x="30" y="53"/>
                    <a:pt x="30" y="53"/>
                  </a:cubicBezTo>
                  <a:close/>
                  <a:moveTo>
                    <a:pt x="34" y="79"/>
                  </a:moveTo>
                  <a:cubicBezTo>
                    <a:pt x="34" y="80"/>
                    <a:pt x="34" y="81"/>
                    <a:pt x="34" y="81"/>
                  </a:cubicBezTo>
                  <a:cubicBezTo>
                    <a:pt x="33" y="81"/>
                    <a:pt x="33" y="81"/>
                    <a:pt x="32" y="81"/>
                  </a:cubicBezTo>
                  <a:cubicBezTo>
                    <a:pt x="32" y="80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3" y="79"/>
                    <a:pt x="33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4" y="79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0"/>
                    <a:pt x="32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1"/>
                    <a:pt x="33" y="91"/>
                  </a:cubicBezTo>
                  <a:lnTo>
                    <a:pt x="32" y="91"/>
                  </a:lnTo>
                  <a:close/>
                  <a:moveTo>
                    <a:pt x="33" y="92"/>
                  </a:moveTo>
                  <a:cubicBezTo>
                    <a:pt x="33" y="92"/>
                    <a:pt x="33" y="93"/>
                    <a:pt x="3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3"/>
                    <a:pt x="32" y="92"/>
                    <a:pt x="32" y="92"/>
                  </a:cubicBezTo>
                  <a:lnTo>
                    <a:pt x="33" y="92"/>
                  </a:lnTo>
                  <a:close/>
                  <a:moveTo>
                    <a:pt x="32" y="89"/>
                  </a:moveTo>
                  <a:cubicBezTo>
                    <a:pt x="32" y="88"/>
                    <a:pt x="32" y="87"/>
                    <a:pt x="32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8"/>
                    <a:pt x="33" y="89"/>
                  </a:cubicBezTo>
                  <a:lnTo>
                    <a:pt x="32" y="89"/>
                  </a:lnTo>
                  <a:close/>
                  <a:moveTo>
                    <a:pt x="32" y="86"/>
                  </a:moveTo>
                  <a:cubicBezTo>
                    <a:pt x="32" y="86"/>
                    <a:pt x="32" y="85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5"/>
                    <a:pt x="33" y="85"/>
                    <a:pt x="33" y="86"/>
                  </a:cubicBezTo>
                  <a:lnTo>
                    <a:pt x="32" y="86"/>
                  </a:lnTo>
                  <a:close/>
                  <a:moveTo>
                    <a:pt x="32" y="84"/>
                  </a:moveTo>
                  <a:cubicBezTo>
                    <a:pt x="32" y="83"/>
                    <a:pt x="32" y="82"/>
                    <a:pt x="32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3"/>
                    <a:pt x="34" y="84"/>
                  </a:cubicBezTo>
                  <a:lnTo>
                    <a:pt x="32" y="84"/>
                  </a:lnTo>
                  <a:close/>
                  <a:moveTo>
                    <a:pt x="32" y="76"/>
                  </a:moveTo>
                  <a:cubicBezTo>
                    <a:pt x="32" y="76"/>
                    <a:pt x="32" y="75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5"/>
                    <a:pt x="33" y="76"/>
                    <a:pt x="34" y="76"/>
                  </a:cubicBezTo>
                  <a:cubicBezTo>
                    <a:pt x="33" y="76"/>
                    <a:pt x="33" y="76"/>
                    <a:pt x="32" y="76"/>
                  </a:cubicBezTo>
                  <a:close/>
                  <a:moveTo>
                    <a:pt x="32" y="74"/>
                  </a:moveTo>
                  <a:cubicBezTo>
                    <a:pt x="32" y="73"/>
                    <a:pt x="32" y="73"/>
                    <a:pt x="32" y="72"/>
                  </a:cubicBezTo>
                  <a:cubicBezTo>
                    <a:pt x="32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4"/>
                  </a:cubicBezTo>
                  <a:cubicBezTo>
                    <a:pt x="33" y="74"/>
                    <a:pt x="33" y="74"/>
                    <a:pt x="32" y="74"/>
                  </a:cubicBezTo>
                  <a:close/>
                  <a:moveTo>
                    <a:pt x="32" y="72"/>
                  </a:moveTo>
                  <a:cubicBezTo>
                    <a:pt x="32" y="71"/>
                    <a:pt x="32" y="70"/>
                    <a:pt x="32" y="70"/>
                  </a:cubicBezTo>
                  <a:cubicBezTo>
                    <a:pt x="32" y="70"/>
                    <a:pt x="33" y="70"/>
                    <a:pt x="33" y="70"/>
                  </a:cubicBezTo>
                  <a:cubicBezTo>
                    <a:pt x="33" y="70"/>
                    <a:pt x="33" y="71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lose/>
                  <a:moveTo>
                    <a:pt x="32" y="69"/>
                  </a:moveTo>
                  <a:cubicBezTo>
                    <a:pt x="32" y="69"/>
                    <a:pt x="32" y="68"/>
                    <a:pt x="32" y="67"/>
                  </a:cubicBezTo>
                  <a:cubicBezTo>
                    <a:pt x="32" y="67"/>
                    <a:pt x="32" y="67"/>
                    <a:pt x="33" y="67"/>
                  </a:cubicBezTo>
                  <a:cubicBezTo>
                    <a:pt x="33" y="68"/>
                    <a:pt x="33" y="69"/>
                    <a:pt x="33" y="69"/>
                  </a:cubicBezTo>
                  <a:cubicBezTo>
                    <a:pt x="33" y="69"/>
                    <a:pt x="32" y="69"/>
                    <a:pt x="32" y="69"/>
                  </a:cubicBezTo>
                  <a:close/>
                  <a:moveTo>
                    <a:pt x="31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6"/>
                    <a:pt x="33" y="66"/>
                    <a:pt x="33" y="67"/>
                  </a:cubicBezTo>
                  <a:cubicBezTo>
                    <a:pt x="32" y="67"/>
                    <a:pt x="32" y="67"/>
                    <a:pt x="31" y="67"/>
                  </a:cubicBezTo>
                  <a:close/>
                  <a:moveTo>
                    <a:pt x="31" y="65"/>
                  </a:moveTo>
                  <a:cubicBezTo>
                    <a:pt x="31" y="64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4"/>
                    <a:pt x="32" y="64"/>
                  </a:cubicBezTo>
                  <a:cubicBezTo>
                    <a:pt x="32" y="65"/>
                    <a:pt x="32" y="65"/>
                    <a:pt x="31" y="65"/>
                  </a:cubicBezTo>
                  <a:close/>
                  <a:moveTo>
                    <a:pt x="31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1"/>
                    <a:pt x="30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2" y="61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lose/>
                  <a:moveTo>
                    <a:pt x="30" y="60"/>
                  </a:moveTo>
                  <a:cubicBezTo>
                    <a:pt x="30" y="59"/>
                    <a:pt x="30" y="59"/>
                    <a:pt x="30" y="58"/>
                  </a:cubicBezTo>
                  <a:cubicBezTo>
                    <a:pt x="30" y="58"/>
                    <a:pt x="31" y="58"/>
                    <a:pt x="31" y="58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1" y="60"/>
                    <a:pt x="31" y="60"/>
                    <a:pt x="30" y="60"/>
                  </a:cubicBezTo>
                  <a:close/>
                  <a:moveTo>
                    <a:pt x="30" y="58"/>
                  </a:moveTo>
                  <a:cubicBezTo>
                    <a:pt x="30" y="57"/>
                    <a:pt x="30" y="56"/>
                    <a:pt x="29" y="56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1" y="56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32" y="99"/>
                  </a:moveTo>
                  <a:cubicBezTo>
                    <a:pt x="31" y="99"/>
                    <a:pt x="31" y="99"/>
                    <a:pt x="31" y="99"/>
                  </a:cubicBezTo>
                  <a:cubicBezTo>
                    <a:pt x="31" y="98"/>
                    <a:pt x="31" y="97"/>
                    <a:pt x="31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31" y="96"/>
                  </a:moveTo>
                  <a:cubicBezTo>
                    <a:pt x="32" y="96"/>
                    <a:pt x="32" y="95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5"/>
                    <a:pt x="33" y="96"/>
                    <a:pt x="32" y="96"/>
                  </a:cubicBezTo>
                  <a:lnTo>
                    <a:pt x="31" y="96"/>
                  </a:lnTo>
                  <a:close/>
                  <a:moveTo>
                    <a:pt x="36" y="99"/>
                  </a:moveTo>
                  <a:cubicBezTo>
                    <a:pt x="35" y="99"/>
                    <a:pt x="34" y="99"/>
                    <a:pt x="33" y="99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4" y="97"/>
                    <a:pt x="35" y="97"/>
                    <a:pt x="36" y="97"/>
                  </a:cubicBezTo>
                  <a:cubicBezTo>
                    <a:pt x="36" y="97"/>
                    <a:pt x="36" y="98"/>
                    <a:pt x="36" y="99"/>
                  </a:cubicBezTo>
                  <a:close/>
                  <a:moveTo>
                    <a:pt x="36" y="96"/>
                  </a:moveTo>
                  <a:cubicBezTo>
                    <a:pt x="35" y="96"/>
                    <a:pt x="34" y="96"/>
                    <a:pt x="33" y="96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4" y="94"/>
                    <a:pt x="35" y="94"/>
                    <a:pt x="36" y="94"/>
                  </a:cubicBezTo>
                  <a:cubicBezTo>
                    <a:pt x="36" y="95"/>
                    <a:pt x="36" y="95"/>
                    <a:pt x="36" y="96"/>
                  </a:cubicBezTo>
                  <a:close/>
                  <a:moveTo>
                    <a:pt x="36" y="94"/>
                  </a:moveTo>
                  <a:cubicBezTo>
                    <a:pt x="35" y="94"/>
                    <a:pt x="34" y="94"/>
                    <a:pt x="33" y="94"/>
                  </a:cubicBezTo>
                  <a:cubicBezTo>
                    <a:pt x="33" y="93"/>
                    <a:pt x="33" y="92"/>
                    <a:pt x="33" y="92"/>
                  </a:cubicBezTo>
                  <a:cubicBezTo>
                    <a:pt x="34" y="92"/>
                    <a:pt x="35" y="92"/>
                    <a:pt x="36" y="92"/>
                  </a:cubicBezTo>
                  <a:cubicBezTo>
                    <a:pt x="36" y="92"/>
                    <a:pt x="36" y="93"/>
                    <a:pt x="36" y="94"/>
                  </a:cubicBezTo>
                  <a:close/>
                  <a:moveTo>
                    <a:pt x="36" y="91"/>
                  </a:moveTo>
                  <a:cubicBezTo>
                    <a:pt x="35" y="91"/>
                    <a:pt x="34" y="91"/>
                    <a:pt x="34" y="91"/>
                  </a:cubicBezTo>
                  <a:cubicBezTo>
                    <a:pt x="34" y="91"/>
                    <a:pt x="34" y="90"/>
                    <a:pt x="34" y="89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1"/>
                  </a:cubicBezTo>
                  <a:close/>
                  <a:moveTo>
                    <a:pt x="36" y="89"/>
                  </a:moveTo>
                  <a:cubicBezTo>
                    <a:pt x="36" y="89"/>
                    <a:pt x="35" y="89"/>
                    <a:pt x="34" y="89"/>
                  </a:cubicBezTo>
                  <a:cubicBezTo>
                    <a:pt x="34" y="88"/>
                    <a:pt x="34" y="87"/>
                    <a:pt x="34" y="87"/>
                  </a:cubicBezTo>
                  <a:cubicBezTo>
                    <a:pt x="35" y="87"/>
                    <a:pt x="36" y="87"/>
                    <a:pt x="37" y="87"/>
                  </a:cubicBezTo>
                  <a:cubicBezTo>
                    <a:pt x="37" y="87"/>
                    <a:pt x="37" y="88"/>
                    <a:pt x="36" y="89"/>
                  </a:cubicBezTo>
                  <a:close/>
                  <a:moveTo>
                    <a:pt x="37" y="86"/>
                  </a:moveTo>
                  <a:cubicBezTo>
                    <a:pt x="36" y="86"/>
                    <a:pt x="35" y="86"/>
                    <a:pt x="34" y="86"/>
                  </a:cubicBezTo>
                  <a:cubicBezTo>
                    <a:pt x="34" y="85"/>
                    <a:pt x="34" y="85"/>
                    <a:pt x="34" y="84"/>
                  </a:cubicBezTo>
                  <a:cubicBezTo>
                    <a:pt x="35" y="84"/>
                    <a:pt x="36" y="84"/>
                    <a:pt x="37" y="84"/>
                  </a:cubicBezTo>
                  <a:cubicBezTo>
                    <a:pt x="37" y="85"/>
                    <a:pt x="37" y="86"/>
                    <a:pt x="37" y="86"/>
                  </a:cubicBezTo>
                  <a:close/>
                  <a:moveTo>
                    <a:pt x="37" y="84"/>
                  </a:moveTo>
                  <a:cubicBezTo>
                    <a:pt x="36" y="84"/>
                    <a:pt x="35" y="84"/>
                    <a:pt x="34" y="84"/>
                  </a:cubicBezTo>
                  <a:cubicBezTo>
                    <a:pt x="34" y="83"/>
                    <a:pt x="34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7" y="83"/>
                    <a:pt x="37" y="83"/>
                    <a:pt x="37" y="84"/>
                  </a:cubicBezTo>
                  <a:close/>
                  <a:moveTo>
                    <a:pt x="37" y="82"/>
                  </a:moveTo>
                  <a:cubicBezTo>
                    <a:pt x="36" y="81"/>
                    <a:pt x="35" y="81"/>
                    <a:pt x="34" y="81"/>
                  </a:cubicBezTo>
                  <a:cubicBezTo>
                    <a:pt x="34" y="81"/>
                    <a:pt x="34" y="80"/>
                    <a:pt x="34" y="79"/>
                  </a:cubicBezTo>
                  <a:cubicBezTo>
                    <a:pt x="35" y="79"/>
                    <a:pt x="36" y="79"/>
                    <a:pt x="37" y="80"/>
                  </a:cubicBezTo>
                  <a:cubicBezTo>
                    <a:pt x="37" y="80"/>
                    <a:pt x="37" y="81"/>
                    <a:pt x="37" y="82"/>
                  </a:cubicBezTo>
                  <a:close/>
                  <a:moveTo>
                    <a:pt x="37" y="79"/>
                  </a:moveTo>
                  <a:cubicBezTo>
                    <a:pt x="36" y="79"/>
                    <a:pt x="35" y="79"/>
                    <a:pt x="34" y="79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5" y="77"/>
                    <a:pt x="36" y="77"/>
                    <a:pt x="37" y="77"/>
                  </a:cubicBezTo>
                  <a:cubicBezTo>
                    <a:pt x="37" y="78"/>
                    <a:pt x="37" y="78"/>
                    <a:pt x="37" y="79"/>
                  </a:cubicBezTo>
                  <a:close/>
                  <a:moveTo>
                    <a:pt x="36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6"/>
                    <a:pt x="34" y="75"/>
                    <a:pt x="34" y="74"/>
                  </a:cubicBezTo>
                  <a:cubicBezTo>
                    <a:pt x="35" y="75"/>
                    <a:pt x="36" y="75"/>
                    <a:pt x="36" y="75"/>
                  </a:cubicBezTo>
                  <a:cubicBezTo>
                    <a:pt x="36" y="75"/>
                    <a:pt x="36" y="76"/>
                    <a:pt x="36" y="77"/>
                  </a:cubicBezTo>
                  <a:close/>
                  <a:moveTo>
                    <a:pt x="36" y="74"/>
                  </a:moveTo>
                  <a:cubicBezTo>
                    <a:pt x="36" y="74"/>
                    <a:pt x="35" y="74"/>
                    <a:pt x="34" y="74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5" y="72"/>
                    <a:pt x="35" y="72"/>
                    <a:pt x="36" y="72"/>
                  </a:cubicBezTo>
                  <a:cubicBezTo>
                    <a:pt x="36" y="73"/>
                    <a:pt x="36" y="74"/>
                    <a:pt x="36" y="74"/>
                  </a:cubicBezTo>
                  <a:close/>
                  <a:moveTo>
                    <a:pt x="36" y="72"/>
                  </a:moveTo>
                  <a:cubicBezTo>
                    <a:pt x="35" y="72"/>
                    <a:pt x="35" y="72"/>
                    <a:pt x="34" y="72"/>
                  </a:cubicBezTo>
                  <a:cubicBezTo>
                    <a:pt x="34" y="71"/>
                    <a:pt x="34" y="70"/>
                    <a:pt x="34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71"/>
                    <a:pt x="36" y="71"/>
                    <a:pt x="36" y="72"/>
                  </a:cubicBezTo>
                  <a:close/>
                  <a:moveTo>
                    <a:pt x="36" y="70"/>
                  </a:moveTo>
                  <a:cubicBezTo>
                    <a:pt x="35" y="70"/>
                    <a:pt x="34" y="69"/>
                    <a:pt x="34" y="69"/>
                  </a:cubicBezTo>
                  <a:cubicBezTo>
                    <a:pt x="33" y="69"/>
                    <a:pt x="33" y="68"/>
                    <a:pt x="33" y="67"/>
                  </a:cubicBezTo>
                  <a:cubicBezTo>
                    <a:pt x="34" y="67"/>
                    <a:pt x="35" y="68"/>
                    <a:pt x="36" y="68"/>
                  </a:cubicBezTo>
                  <a:cubicBezTo>
                    <a:pt x="36" y="68"/>
                    <a:pt x="36" y="69"/>
                    <a:pt x="36" y="70"/>
                  </a:cubicBezTo>
                  <a:close/>
                  <a:moveTo>
                    <a:pt x="36" y="67"/>
                  </a:moveTo>
                  <a:cubicBezTo>
                    <a:pt x="35" y="67"/>
                    <a:pt x="34" y="67"/>
                    <a:pt x="33" y="67"/>
                  </a:cubicBezTo>
                  <a:cubicBezTo>
                    <a:pt x="33" y="66"/>
                    <a:pt x="33" y="66"/>
                    <a:pt x="33" y="65"/>
                  </a:cubicBezTo>
                  <a:cubicBezTo>
                    <a:pt x="34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lose/>
                  <a:moveTo>
                    <a:pt x="35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33" y="64"/>
                    <a:pt x="33" y="63"/>
                    <a:pt x="33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35" y="64"/>
                    <a:pt x="35" y="64"/>
                    <a:pt x="35" y="65"/>
                  </a:cubicBezTo>
                  <a:close/>
                  <a:moveTo>
                    <a:pt x="35" y="63"/>
                  </a:moveTo>
                  <a:cubicBezTo>
                    <a:pt x="34" y="63"/>
                    <a:pt x="33" y="62"/>
                    <a:pt x="33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5" y="61"/>
                    <a:pt x="35" y="62"/>
                    <a:pt x="35" y="63"/>
                  </a:cubicBezTo>
                  <a:close/>
                  <a:moveTo>
                    <a:pt x="35" y="60"/>
                  </a:moveTo>
                  <a:cubicBezTo>
                    <a:pt x="34" y="60"/>
                    <a:pt x="33" y="60"/>
                    <a:pt x="32" y="60"/>
                  </a:cubicBezTo>
                  <a:cubicBezTo>
                    <a:pt x="32" y="59"/>
                    <a:pt x="32" y="59"/>
                    <a:pt x="32" y="58"/>
                  </a:cubicBezTo>
                  <a:cubicBezTo>
                    <a:pt x="33" y="58"/>
                    <a:pt x="33" y="58"/>
                    <a:pt x="34" y="59"/>
                  </a:cubicBezTo>
                  <a:cubicBezTo>
                    <a:pt x="34" y="59"/>
                    <a:pt x="34" y="60"/>
                    <a:pt x="35" y="60"/>
                  </a:cubicBezTo>
                  <a:close/>
                  <a:moveTo>
                    <a:pt x="34" y="58"/>
                  </a:moveTo>
                  <a:cubicBezTo>
                    <a:pt x="33" y="58"/>
                    <a:pt x="32" y="58"/>
                    <a:pt x="32" y="57"/>
                  </a:cubicBezTo>
                  <a:cubicBezTo>
                    <a:pt x="31" y="57"/>
                    <a:pt x="31" y="56"/>
                    <a:pt x="31" y="56"/>
                  </a:cubicBezTo>
                  <a:cubicBezTo>
                    <a:pt x="32" y="56"/>
                    <a:pt x="33" y="56"/>
                    <a:pt x="34" y="56"/>
                  </a:cubicBezTo>
                  <a:cubicBezTo>
                    <a:pt x="34" y="57"/>
                    <a:pt x="34" y="57"/>
                    <a:pt x="34" y="58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5"/>
                    <a:pt x="31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5"/>
                    <a:pt x="33" y="55"/>
                    <a:pt x="33" y="56"/>
                  </a:cubicBezTo>
                  <a:close/>
                  <a:moveTo>
                    <a:pt x="33" y="54"/>
                  </a:moveTo>
                  <a:cubicBezTo>
                    <a:pt x="32" y="53"/>
                    <a:pt x="31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31" y="51"/>
                    <a:pt x="32" y="52"/>
                    <a:pt x="32" y="52"/>
                  </a:cubicBezTo>
                  <a:cubicBezTo>
                    <a:pt x="33" y="52"/>
                    <a:pt x="33" y="53"/>
                    <a:pt x="33" y="54"/>
                  </a:cubicBezTo>
                  <a:close/>
                  <a:moveTo>
                    <a:pt x="32" y="51"/>
                  </a:moveTo>
                  <a:cubicBezTo>
                    <a:pt x="31" y="51"/>
                    <a:pt x="31" y="51"/>
                    <a:pt x="30" y="51"/>
                  </a:cubicBezTo>
                  <a:cubicBezTo>
                    <a:pt x="30" y="50"/>
                    <a:pt x="29" y="50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50"/>
                    <a:pt x="32" y="51"/>
                    <a:pt x="32" y="51"/>
                  </a:cubicBezTo>
                  <a:close/>
                  <a:moveTo>
                    <a:pt x="31" y="49"/>
                  </a:moveTo>
                  <a:cubicBezTo>
                    <a:pt x="31" y="49"/>
                    <a:pt x="30" y="49"/>
                    <a:pt x="29" y="48"/>
                  </a:cubicBezTo>
                  <a:cubicBezTo>
                    <a:pt x="29" y="48"/>
                    <a:pt x="29" y="47"/>
                    <a:pt x="28" y="47"/>
                  </a:cubicBezTo>
                  <a:cubicBezTo>
                    <a:pt x="29" y="47"/>
                    <a:pt x="30" y="47"/>
                    <a:pt x="31" y="47"/>
                  </a:cubicBezTo>
                  <a:cubicBezTo>
                    <a:pt x="31" y="48"/>
                    <a:pt x="31" y="48"/>
                    <a:pt x="31" y="49"/>
                  </a:cubicBezTo>
                  <a:close/>
                  <a:moveTo>
                    <a:pt x="31" y="47"/>
                  </a:moveTo>
                  <a:cubicBezTo>
                    <a:pt x="30" y="47"/>
                    <a:pt x="29" y="46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0" y="46"/>
                    <a:pt x="30" y="46"/>
                    <a:pt x="31" y="47"/>
                  </a:cubicBezTo>
                  <a:close/>
                  <a:moveTo>
                    <a:pt x="30" y="45"/>
                  </a:moveTo>
                  <a:cubicBezTo>
                    <a:pt x="29" y="44"/>
                    <a:pt x="28" y="44"/>
                    <a:pt x="27" y="44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27" y="43"/>
                    <a:pt x="28" y="43"/>
                    <a:pt x="29" y="43"/>
                  </a:cubicBezTo>
                  <a:cubicBezTo>
                    <a:pt x="29" y="44"/>
                    <a:pt x="30" y="44"/>
                    <a:pt x="30" y="45"/>
                  </a:cubicBezTo>
                  <a:close/>
                  <a:moveTo>
                    <a:pt x="29" y="43"/>
                  </a:moveTo>
                  <a:cubicBezTo>
                    <a:pt x="28" y="42"/>
                    <a:pt x="27" y="42"/>
                    <a:pt x="26" y="42"/>
                  </a:cubicBezTo>
                  <a:cubicBezTo>
                    <a:pt x="26" y="41"/>
                    <a:pt x="26" y="41"/>
                    <a:pt x="26" y="40"/>
                  </a:cubicBezTo>
                  <a:cubicBezTo>
                    <a:pt x="26" y="40"/>
                    <a:pt x="27" y="41"/>
                    <a:pt x="28" y="41"/>
                  </a:cubicBezTo>
                  <a:cubicBezTo>
                    <a:pt x="28" y="41"/>
                    <a:pt x="29" y="42"/>
                    <a:pt x="29" y="43"/>
                  </a:cubicBezTo>
                  <a:close/>
                  <a:moveTo>
                    <a:pt x="28" y="40"/>
                  </a:moveTo>
                  <a:cubicBezTo>
                    <a:pt x="27" y="40"/>
                    <a:pt x="26" y="40"/>
                    <a:pt x="25" y="40"/>
                  </a:cubicBezTo>
                  <a:cubicBezTo>
                    <a:pt x="25" y="39"/>
                    <a:pt x="25" y="39"/>
                    <a:pt x="25" y="38"/>
                  </a:cubicBezTo>
                  <a:cubicBezTo>
                    <a:pt x="25" y="38"/>
                    <a:pt x="26" y="39"/>
                    <a:pt x="27" y="39"/>
                  </a:cubicBezTo>
                  <a:cubicBezTo>
                    <a:pt x="27" y="39"/>
                    <a:pt x="28" y="40"/>
                    <a:pt x="28" y="40"/>
                  </a:cubicBezTo>
                  <a:close/>
                  <a:moveTo>
                    <a:pt x="27" y="38"/>
                  </a:moveTo>
                  <a:cubicBezTo>
                    <a:pt x="26" y="38"/>
                    <a:pt x="25" y="38"/>
                    <a:pt x="24" y="37"/>
                  </a:cubicBezTo>
                  <a:cubicBezTo>
                    <a:pt x="24" y="37"/>
                    <a:pt x="24" y="36"/>
                    <a:pt x="23" y="36"/>
                  </a:cubicBezTo>
                  <a:cubicBezTo>
                    <a:pt x="24" y="36"/>
                    <a:pt x="25" y="36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lose/>
                  <a:moveTo>
                    <a:pt x="25" y="35"/>
                  </a:move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4" y="36"/>
                    <a:pt x="23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4"/>
                    <a:pt x="24" y="35"/>
                    <a:pt x="25" y="35"/>
                  </a:cubicBezTo>
                  <a:close/>
                  <a:moveTo>
                    <a:pt x="23" y="43"/>
                  </a:moveTo>
                  <a:cubicBezTo>
                    <a:pt x="18" y="44"/>
                    <a:pt x="14" y="44"/>
                    <a:pt x="10" y="45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14" y="43"/>
                    <a:pt x="18" y="42"/>
                    <a:pt x="22" y="41"/>
                  </a:cubicBezTo>
                  <a:cubicBezTo>
                    <a:pt x="22" y="42"/>
                    <a:pt x="23" y="43"/>
                    <a:pt x="23" y="43"/>
                  </a:cubicBezTo>
                  <a:close/>
                  <a:moveTo>
                    <a:pt x="22" y="41"/>
                  </a:moveTo>
                  <a:cubicBezTo>
                    <a:pt x="18" y="42"/>
                    <a:pt x="14" y="42"/>
                    <a:pt x="10" y="43"/>
                  </a:cubicBezTo>
                  <a:cubicBezTo>
                    <a:pt x="10" y="43"/>
                    <a:pt x="10" y="42"/>
                    <a:pt x="9" y="42"/>
                  </a:cubicBezTo>
                  <a:cubicBezTo>
                    <a:pt x="13" y="41"/>
                    <a:pt x="17" y="40"/>
                    <a:pt x="21" y="40"/>
                  </a:cubicBezTo>
                  <a:cubicBezTo>
                    <a:pt x="22" y="40"/>
                    <a:pt x="22" y="41"/>
                    <a:pt x="22" y="41"/>
                  </a:cubicBezTo>
                  <a:close/>
                  <a:moveTo>
                    <a:pt x="21" y="38"/>
                  </a:moveTo>
                  <a:cubicBezTo>
                    <a:pt x="17" y="39"/>
                    <a:pt x="13" y="39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13" y="38"/>
                    <a:pt x="16" y="38"/>
                    <a:pt x="20" y="37"/>
                  </a:cubicBezTo>
                  <a:cubicBezTo>
                    <a:pt x="20" y="37"/>
                    <a:pt x="20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6" y="37"/>
                    <a:pt x="13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12" y="36"/>
                    <a:pt x="16" y="35"/>
                    <a:pt x="19" y="35"/>
                  </a:cubicBezTo>
                  <a:cubicBezTo>
                    <a:pt x="19" y="35"/>
                    <a:pt x="20" y="36"/>
                    <a:pt x="20" y="36"/>
                  </a:cubicBezTo>
                  <a:close/>
                  <a:moveTo>
                    <a:pt x="19" y="34"/>
                  </a:moveTo>
                  <a:cubicBezTo>
                    <a:pt x="16" y="35"/>
                    <a:pt x="12" y="36"/>
                    <a:pt x="9" y="36"/>
                  </a:cubicBezTo>
                  <a:cubicBezTo>
                    <a:pt x="9" y="31"/>
                    <a:pt x="8" y="25"/>
                    <a:pt x="8" y="19"/>
                  </a:cubicBezTo>
                  <a:cubicBezTo>
                    <a:pt x="8" y="19"/>
                    <a:pt x="13" y="25"/>
                    <a:pt x="19" y="3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ïşḻïďê-Freeform: Shape 256"/>
            <p:cNvSpPr>
              <a:spLocks/>
            </p:cNvSpPr>
            <p:nvPr/>
          </p:nvSpPr>
          <p:spPr bwMode="auto">
            <a:xfrm>
              <a:off x="7434223" y="5792225"/>
              <a:ext cx="1084862" cy="1080492"/>
            </a:xfrm>
            <a:custGeom>
              <a:avLst/>
              <a:gdLst>
                <a:gd name="T0" fmla="*/ 54 w 54"/>
                <a:gd name="T1" fmla="*/ 53 h 53"/>
                <a:gd name="T2" fmla="*/ 53 w 54"/>
                <a:gd name="T3" fmla="*/ 47 h 53"/>
                <a:gd name="T4" fmla="*/ 51 w 54"/>
                <a:gd name="T5" fmla="*/ 48 h 53"/>
                <a:gd name="T6" fmla="*/ 48 w 54"/>
                <a:gd name="T7" fmla="*/ 48 h 53"/>
                <a:gd name="T8" fmla="*/ 46 w 54"/>
                <a:gd name="T9" fmla="*/ 42 h 53"/>
                <a:gd name="T10" fmla="*/ 41 w 54"/>
                <a:gd name="T11" fmla="*/ 42 h 53"/>
                <a:gd name="T12" fmla="*/ 38 w 54"/>
                <a:gd name="T13" fmla="*/ 41 h 53"/>
                <a:gd name="T14" fmla="*/ 40 w 54"/>
                <a:gd name="T15" fmla="*/ 38 h 53"/>
                <a:gd name="T16" fmla="*/ 40 w 54"/>
                <a:gd name="T17" fmla="*/ 35 h 53"/>
                <a:gd name="T18" fmla="*/ 40 w 54"/>
                <a:gd name="T19" fmla="*/ 32 h 53"/>
                <a:gd name="T20" fmla="*/ 40 w 54"/>
                <a:gd name="T21" fmla="*/ 30 h 53"/>
                <a:gd name="T22" fmla="*/ 39 w 54"/>
                <a:gd name="T23" fmla="*/ 28 h 53"/>
                <a:gd name="T24" fmla="*/ 34 w 54"/>
                <a:gd name="T25" fmla="*/ 24 h 53"/>
                <a:gd name="T26" fmla="*/ 31 w 54"/>
                <a:gd name="T27" fmla="*/ 24 h 53"/>
                <a:gd name="T28" fmla="*/ 30 w 54"/>
                <a:gd name="T29" fmla="*/ 21 h 53"/>
                <a:gd name="T30" fmla="*/ 31 w 54"/>
                <a:gd name="T31" fmla="*/ 22 h 53"/>
                <a:gd name="T32" fmla="*/ 32 w 54"/>
                <a:gd name="T33" fmla="*/ 16 h 53"/>
                <a:gd name="T34" fmla="*/ 32 w 54"/>
                <a:gd name="T35" fmla="*/ 14 h 53"/>
                <a:gd name="T36" fmla="*/ 28 w 54"/>
                <a:gd name="T37" fmla="*/ 8 h 53"/>
                <a:gd name="T38" fmla="*/ 28 w 54"/>
                <a:gd name="T39" fmla="*/ 4 h 53"/>
                <a:gd name="T40" fmla="*/ 27 w 54"/>
                <a:gd name="T41" fmla="*/ 0 h 53"/>
                <a:gd name="T42" fmla="*/ 26 w 54"/>
                <a:gd name="T43" fmla="*/ 4 h 53"/>
                <a:gd name="T44" fmla="*/ 25 w 54"/>
                <a:gd name="T45" fmla="*/ 8 h 53"/>
                <a:gd name="T46" fmla="*/ 22 w 54"/>
                <a:gd name="T47" fmla="*/ 14 h 53"/>
                <a:gd name="T48" fmla="*/ 21 w 54"/>
                <a:gd name="T49" fmla="*/ 16 h 53"/>
                <a:gd name="T50" fmla="*/ 22 w 54"/>
                <a:gd name="T51" fmla="*/ 21 h 53"/>
                <a:gd name="T52" fmla="*/ 23 w 54"/>
                <a:gd name="T53" fmla="*/ 20 h 53"/>
                <a:gd name="T54" fmla="*/ 23 w 54"/>
                <a:gd name="T55" fmla="*/ 24 h 53"/>
                <a:gd name="T56" fmla="*/ 14 w 54"/>
                <a:gd name="T57" fmla="*/ 27 h 53"/>
                <a:gd name="T58" fmla="*/ 14 w 54"/>
                <a:gd name="T59" fmla="*/ 39 h 53"/>
                <a:gd name="T60" fmla="*/ 13 w 54"/>
                <a:gd name="T61" fmla="*/ 42 h 53"/>
                <a:gd name="T62" fmla="*/ 4 w 54"/>
                <a:gd name="T63" fmla="*/ 45 h 53"/>
                <a:gd name="T64" fmla="*/ 5 w 54"/>
                <a:gd name="T65" fmla="*/ 48 h 53"/>
                <a:gd name="T66" fmla="*/ 3 w 54"/>
                <a:gd name="T67" fmla="*/ 47 h 53"/>
                <a:gd name="T68" fmla="*/ 1 w 54"/>
                <a:gd name="T69" fmla="*/ 47 h 53"/>
                <a:gd name="T70" fmla="*/ 1 w 54"/>
                <a:gd name="T71" fmla="*/ 53 h 53"/>
                <a:gd name="T72" fmla="*/ 19 w 54"/>
                <a:gd name="T73" fmla="*/ 31 h 53"/>
                <a:gd name="T74" fmla="*/ 20 w 54"/>
                <a:gd name="T75" fmla="*/ 33 h 53"/>
                <a:gd name="T76" fmla="*/ 21 w 54"/>
                <a:gd name="T77" fmla="*/ 35 h 53"/>
                <a:gd name="T78" fmla="*/ 21 w 54"/>
                <a:gd name="T79" fmla="*/ 37 h 53"/>
                <a:gd name="T80" fmla="*/ 20 w 54"/>
                <a:gd name="T81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53">
                  <a:moveTo>
                    <a:pt x="1" y="53"/>
                  </a:moveTo>
                  <a:cubicBezTo>
                    <a:pt x="19" y="53"/>
                    <a:pt x="36" y="53"/>
                    <a:pt x="54" y="53"/>
                  </a:cubicBezTo>
                  <a:cubicBezTo>
                    <a:pt x="54" y="53"/>
                    <a:pt x="54" y="51"/>
                    <a:pt x="52" y="50"/>
                  </a:cubicBezTo>
                  <a:cubicBezTo>
                    <a:pt x="53" y="50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1" y="48"/>
                    <a:pt x="51" y="48"/>
                  </a:cubicBezTo>
                  <a:cubicBezTo>
                    <a:pt x="51" y="48"/>
                    <a:pt x="50" y="48"/>
                    <a:pt x="50" y="48"/>
                  </a:cubicBezTo>
                  <a:cubicBezTo>
                    <a:pt x="49" y="48"/>
                    <a:pt x="48" y="48"/>
                    <a:pt x="48" y="48"/>
                  </a:cubicBezTo>
                  <a:cubicBezTo>
                    <a:pt x="48" y="48"/>
                    <a:pt x="50" y="47"/>
                    <a:pt x="50" y="45"/>
                  </a:cubicBezTo>
                  <a:cubicBezTo>
                    <a:pt x="50" y="42"/>
                    <a:pt x="47" y="42"/>
                    <a:pt x="46" y="42"/>
                  </a:cubicBezTo>
                  <a:cubicBezTo>
                    <a:pt x="45" y="42"/>
                    <a:pt x="43" y="42"/>
                    <a:pt x="43" y="42"/>
                  </a:cubicBezTo>
                  <a:cubicBezTo>
                    <a:pt x="43" y="42"/>
                    <a:pt x="42" y="41"/>
                    <a:pt x="41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9" y="42"/>
                    <a:pt x="39" y="41"/>
                    <a:pt x="38" y="41"/>
                  </a:cubicBezTo>
                  <a:cubicBezTo>
                    <a:pt x="39" y="41"/>
                    <a:pt x="40" y="40"/>
                    <a:pt x="40" y="39"/>
                  </a:cubicBezTo>
                  <a:cubicBezTo>
                    <a:pt x="40" y="39"/>
                    <a:pt x="40" y="38"/>
                    <a:pt x="40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2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0" y="29"/>
                    <a:pt x="39" y="28"/>
                    <a:pt x="39" y="28"/>
                  </a:cubicBezTo>
                  <a:cubicBezTo>
                    <a:pt x="39" y="28"/>
                    <a:pt x="40" y="28"/>
                    <a:pt x="39" y="28"/>
                  </a:cubicBezTo>
                  <a:cubicBezTo>
                    <a:pt x="39" y="27"/>
                    <a:pt x="39" y="26"/>
                    <a:pt x="38" y="25"/>
                  </a:cubicBezTo>
                  <a:cubicBezTo>
                    <a:pt x="37" y="25"/>
                    <a:pt x="35" y="25"/>
                    <a:pt x="34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1" y="23"/>
                    <a:pt x="31" y="24"/>
                  </a:cubicBezTo>
                  <a:cubicBezTo>
                    <a:pt x="30" y="23"/>
                    <a:pt x="29" y="23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5"/>
                    <a:pt x="32" y="15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3"/>
                    <a:pt x="32" y="11"/>
                    <a:pt x="31" y="10"/>
                  </a:cubicBezTo>
                  <a:cubicBezTo>
                    <a:pt x="29" y="9"/>
                    <a:pt x="29" y="9"/>
                    <a:pt x="28" y="8"/>
                  </a:cubicBezTo>
                  <a:cubicBezTo>
                    <a:pt x="28" y="7"/>
                    <a:pt x="29" y="6"/>
                    <a:pt x="28" y="6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2"/>
                    <a:pt x="27" y="0"/>
                    <a:pt x="27" y="0"/>
                  </a:cubicBezTo>
                  <a:cubicBezTo>
                    <a:pt x="26" y="0"/>
                    <a:pt x="27" y="2"/>
                    <a:pt x="27" y="2"/>
                  </a:cubicBezTo>
                  <a:cubicBezTo>
                    <a:pt x="26" y="2"/>
                    <a:pt x="26" y="2"/>
                    <a:pt x="26" y="4"/>
                  </a:cubicBezTo>
                  <a:cubicBezTo>
                    <a:pt x="26" y="4"/>
                    <a:pt x="26" y="4"/>
                    <a:pt x="26" y="6"/>
                  </a:cubicBezTo>
                  <a:cubicBezTo>
                    <a:pt x="26" y="6"/>
                    <a:pt x="25" y="6"/>
                    <a:pt x="25" y="8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3" y="11"/>
                    <a:pt x="22" y="11"/>
                    <a:pt x="22" y="14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1" y="15"/>
                    <a:pt x="21" y="16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2" y="19"/>
                    <a:pt x="22" y="20"/>
                    <a:pt x="22" y="21"/>
                  </a:cubicBezTo>
                  <a:cubicBezTo>
                    <a:pt x="22" y="22"/>
                    <a:pt x="22" y="22"/>
                    <a:pt x="23" y="22"/>
                  </a:cubicBezTo>
                  <a:cubicBezTo>
                    <a:pt x="23" y="22"/>
                    <a:pt x="23" y="22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3" y="23"/>
                    <a:pt x="23" y="24"/>
                  </a:cubicBezTo>
                  <a:cubicBezTo>
                    <a:pt x="22" y="24"/>
                    <a:pt x="19" y="24"/>
                    <a:pt x="19" y="24"/>
                  </a:cubicBezTo>
                  <a:cubicBezTo>
                    <a:pt x="18" y="24"/>
                    <a:pt x="15" y="24"/>
                    <a:pt x="14" y="27"/>
                  </a:cubicBezTo>
                  <a:cubicBezTo>
                    <a:pt x="14" y="30"/>
                    <a:pt x="14" y="34"/>
                    <a:pt x="14" y="35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5" y="40"/>
                    <a:pt x="16" y="41"/>
                    <a:pt x="19" y="42"/>
                  </a:cubicBezTo>
                  <a:cubicBezTo>
                    <a:pt x="18" y="42"/>
                    <a:pt x="15" y="42"/>
                    <a:pt x="13" y="42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7" y="41"/>
                    <a:pt x="5" y="41"/>
                    <a:pt x="4" y="45"/>
                  </a:cubicBezTo>
                  <a:cubicBezTo>
                    <a:pt x="4" y="47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4" y="47"/>
                    <a:pt x="4" y="48"/>
                  </a:cubicBezTo>
                  <a:cubicBezTo>
                    <a:pt x="4" y="47"/>
                    <a:pt x="3" y="47"/>
                    <a:pt x="3" y="47"/>
                  </a:cubicBezTo>
                  <a:cubicBezTo>
                    <a:pt x="2" y="47"/>
                    <a:pt x="2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9"/>
                    <a:pt x="2" y="50"/>
                  </a:cubicBezTo>
                  <a:cubicBezTo>
                    <a:pt x="2" y="50"/>
                    <a:pt x="0" y="50"/>
                    <a:pt x="1" y="53"/>
                  </a:cubicBezTo>
                  <a:close/>
                  <a:moveTo>
                    <a:pt x="18" y="37"/>
                  </a:moveTo>
                  <a:cubicBezTo>
                    <a:pt x="18" y="36"/>
                    <a:pt x="19" y="31"/>
                    <a:pt x="19" y="31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6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8"/>
                    <a:pt x="18" y="37"/>
                    <a:pt x="18" y="3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ïşḻïďê-Freeform: Shape 257"/>
            <p:cNvSpPr>
              <a:spLocks/>
            </p:cNvSpPr>
            <p:nvPr/>
          </p:nvSpPr>
          <p:spPr bwMode="auto">
            <a:xfrm>
              <a:off x="6229186" y="5160754"/>
              <a:ext cx="381286" cy="1792808"/>
            </a:xfrm>
            <a:custGeom>
              <a:avLst/>
              <a:gdLst>
                <a:gd name="T0" fmla="*/ 16 w 19"/>
                <a:gd name="T1" fmla="*/ 33 h 88"/>
                <a:gd name="T2" fmla="*/ 15 w 19"/>
                <a:gd name="T3" fmla="*/ 33 h 88"/>
                <a:gd name="T4" fmla="*/ 14 w 19"/>
                <a:gd name="T5" fmla="*/ 29 h 88"/>
                <a:gd name="T6" fmla="*/ 12 w 19"/>
                <a:gd name="T7" fmla="*/ 24 h 88"/>
                <a:gd name="T8" fmla="*/ 11 w 19"/>
                <a:gd name="T9" fmla="*/ 16 h 88"/>
                <a:gd name="T10" fmla="*/ 5 w 19"/>
                <a:gd name="T11" fmla="*/ 0 h 88"/>
                <a:gd name="T12" fmla="*/ 2 w 19"/>
                <a:gd name="T13" fmla="*/ 17 h 88"/>
                <a:gd name="T14" fmla="*/ 3 w 19"/>
                <a:gd name="T15" fmla="*/ 24 h 88"/>
                <a:gd name="T16" fmla="*/ 1 w 19"/>
                <a:gd name="T17" fmla="*/ 30 h 88"/>
                <a:gd name="T18" fmla="*/ 1 w 19"/>
                <a:gd name="T19" fmla="*/ 34 h 88"/>
                <a:gd name="T20" fmla="*/ 0 w 19"/>
                <a:gd name="T21" fmla="*/ 34 h 88"/>
                <a:gd name="T22" fmla="*/ 2 w 19"/>
                <a:gd name="T23" fmla="*/ 52 h 88"/>
                <a:gd name="T24" fmla="*/ 3 w 19"/>
                <a:gd name="T25" fmla="*/ 52 h 88"/>
                <a:gd name="T26" fmla="*/ 6 w 19"/>
                <a:gd name="T27" fmla="*/ 88 h 88"/>
                <a:gd name="T28" fmla="*/ 19 w 19"/>
                <a:gd name="T29" fmla="*/ 87 h 88"/>
                <a:gd name="T30" fmla="*/ 16 w 19"/>
                <a:gd name="T31" fmla="*/ 50 h 88"/>
                <a:gd name="T32" fmla="*/ 17 w 19"/>
                <a:gd name="T33" fmla="*/ 50 h 88"/>
                <a:gd name="T34" fmla="*/ 16 w 19"/>
                <a:gd name="T35" fmla="*/ 3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88">
                  <a:moveTo>
                    <a:pt x="16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5" y="31"/>
                    <a:pt x="14" y="30"/>
                    <a:pt x="14" y="29"/>
                  </a:cubicBezTo>
                  <a:cubicBezTo>
                    <a:pt x="13" y="27"/>
                    <a:pt x="13" y="25"/>
                    <a:pt x="12" y="24"/>
                  </a:cubicBezTo>
                  <a:cubicBezTo>
                    <a:pt x="11" y="21"/>
                    <a:pt x="11" y="19"/>
                    <a:pt x="11" y="16"/>
                  </a:cubicBezTo>
                  <a:cubicBezTo>
                    <a:pt x="8" y="12"/>
                    <a:pt x="6" y="6"/>
                    <a:pt x="5" y="0"/>
                  </a:cubicBezTo>
                  <a:cubicBezTo>
                    <a:pt x="5" y="6"/>
                    <a:pt x="4" y="13"/>
                    <a:pt x="2" y="17"/>
                  </a:cubicBezTo>
                  <a:cubicBezTo>
                    <a:pt x="2" y="19"/>
                    <a:pt x="3" y="22"/>
                    <a:pt x="3" y="24"/>
                  </a:cubicBezTo>
                  <a:cubicBezTo>
                    <a:pt x="2" y="26"/>
                    <a:pt x="2" y="28"/>
                    <a:pt x="1" y="30"/>
                  </a:cubicBezTo>
                  <a:cubicBezTo>
                    <a:pt x="1" y="31"/>
                    <a:pt x="1" y="33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0"/>
                    <a:pt x="1" y="46"/>
                    <a:pt x="2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64"/>
                    <a:pt x="5" y="76"/>
                    <a:pt x="6" y="88"/>
                  </a:cubicBezTo>
                  <a:cubicBezTo>
                    <a:pt x="10" y="87"/>
                    <a:pt x="14" y="87"/>
                    <a:pt x="19" y="87"/>
                  </a:cubicBezTo>
                  <a:cubicBezTo>
                    <a:pt x="18" y="75"/>
                    <a:pt x="17" y="63"/>
                    <a:pt x="1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5"/>
                    <a:pt x="16" y="39"/>
                    <a:pt x="16" y="3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ïşḻïďê-Freeform: Shape 258"/>
            <p:cNvSpPr>
              <a:spLocks/>
            </p:cNvSpPr>
            <p:nvPr/>
          </p:nvSpPr>
          <p:spPr bwMode="auto">
            <a:xfrm>
              <a:off x="6289274" y="5874163"/>
              <a:ext cx="220687" cy="203207"/>
            </a:xfrm>
            <a:custGeom>
              <a:avLst/>
              <a:gdLst>
                <a:gd name="T0" fmla="*/ 10 w 11"/>
                <a:gd name="T1" fmla="*/ 5 h 10"/>
                <a:gd name="T2" fmla="*/ 6 w 11"/>
                <a:gd name="T3" fmla="*/ 10 h 10"/>
                <a:gd name="T4" fmla="*/ 0 w 11"/>
                <a:gd name="T5" fmla="*/ 6 h 10"/>
                <a:gd name="T6" fmla="*/ 5 w 11"/>
                <a:gd name="T7" fmla="*/ 1 h 10"/>
                <a:gd name="T8" fmla="*/ 1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5"/>
                  </a:moveTo>
                  <a:cubicBezTo>
                    <a:pt x="11" y="7"/>
                    <a:pt x="9" y="10"/>
                    <a:pt x="6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ïşḻïďê-Freeform: Shape 259"/>
            <p:cNvSpPr>
              <a:spLocks/>
            </p:cNvSpPr>
            <p:nvPr/>
          </p:nvSpPr>
          <p:spPr bwMode="auto">
            <a:xfrm>
              <a:off x="6268516" y="5772559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ïşḻïďê-Freeform: Shape 260"/>
            <p:cNvSpPr>
              <a:spLocks/>
            </p:cNvSpPr>
            <p:nvPr/>
          </p:nvSpPr>
          <p:spPr bwMode="auto">
            <a:xfrm>
              <a:off x="6328604" y="5772559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ïşḻïďê-Freeform: Shape 261"/>
            <p:cNvSpPr>
              <a:spLocks/>
            </p:cNvSpPr>
            <p:nvPr/>
          </p:nvSpPr>
          <p:spPr bwMode="auto">
            <a:xfrm>
              <a:off x="6369027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3 h 3"/>
                <a:gd name="T4" fmla="*/ 0 w 2"/>
                <a:gd name="T5" fmla="*/ 0 h 3"/>
                <a:gd name="T6" fmla="*/ 1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ïşḻïďê-Freeform: Shape 262"/>
            <p:cNvSpPr>
              <a:spLocks/>
            </p:cNvSpPr>
            <p:nvPr/>
          </p:nvSpPr>
          <p:spPr bwMode="auto">
            <a:xfrm>
              <a:off x="6409450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0 h 3"/>
                <a:gd name="T6" fmla="*/ 2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ïşḻïďê-Freeform: Shape 263"/>
            <p:cNvSpPr>
              <a:spLocks/>
            </p:cNvSpPr>
            <p:nvPr/>
          </p:nvSpPr>
          <p:spPr bwMode="auto">
            <a:xfrm>
              <a:off x="6469538" y="5751802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1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ïşḻïďê-Freeform: Shape 264"/>
            <p:cNvSpPr>
              <a:spLocks/>
            </p:cNvSpPr>
            <p:nvPr/>
          </p:nvSpPr>
          <p:spPr bwMode="auto">
            <a:xfrm>
              <a:off x="6308939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ïşḻïďê-Freeform: Shape 265"/>
            <p:cNvSpPr>
              <a:spLocks/>
            </p:cNvSpPr>
            <p:nvPr/>
          </p:nvSpPr>
          <p:spPr bwMode="auto">
            <a:xfrm>
              <a:off x="6328604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ïşḻïďê-Freeform: Shape 266"/>
            <p:cNvSpPr>
              <a:spLocks/>
            </p:cNvSpPr>
            <p:nvPr/>
          </p:nvSpPr>
          <p:spPr bwMode="auto">
            <a:xfrm>
              <a:off x="6369027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ïşḻïďê-Freeform: Shape 267"/>
            <p:cNvSpPr>
              <a:spLocks/>
            </p:cNvSpPr>
            <p:nvPr/>
          </p:nvSpPr>
          <p:spPr bwMode="auto">
            <a:xfrm>
              <a:off x="6389784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ïşḻïďê-Freeform: Shape 268"/>
            <p:cNvSpPr>
              <a:spLocks/>
            </p:cNvSpPr>
            <p:nvPr/>
          </p:nvSpPr>
          <p:spPr bwMode="auto">
            <a:xfrm>
              <a:off x="6409450" y="5548595"/>
              <a:ext cx="19665" cy="101603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ïşḻïďê-Freeform: Shape 269"/>
            <p:cNvSpPr>
              <a:spLocks/>
            </p:cNvSpPr>
            <p:nvPr/>
          </p:nvSpPr>
          <p:spPr bwMode="auto">
            <a:xfrm>
              <a:off x="6308939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ïşḻïďê-Freeform: Shape 270"/>
            <p:cNvSpPr>
              <a:spLocks/>
            </p:cNvSpPr>
            <p:nvPr/>
          </p:nvSpPr>
          <p:spPr bwMode="auto">
            <a:xfrm>
              <a:off x="6349362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ïşḻïďê-Freeform: Shape 271"/>
            <p:cNvSpPr>
              <a:spLocks/>
            </p:cNvSpPr>
            <p:nvPr/>
          </p:nvSpPr>
          <p:spPr bwMode="auto">
            <a:xfrm>
              <a:off x="6389784" y="6098127"/>
              <a:ext cx="39330" cy="101604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5 h 5"/>
                <a:gd name="T4" fmla="*/ 0 w 2"/>
                <a:gd name="T5" fmla="*/ 1 h 5"/>
                <a:gd name="T6" fmla="*/ 2 w 2"/>
                <a:gd name="T7" fmla="*/ 0 h 5"/>
                <a:gd name="T8" fmla="*/ 2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5"/>
                    <a:pt x="1" y="5"/>
                    <a:pt x="1" y="5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2"/>
                    <a:pt x="2" y="3"/>
                    <a:pt x="2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ïşḻïďê-Freeform: Shape 272"/>
            <p:cNvSpPr>
              <a:spLocks/>
            </p:cNvSpPr>
            <p:nvPr/>
          </p:nvSpPr>
          <p:spPr bwMode="auto">
            <a:xfrm>
              <a:off x="6449873" y="6098127"/>
              <a:ext cx="19665" cy="101604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ïşḻïďê-Freeform: Shape 273"/>
            <p:cNvSpPr>
              <a:spLocks/>
            </p:cNvSpPr>
            <p:nvPr/>
          </p:nvSpPr>
          <p:spPr bwMode="auto">
            <a:xfrm>
              <a:off x="6490295" y="6098127"/>
              <a:ext cx="39330" cy="101604"/>
            </a:xfrm>
            <a:custGeom>
              <a:avLst/>
              <a:gdLst>
                <a:gd name="T0" fmla="*/ 2 w 2"/>
                <a:gd name="T1" fmla="*/ 4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ïşḻïďê-Freeform: Shape 274"/>
            <p:cNvSpPr>
              <a:spLocks/>
            </p:cNvSpPr>
            <p:nvPr/>
          </p:nvSpPr>
          <p:spPr bwMode="auto">
            <a:xfrm>
              <a:off x="6328604" y="6199730"/>
              <a:ext cx="80846" cy="753831"/>
            </a:xfrm>
            <a:custGeom>
              <a:avLst/>
              <a:gdLst>
                <a:gd name="T0" fmla="*/ 1 w 4"/>
                <a:gd name="T1" fmla="*/ 0 h 37"/>
                <a:gd name="T2" fmla="*/ 0 w 4"/>
                <a:gd name="T3" fmla="*/ 0 h 37"/>
                <a:gd name="T4" fmla="*/ 4 w 4"/>
                <a:gd name="T5" fmla="*/ 37 h 37"/>
                <a:gd name="T6" fmla="*/ 4 w 4"/>
                <a:gd name="T7" fmla="*/ 36 h 37"/>
                <a:gd name="T8" fmla="*/ 1 w 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ïşḻïďê-Freeform: Shape 275"/>
            <p:cNvSpPr>
              <a:spLocks/>
            </p:cNvSpPr>
            <p:nvPr/>
          </p:nvSpPr>
          <p:spPr bwMode="auto">
            <a:xfrm>
              <a:off x="6369027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ïşḻïďê-Freeform: Shape 276"/>
            <p:cNvSpPr>
              <a:spLocks/>
            </p:cNvSpPr>
            <p:nvPr/>
          </p:nvSpPr>
          <p:spPr bwMode="auto">
            <a:xfrm>
              <a:off x="6409450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ïşḻïďê-Freeform: Shape 277"/>
            <p:cNvSpPr>
              <a:spLocks/>
            </p:cNvSpPr>
            <p:nvPr/>
          </p:nvSpPr>
          <p:spPr bwMode="auto">
            <a:xfrm>
              <a:off x="6449873" y="6199730"/>
              <a:ext cx="60088" cy="734166"/>
            </a:xfrm>
            <a:custGeom>
              <a:avLst/>
              <a:gdLst>
                <a:gd name="T0" fmla="*/ 1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1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ïşḻïďê-Freeform: Shape 278"/>
            <p:cNvSpPr>
              <a:spLocks/>
            </p:cNvSpPr>
            <p:nvPr/>
          </p:nvSpPr>
          <p:spPr bwMode="auto">
            <a:xfrm>
              <a:off x="6490295" y="6199730"/>
              <a:ext cx="60088" cy="734166"/>
            </a:xfrm>
            <a:custGeom>
              <a:avLst/>
              <a:gdLst>
                <a:gd name="T0" fmla="*/ 0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0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24"/>
                    <a:pt x="1" y="1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ïşḻïďê-Freeform: Shape 279"/>
            <p:cNvSpPr>
              <a:spLocks/>
            </p:cNvSpPr>
            <p:nvPr/>
          </p:nvSpPr>
          <p:spPr bwMode="auto">
            <a:xfrm>
              <a:off x="6389784" y="5975766"/>
              <a:ext cx="19665" cy="20758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0 w 18"/>
                <a:gd name="T5" fmla="*/ 0 h 19"/>
                <a:gd name="T6" fmla="*/ 0 w 18"/>
                <a:gd name="T7" fmla="*/ 0 h 19"/>
                <a:gd name="T8" fmla="*/ 18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ïşḻïďê-Freeform: Shape 280"/>
            <p:cNvSpPr>
              <a:spLocks/>
            </p:cNvSpPr>
            <p:nvPr/>
          </p:nvSpPr>
          <p:spPr bwMode="auto">
            <a:xfrm>
              <a:off x="6328604" y="5935343"/>
              <a:ext cx="121269" cy="61181"/>
            </a:xfrm>
            <a:custGeom>
              <a:avLst/>
              <a:gdLst>
                <a:gd name="T0" fmla="*/ 3 w 6"/>
                <a:gd name="T1" fmla="*/ 3 h 3"/>
                <a:gd name="T2" fmla="*/ 0 w 6"/>
                <a:gd name="T3" fmla="*/ 0 h 3"/>
                <a:gd name="T4" fmla="*/ 1 w 6"/>
                <a:gd name="T5" fmla="*/ 0 h 3"/>
                <a:gd name="T6" fmla="*/ 3 w 6"/>
                <a:gd name="T7" fmla="*/ 2 h 3"/>
                <a:gd name="T8" fmla="*/ 5 w 6"/>
                <a:gd name="T9" fmla="*/ 0 h 3"/>
                <a:gd name="T10" fmla="*/ 6 w 6"/>
                <a:gd name="T11" fmla="*/ 0 h 3"/>
                <a:gd name="T12" fmla="*/ 3 w 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ïşḻïďê-Freeform: Shape 281"/>
            <p:cNvSpPr>
              <a:spLocks/>
            </p:cNvSpPr>
            <p:nvPr/>
          </p:nvSpPr>
          <p:spPr bwMode="auto">
            <a:xfrm>
              <a:off x="4380660" y="6790778"/>
              <a:ext cx="261110" cy="447929"/>
            </a:xfrm>
            <a:custGeom>
              <a:avLst/>
              <a:gdLst>
                <a:gd name="T0" fmla="*/ 4 w 13"/>
                <a:gd name="T1" fmla="*/ 21 h 22"/>
                <a:gd name="T2" fmla="*/ 4 w 13"/>
                <a:gd name="T3" fmla="*/ 22 h 22"/>
                <a:gd name="T4" fmla="*/ 13 w 13"/>
                <a:gd name="T5" fmla="*/ 20 h 22"/>
                <a:gd name="T6" fmla="*/ 12 w 13"/>
                <a:gd name="T7" fmla="*/ 16 h 22"/>
                <a:gd name="T8" fmla="*/ 9 w 13"/>
                <a:gd name="T9" fmla="*/ 3 h 22"/>
                <a:gd name="T10" fmla="*/ 6 w 13"/>
                <a:gd name="T11" fmla="*/ 0 h 22"/>
                <a:gd name="T12" fmla="*/ 0 w 13"/>
                <a:gd name="T13" fmla="*/ 3 h 22"/>
                <a:gd name="T14" fmla="*/ 2 w 13"/>
                <a:gd name="T15" fmla="*/ 14 h 22"/>
                <a:gd name="T16" fmla="*/ 4 w 13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2">
                  <a:moveTo>
                    <a:pt x="4" y="21"/>
                  </a:moveTo>
                  <a:cubicBezTo>
                    <a:pt x="4" y="21"/>
                    <a:pt x="4" y="21"/>
                    <a:pt x="4" y="22"/>
                  </a:cubicBezTo>
                  <a:cubicBezTo>
                    <a:pt x="7" y="21"/>
                    <a:pt x="10" y="21"/>
                    <a:pt x="13" y="20"/>
                  </a:cubicBezTo>
                  <a:cubicBezTo>
                    <a:pt x="13" y="19"/>
                    <a:pt x="13" y="18"/>
                    <a:pt x="12" y="16"/>
                  </a:cubicBezTo>
                  <a:cubicBezTo>
                    <a:pt x="11" y="10"/>
                    <a:pt x="9" y="5"/>
                    <a:pt x="9" y="3"/>
                  </a:cubicBezTo>
                  <a:cubicBezTo>
                    <a:pt x="8" y="2"/>
                    <a:pt x="9" y="0"/>
                    <a:pt x="6" y="0"/>
                  </a:cubicBezTo>
                  <a:cubicBezTo>
                    <a:pt x="4" y="1"/>
                    <a:pt x="1" y="1"/>
                    <a:pt x="0" y="3"/>
                  </a:cubicBezTo>
                  <a:cubicBezTo>
                    <a:pt x="0" y="4"/>
                    <a:pt x="1" y="11"/>
                    <a:pt x="2" y="14"/>
                  </a:cubicBezTo>
                  <a:cubicBezTo>
                    <a:pt x="3" y="17"/>
                    <a:pt x="4" y="21"/>
                    <a:pt x="4" y="2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ïşḻïďê-Freeform: Shape 282"/>
            <p:cNvSpPr>
              <a:spLocks/>
            </p:cNvSpPr>
            <p:nvPr/>
          </p:nvSpPr>
          <p:spPr bwMode="auto">
            <a:xfrm>
              <a:off x="4601347" y="6729597"/>
              <a:ext cx="261110" cy="447929"/>
            </a:xfrm>
            <a:custGeom>
              <a:avLst/>
              <a:gdLst>
                <a:gd name="T0" fmla="*/ 4 w 13"/>
                <a:gd name="T1" fmla="*/ 20 h 22"/>
                <a:gd name="T2" fmla="*/ 5 w 13"/>
                <a:gd name="T3" fmla="*/ 22 h 22"/>
                <a:gd name="T4" fmla="*/ 13 w 13"/>
                <a:gd name="T5" fmla="*/ 21 h 22"/>
                <a:gd name="T6" fmla="*/ 13 w 13"/>
                <a:gd name="T7" fmla="*/ 18 h 22"/>
                <a:gd name="T8" fmla="*/ 9 w 13"/>
                <a:gd name="T9" fmla="*/ 0 h 22"/>
                <a:gd name="T10" fmla="*/ 1 w 13"/>
                <a:gd name="T11" fmla="*/ 2 h 22"/>
                <a:gd name="T12" fmla="*/ 0 w 13"/>
                <a:gd name="T13" fmla="*/ 3 h 22"/>
                <a:gd name="T14" fmla="*/ 4 w 13"/>
                <a:gd name="T1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2">
                  <a:moveTo>
                    <a:pt x="4" y="20"/>
                  </a:moveTo>
                  <a:cubicBezTo>
                    <a:pt x="4" y="21"/>
                    <a:pt x="4" y="22"/>
                    <a:pt x="5" y="22"/>
                  </a:cubicBezTo>
                  <a:cubicBezTo>
                    <a:pt x="7" y="22"/>
                    <a:pt x="10" y="21"/>
                    <a:pt x="13" y="21"/>
                  </a:cubicBezTo>
                  <a:cubicBezTo>
                    <a:pt x="13" y="20"/>
                    <a:pt x="13" y="20"/>
                    <a:pt x="13" y="18"/>
                  </a:cubicBezTo>
                  <a:cubicBezTo>
                    <a:pt x="13" y="16"/>
                    <a:pt x="10" y="1"/>
                    <a:pt x="9" y="0"/>
                  </a:cubicBezTo>
                  <a:cubicBezTo>
                    <a:pt x="9" y="0"/>
                    <a:pt x="7" y="0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4" y="18"/>
                    <a:pt x="4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ïşḻïďê-Freeform: Shape 283"/>
            <p:cNvSpPr>
              <a:spLocks/>
            </p:cNvSpPr>
            <p:nvPr/>
          </p:nvSpPr>
          <p:spPr bwMode="auto">
            <a:xfrm>
              <a:off x="4320572" y="6627994"/>
              <a:ext cx="522219" cy="203207"/>
            </a:xfrm>
            <a:custGeom>
              <a:avLst/>
              <a:gdLst>
                <a:gd name="T0" fmla="*/ 23 w 26"/>
                <a:gd name="T1" fmla="*/ 1 h 10"/>
                <a:gd name="T2" fmla="*/ 20 w 26"/>
                <a:gd name="T3" fmla="*/ 1 h 10"/>
                <a:gd name="T4" fmla="*/ 3 w 26"/>
                <a:gd name="T5" fmla="*/ 6 h 10"/>
                <a:gd name="T6" fmla="*/ 1 w 26"/>
                <a:gd name="T7" fmla="*/ 7 h 10"/>
                <a:gd name="T8" fmla="*/ 4 w 26"/>
                <a:gd name="T9" fmla="*/ 9 h 10"/>
                <a:gd name="T10" fmla="*/ 20 w 26"/>
                <a:gd name="T11" fmla="*/ 5 h 10"/>
                <a:gd name="T12" fmla="*/ 23 w 26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0">
                  <a:moveTo>
                    <a:pt x="23" y="1"/>
                  </a:moveTo>
                  <a:cubicBezTo>
                    <a:pt x="23" y="1"/>
                    <a:pt x="24" y="0"/>
                    <a:pt x="20" y="1"/>
                  </a:cubicBezTo>
                  <a:cubicBezTo>
                    <a:pt x="15" y="2"/>
                    <a:pt x="6" y="5"/>
                    <a:pt x="3" y="6"/>
                  </a:cubicBezTo>
                  <a:cubicBezTo>
                    <a:pt x="0" y="6"/>
                    <a:pt x="1" y="6"/>
                    <a:pt x="1" y="7"/>
                  </a:cubicBezTo>
                  <a:cubicBezTo>
                    <a:pt x="1" y="8"/>
                    <a:pt x="1" y="10"/>
                    <a:pt x="4" y="9"/>
                  </a:cubicBezTo>
                  <a:cubicBezTo>
                    <a:pt x="8" y="8"/>
                    <a:pt x="17" y="6"/>
                    <a:pt x="20" y="5"/>
                  </a:cubicBezTo>
                  <a:cubicBezTo>
                    <a:pt x="23" y="4"/>
                    <a:pt x="26" y="5"/>
                    <a:pt x="2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ïşḻïďê-Freeform: Shape 284"/>
            <p:cNvSpPr>
              <a:spLocks/>
            </p:cNvSpPr>
            <p:nvPr/>
          </p:nvSpPr>
          <p:spPr bwMode="auto">
            <a:xfrm>
              <a:off x="4159974" y="6933896"/>
              <a:ext cx="261110" cy="346326"/>
            </a:xfrm>
            <a:custGeom>
              <a:avLst/>
              <a:gdLst>
                <a:gd name="T0" fmla="*/ 5 w 13"/>
                <a:gd name="T1" fmla="*/ 17 h 17"/>
                <a:gd name="T2" fmla="*/ 10 w 13"/>
                <a:gd name="T3" fmla="*/ 16 h 17"/>
                <a:gd name="T4" fmla="*/ 10 w 13"/>
                <a:gd name="T5" fmla="*/ 16 h 17"/>
                <a:gd name="T6" fmla="*/ 9 w 13"/>
                <a:gd name="T7" fmla="*/ 8 h 17"/>
                <a:gd name="T8" fmla="*/ 8 w 13"/>
                <a:gd name="T9" fmla="*/ 2 h 17"/>
                <a:gd name="T10" fmla="*/ 3 w 13"/>
                <a:gd name="T11" fmla="*/ 3 h 17"/>
                <a:gd name="T12" fmla="*/ 2 w 13"/>
                <a:gd name="T13" fmla="*/ 7 h 17"/>
                <a:gd name="T14" fmla="*/ 2 w 13"/>
                <a:gd name="T15" fmla="*/ 14 h 17"/>
                <a:gd name="T16" fmla="*/ 5 w 13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5" y="17"/>
                  </a:moveTo>
                  <a:cubicBezTo>
                    <a:pt x="5" y="17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5"/>
                    <a:pt x="10" y="11"/>
                    <a:pt x="9" y="8"/>
                  </a:cubicBezTo>
                  <a:cubicBezTo>
                    <a:pt x="9" y="6"/>
                    <a:pt x="8" y="3"/>
                    <a:pt x="8" y="2"/>
                  </a:cubicBez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2" y="6"/>
                    <a:pt x="2" y="7"/>
                  </a:cubicBezTo>
                  <a:cubicBezTo>
                    <a:pt x="2" y="9"/>
                    <a:pt x="2" y="13"/>
                    <a:pt x="2" y="14"/>
                  </a:cubicBezTo>
                  <a:cubicBezTo>
                    <a:pt x="2" y="16"/>
                    <a:pt x="4" y="17"/>
                    <a:pt x="5" y="1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ïşḻïďê-Freeform: Shape 285"/>
            <p:cNvSpPr>
              <a:spLocks/>
            </p:cNvSpPr>
            <p:nvPr/>
          </p:nvSpPr>
          <p:spPr bwMode="auto">
            <a:xfrm>
              <a:off x="3757930" y="6974319"/>
              <a:ext cx="241445" cy="386748"/>
            </a:xfrm>
            <a:custGeom>
              <a:avLst/>
              <a:gdLst>
                <a:gd name="T0" fmla="*/ 3 w 12"/>
                <a:gd name="T1" fmla="*/ 16 h 19"/>
                <a:gd name="T2" fmla="*/ 6 w 12"/>
                <a:gd name="T3" fmla="*/ 19 h 19"/>
                <a:gd name="T4" fmla="*/ 12 w 12"/>
                <a:gd name="T5" fmla="*/ 18 h 19"/>
                <a:gd name="T6" fmla="*/ 12 w 12"/>
                <a:gd name="T7" fmla="*/ 15 h 19"/>
                <a:gd name="T8" fmla="*/ 9 w 12"/>
                <a:gd name="T9" fmla="*/ 6 h 19"/>
                <a:gd name="T10" fmla="*/ 6 w 12"/>
                <a:gd name="T11" fmla="*/ 0 h 19"/>
                <a:gd name="T12" fmla="*/ 0 w 12"/>
                <a:gd name="T13" fmla="*/ 4 h 19"/>
                <a:gd name="T14" fmla="*/ 2 w 12"/>
                <a:gd name="T15" fmla="*/ 9 h 19"/>
                <a:gd name="T16" fmla="*/ 3 w 12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3" y="16"/>
                  </a:moveTo>
                  <a:cubicBezTo>
                    <a:pt x="4" y="18"/>
                    <a:pt x="4" y="19"/>
                    <a:pt x="6" y="19"/>
                  </a:cubicBezTo>
                  <a:cubicBezTo>
                    <a:pt x="8" y="19"/>
                    <a:pt x="10" y="18"/>
                    <a:pt x="12" y="18"/>
                  </a:cubicBezTo>
                  <a:cubicBezTo>
                    <a:pt x="12" y="17"/>
                    <a:pt x="12" y="17"/>
                    <a:pt x="12" y="15"/>
                  </a:cubicBezTo>
                  <a:cubicBezTo>
                    <a:pt x="11" y="10"/>
                    <a:pt x="9" y="8"/>
                    <a:pt x="9" y="6"/>
                  </a:cubicBezTo>
                  <a:cubicBezTo>
                    <a:pt x="9" y="4"/>
                    <a:pt x="10" y="0"/>
                    <a:pt x="6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1" y="7"/>
                    <a:pt x="1" y="7"/>
                    <a:pt x="2" y="9"/>
                  </a:cubicBezTo>
                  <a:cubicBezTo>
                    <a:pt x="2" y="11"/>
                    <a:pt x="3" y="14"/>
                    <a:pt x="3" y="1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ïşḻïďê-Freeform: Shape 286"/>
            <p:cNvSpPr>
              <a:spLocks/>
            </p:cNvSpPr>
            <p:nvPr/>
          </p:nvSpPr>
          <p:spPr bwMode="auto">
            <a:xfrm>
              <a:off x="3999374" y="6953561"/>
              <a:ext cx="180264" cy="367083"/>
            </a:xfrm>
            <a:custGeom>
              <a:avLst/>
              <a:gdLst>
                <a:gd name="T0" fmla="*/ 5 w 9"/>
                <a:gd name="T1" fmla="*/ 18 h 18"/>
                <a:gd name="T2" fmla="*/ 8 w 9"/>
                <a:gd name="T3" fmla="*/ 17 h 18"/>
                <a:gd name="T4" fmla="*/ 9 w 9"/>
                <a:gd name="T5" fmla="*/ 13 h 18"/>
                <a:gd name="T6" fmla="*/ 6 w 9"/>
                <a:gd name="T7" fmla="*/ 4 h 18"/>
                <a:gd name="T8" fmla="*/ 2 w 9"/>
                <a:gd name="T9" fmla="*/ 1 h 18"/>
                <a:gd name="T10" fmla="*/ 0 w 9"/>
                <a:gd name="T11" fmla="*/ 3 h 18"/>
                <a:gd name="T12" fmla="*/ 1 w 9"/>
                <a:gd name="T13" fmla="*/ 9 h 18"/>
                <a:gd name="T14" fmla="*/ 3 w 9"/>
                <a:gd name="T15" fmla="*/ 17 h 18"/>
                <a:gd name="T16" fmla="*/ 5 w 9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5" y="18"/>
                  </a:moveTo>
                  <a:cubicBezTo>
                    <a:pt x="6" y="17"/>
                    <a:pt x="7" y="17"/>
                    <a:pt x="8" y="17"/>
                  </a:cubicBezTo>
                  <a:cubicBezTo>
                    <a:pt x="9" y="16"/>
                    <a:pt x="9" y="16"/>
                    <a:pt x="9" y="13"/>
                  </a:cubicBezTo>
                  <a:cubicBezTo>
                    <a:pt x="8" y="10"/>
                    <a:pt x="7" y="6"/>
                    <a:pt x="6" y="4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2" y="13"/>
                    <a:pt x="2" y="16"/>
                    <a:pt x="3" y="17"/>
                  </a:cubicBezTo>
                  <a:cubicBezTo>
                    <a:pt x="3" y="18"/>
                    <a:pt x="4" y="18"/>
                    <a:pt x="5" y="1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ïṧḷïḓê-Freeform: Shape 287"/>
            <p:cNvSpPr>
              <a:spLocks/>
            </p:cNvSpPr>
            <p:nvPr/>
          </p:nvSpPr>
          <p:spPr bwMode="auto">
            <a:xfrm>
              <a:off x="3717507" y="6851958"/>
              <a:ext cx="382378" cy="143119"/>
            </a:xfrm>
            <a:custGeom>
              <a:avLst/>
              <a:gdLst>
                <a:gd name="T0" fmla="*/ 1 w 19"/>
                <a:gd name="T1" fmla="*/ 5 h 7"/>
                <a:gd name="T2" fmla="*/ 6 w 19"/>
                <a:gd name="T3" fmla="*/ 6 h 7"/>
                <a:gd name="T4" fmla="*/ 16 w 19"/>
                <a:gd name="T5" fmla="*/ 6 h 7"/>
                <a:gd name="T6" fmla="*/ 18 w 19"/>
                <a:gd name="T7" fmla="*/ 3 h 7"/>
                <a:gd name="T8" fmla="*/ 12 w 19"/>
                <a:gd name="T9" fmla="*/ 2 h 7"/>
                <a:gd name="T10" fmla="*/ 1 w 1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" y="5"/>
                  </a:moveTo>
                  <a:cubicBezTo>
                    <a:pt x="0" y="6"/>
                    <a:pt x="1" y="7"/>
                    <a:pt x="6" y="6"/>
                  </a:cubicBezTo>
                  <a:cubicBezTo>
                    <a:pt x="11" y="5"/>
                    <a:pt x="13" y="6"/>
                    <a:pt x="16" y="6"/>
                  </a:cubicBezTo>
                  <a:cubicBezTo>
                    <a:pt x="18" y="5"/>
                    <a:pt x="19" y="5"/>
                    <a:pt x="18" y="3"/>
                  </a:cubicBezTo>
                  <a:cubicBezTo>
                    <a:pt x="18" y="2"/>
                    <a:pt x="18" y="0"/>
                    <a:pt x="12" y="2"/>
                  </a:cubicBezTo>
                  <a:cubicBezTo>
                    <a:pt x="5" y="3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ïṧḷïḓê-Freeform: Shape 288"/>
            <p:cNvSpPr>
              <a:spLocks/>
            </p:cNvSpPr>
            <p:nvPr/>
          </p:nvSpPr>
          <p:spPr bwMode="auto">
            <a:xfrm>
              <a:off x="10848315" y="6750355"/>
              <a:ext cx="1345971" cy="631470"/>
            </a:xfrm>
            <a:custGeom>
              <a:avLst/>
              <a:gdLst>
                <a:gd name="T0" fmla="*/ 59 w 67"/>
                <a:gd name="T1" fmla="*/ 19 h 31"/>
                <a:gd name="T2" fmla="*/ 47 w 67"/>
                <a:gd name="T3" fmla="*/ 6 h 31"/>
                <a:gd name="T4" fmla="*/ 1 w 67"/>
                <a:gd name="T5" fmla="*/ 14 h 31"/>
                <a:gd name="T6" fmla="*/ 6 w 67"/>
                <a:gd name="T7" fmla="*/ 13 h 31"/>
                <a:gd name="T8" fmla="*/ 18 w 67"/>
                <a:gd name="T9" fmla="*/ 21 h 31"/>
                <a:gd name="T10" fmla="*/ 66 w 67"/>
                <a:gd name="T11" fmla="*/ 31 h 31"/>
                <a:gd name="T12" fmla="*/ 67 w 67"/>
                <a:gd name="T13" fmla="*/ 28 h 31"/>
                <a:gd name="T14" fmla="*/ 67 w 67"/>
                <a:gd name="T15" fmla="*/ 27 h 31"/>
                <a:gd name="T16" fmla="*/ 60 w 67"/>
                <a:gd name="T17" fmla="*/ 26 h 31"/>
                <a:gd name="T18" fmla="*/ 59 w 67"/>
                <a:gd name="T19" fmla="*/ 20 h 31"/>
                <a:gd name="T20" fmla="*/ 54 w 67"/>
                <a:gd name="T21" fmla="*/ 12 h 31"/>
                <a:gd name="T22" fmla="*/ 52 w 67"/>
                <a:gd name="T23" fmla="*/ 10 h 31"/>
                <a:gd name="T24" fmla="*/ 49 w 67"/>
                <a:gd name="T25" fmla="*/ 8 h 31"/>
                <a:gd name="T26" fmla="*/ 54 w 67"/>
                <a:gd name="T27" fmla="*/ 13 h 31"/>
                <a:gd name="T28" fmla="*/ 54 w 67"/>
                <a:gd name="T29" fmla="*/ 16 h 31"/>
                <a:gd name="T30" fmla="*/ 44 w 67"/>
                <a:gd name="T31" fmla="*/ 4 h 31"/>
                <a:gd name="T32" fmla="*/ 41 w 67"/>
                <a:gd name="T33" fmla="*/ 3 h 31"/>
                <a:gd name="T34" fmla="*/ 39 w 67"/>
                <a:gd name="T35" fmla="*/ 3 h 31"/>
                <a:gd name="T36" fmla="*/ 44 w 67"/>
                <a:gd name="T37" fmla="*/ 5 h 31"/>
                <a:gd name="T38" fmla="*/ 44 w 67"/>
                <a:gd name="T39" fmla="*/ 7 h 31"/>
                <a:gd name="T40" fmla="*/ 29 w 67"/>
                <a:gd name="T41" fmla="*/ 2 h 31"/>
                <a:gd name="T42" fmla="*/ 27 w 67"/>
                <a:gd name="T43" fmla="*/ 2 h 31"/>
                <a:gd name="T44" fmla="*/ 23 w 67"/>
                <a:gd name="T45" fmla="*/ 3 h 31"/>
                <a:gd name="T46" fmla="*/ 30 w 67"/>
                <a:gd name="T47" fmla="*/ 2 h 31"/>
                <a:gd name="T48" fmla="*/ 29 w 67"/>
                <a:gd name="T49" fmla="*/ 5 h 31"/>
                <a:gd name="T50" fmla="*/ 35 w 67"/>
                <a:gd name="T51" fmla="*/ 2 h 31"/>
                <a:gd name="T52" fmla="*/ 33 w 67"/>
                <a:gd name="T53" fmla="*/ 2 h 31"/>
                <a:gd name="T54" fmla="*/ 16 w 67"/>
                <a:gd name="T55" fmla="*/ 10 h 31"/>
                <a:gd name="T56" fmla="*/ 7 w 67"/>
                <a:gd name="T57" fmla="*/ 13 h 31"/>
                <a:gd name="T58" fmla="*/ 6 w 67"/>
                <a:gd name="T59" fmla="*/ 16 h 31"/>
                <a:gd name="T60" fmla="*/ 10 w 67"/>
                <a:gd name="T61" fmla="*/ 11 h 31"/>
                <a:gd name="T62" fmla="*/ 12 w 67"/>
                <a:gd name="T63" fmla="*/ 13 h 31"/>
                <a:gd name="T64" fmla="*/ 14 w 67"/>
                <a:gd name="T65" fmla="*/ 8 h 31"/>
                <a:gd name="T66" fmla="*/ 13 w 67"/>
                <a:gd name="T67" fmla="*/ 12 h 31"/>
                <a:gd name="T68" fmla="*/ 23 w 67"/>
                <a:gd name="T69" fmla="*/ 3 h 31"/>
                <a:gd name="T70" fmla="*/ 35 w 67"/>
                <a:gd name="T71" fmla="*/ 5 h 31"/>
                <a:gd name="T72" fmla="*/ 38 w 67"/>
                <a:gd name="T73" fmla="*/ 3 h 31"/>
                <a:gd name="T74" fmla="*/ 35 w 67"/>
                <a:gd name="T75" fmla="*/ 5 h 31"/>
                <a:gd name="T76" fmla="*/ 49 w 67"/>
                <a:gd name="T77" fmla="*/ 8 h 31"/>
                <a:gd name="T78" fmla="*/ 56 w 67"/>
                <a:gd name="T79" fmla="*/ 20 h 31"/>
                <a:gd name="T80" fmla="*/ 58 w 67"/>
                <a:gd name="T81" fmla="*/ 23 h 31"/>
                <a:gd name="T82" fmla="*/ 61 w 67"/>
                <a:gd name="T83" fmla="*/ 23 h 31"/>
                <a:gd name="T84" fmla="*/ 62 w 67"/>
                <a:gd name="T85" fmla="*/ 28 h 31"/>
                <a:gd name="T86" fmla="*/ 63 w 67"/>
                <a:gd name="T87" fmla="*/ 29 h 31"/>
                <a:gd name="T88" fmla="*/ 65 w 67"/>
                <a:gd name="T8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31">
                  <a:moveTo>
                    <a:pt x="67" y="27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4" y="27"/>
                    <a:pt x="62" y="23"/>
                    <a:pt x="59" y="19"/>
                  </a:cubicBezTo>
                  <a:cubicBezTo>
                    <a:pt x="56" y="15"/>
                    <a:pt x="53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4"/>
                    <a:pt x="41" y="3"/>
                    <a:pt x="38" y="2"/>
                  </a:cubicBezTo>
                  <a:cubicBezTo>
                    <a:pt x="26" y="0"/>
                    <a:pt x="18" y="5"/>
                    <a:pt x="11" y="9"/>
                  </a:cubicBezTo>
                  <a:cubicBezTo>
                    <a:pt x="7" y="12"/>
                    <a:pt x="4" y="15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5"/>
                    <a:pt x="4" y="14"/>
                    <a:pt x="6" y="13"/>
                  </a:cubicBezTo>
                  <a:cubicBezTo>
                    <a:pt x="6" y="14"/>
                    <a:pt x="6" y="15"/>
                    <a:pt x="6" y="17"/>
                  </a:cubicBezTo>
                  <a:cubicBezTo>
                    <a:pt x="4" y="17"/>
                    <a:pt x="2" y="18"/>
                    <a:pt x="0" y="17"/>
                  </a:cubicBezTo>
                  <a:cubicBezTo>
                    <a:pt x="3" y="18"/>
                    <a:pt x="10" y="19"/>
                    <a:pt x="18" y="21"/>
                  </a:cubicBezTo>
                  <a:cubicBezTo>
                    <a:pt x="20" y="12"/>
                    <a:pt x="28" y="7"/>
                    <a:pt x="36" y="8"/>
                  </a:cubicBezTo>
                  <a:cubicBezTo>
                    <a:pt x="45" y="10"/>
                    <a:pt x="50" y="18"/>
                    <a:pt x="48" y="26"/>
                  </a:cubicBezTo>
                  <a:cubicBezTo>
                    <a:pt x="54" y="28"/>
                    <a:pt x="66" y="31"/>
                    <a:pt x="66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6" y="29"/>
                    <a:pt x="6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lnTo>
                    <a:pt x="67" y="27"/>
                  </a:lnTo>
                  <a:close/>
                  <a:moveTo>
                    <a:pt x="61" y="22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5"/>
                    <a:pt x="60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2"/>
                    <a:pt x="59" y="21"/>
                    <a:pt x="59" y="1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1"/>
                    <a:pt x="60" y="21"/>
                    <a:pt x="61" y="22"/>
                  </a:cubicBezTo>
                  <a:close/>
                  <a:moveTo>
                    <a:pt x="52" y="10"/>
                  </a:moveTo>
                  <a:cubicBezTo>
                    <a:pt x="53" y="11"/>
                    <a:pt x="53" y="12"/>
                    <a:pt x="54" y="12"/>
                  </a:cubicBezTo>
                  <a:cubicBezTo>
                    <a:pt x="54" y="14"/>
                    <a:pt x="53" y="15"/>
                    <a:pt x="53" y="16"/>
                  </a:cubicBezTo>
                  <a:cubicBezTo>
                    <a:pt x="53" y="15"/>
                    <a:pt x="52" y="14"/>
                    <a:pt x="51" y="14"/>
                  </a:cubicBezTo>
                  <a:cubicBezTo>
                    <a:pt x="51" y="12"/>
                    <a:pt x="52" y="11"/>
                    <a:pt x="52" y="10"/>
                  </a:cubicBezTo>
                  <a:close/>
                  <a:moveTo>
                    <a:pt x="51" y="13"/>
                  </a:moveTo>
                  <a:cubicBezTo>
                    <a:pt x="50" y="12"/>
                    <a:pt x="50" y="12"/>
                    <a:pt x="49" y="11"/>
                  </a:cubicBezTo>
                  <a:cubicBezTo>
                    <a:pt x="49" y="10"/>
                    <a:pt x="49" y="9"/>
                    <a:pt x="49" y="8"/>
                  </a:cubicBezTo>
                  <a:cubicBezTo>
                    <a:pt x="50" y="9"/>
                    <a:pt x="51" y="9"/>
                    <a:pt x="52" y="10"/>
                  </a:cubicBezTo>
                  <a:cubicBezTo>
                    <a:pt x="51" y="11"/>
                    <a:pt x="51" y="12"/>
                    <a:pt x="51" y="13"/>
                  </a:cubicBezTo>
                  <a:close/>
                  <a:moveTo>
                    <a:pt x="54" y="13"/>
                  </a:moveTo>
                  <a:cubicBezTo>
                    <a:pt x="55" y="14"/>
                    <a:pt x="56" y="15"/>
                    <a:pt x="56" y="16"/>
                  </a:cubicBezTo>
                  <a:cubicBezTo>
                    <a:pt x="56" y="17"/>
                    <a:pt x="56" y="18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4" y="15"/>
                    <a:pt x="54" y="14"/>
                    <a:pt x="54" y="13"/>
                  </a:cubicBezTo>
                  <a:close/>
                  <a:moveTo>
                    <a:pt x="41" y="3"/>
                  </a:moveTo>
                  <a:cubicBezTo>
                    <a:pt x="42" y="4"/>
                    <a:pt x="43" y="4"/>
                    <a:pt x="44" y="4"/>
                  </a:cubicBezTo>
                  <a:cubicBezTo>
                    <a:pt x="43" y="5"/>
                    <a:pt x="43" y="6"/>
                    <a:pt x="43" y="7"/>
                  </a:cubicBezTo>
                  <a:cubicBezTo>
                    <a:pt x="42" y="7"/>
                    <a:pt x="42" y="6"/>
                    <a:pt x="41" y="6"/>
                  </a:cubicBezTo>
                  <a:cubicBezTo>
                    <a:pt x="41" y="5"/>
                    <a:pt x="41" y="4"/>
                    <a:pt x="41" y="3"/>
                  </a:cubicBezTo>
                  <a:close/>
                  <a:moveTo>
                    <a:pt x="40" y="6"/>
                  </a:moveTo>
                  <a:cubicBezTo>
                    <a:pt x="40" y="6"/>
                    <a:pt x="39" y="6"/>
                    <a:pt x="38" y="5"/>
                  </a:cubicBezTo>
                  <a:cubicBezTo>
                    <a:pt x="38" y="4"/>
                    <a:pt x="38" y="4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41" y="4"/>
                    <a:pt x="41" y="5"/>
                    <a:pt x="40" y="6"/>
                  </a:cubicBezTo>
                  <a:close/>
                  <a:moveTo>
                    <a:pt x="44" y="5"/>
                  </a:moveTo>
                  <a:cubicBezTo>
                    <a:pt x="45" y="5"/>
                    <a:pt x="46" y="5"/>
                    <a:pt x="46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8"/>
                    <a:pt x="44" y="8"/>
                    <a:pt x="44" y="7"/>
                  </a:cubicBezTo>
                  <a:cubicBezTo>
                    <a:pt x="44" y="6"/>
                    <a:pt x="44" y="6"/>
                    <a:pt x="44" y="5"/>
                  </a:cubicBezTo>
                  <a:close/>
                  <a:moveTo>
                    <a:pt x="27" y="2"/>
                  </a:moveTo>
                  <a:cubicBezTo>
                    <a:pt x="27" y="2"/>
                    <a:pt x="28" y="2"/>
                    <a:pt x="29" y="2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5"/>
                    <a:pt x="26" y="5"/>
                  </a:cubicBezTo>
                  <a:cubicBezTo>
                    <a:pt x="26" y="4"/>
                    <a:pt x="26" y="3"/>
                    <a:pt x="27" y="2"/>
                  </a:cubicBezTo>
                  <a:close/>
                  <a:moveTo>
                    <a:pt x="25" y="5"/>
                  </a:moveTo>
                  <a:cubicBezTo>
                    <a:pt x="25" y="6"/>
                    <a:pt x="24" y="6"/>
                    <a:pt x="23" y="6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5" y="5"/>
                  </a:cubicBezTo>
                  <a:close/>
                  <a:moveTo>
                    <a:pt x="30" y="2"/>
                  </a:moveTo>
                  <a:cubicBezTo>
                    <a:pt x="30" y="2"/>
                    <a:pt x="31" y="2"/>
                    <a:pt x="32" y="2"/>
                  </a:cubicBezTo>
                  <a:cubicBezTo>
                    <a:pt x="32" y="3"/>
                    <a:pt x="32" y="4"/>
                    <a:pt x="32" y="5"/>
                  </a:cubicBezTo>
                  <a:cubicBezTo>
                    <a:pt x="31" y="5"/>
                    <a:pt x="30" y="5"/>
                    <a:pt x="29" y="5"/>
                  </a:cubicBezTo>
                  <a:cubicBezTo>
                    <a:pt x="29" y="4"/>
                    <a:pt x="29" y="3"/>
                    <a:pt x="30" y="2"/>
                  </a:cubicBezTo>
                  <a:close/>
                  <a:moveTo>
                    <a:pt x="33" y="2"/>
                  </a:moveTo>
                  <a:cubicBezTo>
                    <a:pt x="33" y="2"/>
                    <a:pt x="34" y="2"/>
                    <a:pt x="35" y="2"/>
                  </a:cubicBezTo>
                  <a:cubicBezTo>
                    <a:pt x="35" y="3"/>
                    <a:pt x="35" y="4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2" y="4"/>
                    <a:pt x="32" y="3"/>
                    <a:pt x="33" y="2"/>
                  </a:cubicBezTo>
                  <a:close/>
                  <a:moveTo>
                    <a:pt x="20" y="5"/>
                  </a:moveTo>
                  <a:cubicBezTo>
                    <a:pt x="19" y="6"/>
                    <a:pt x="19" y="7"/>
                    <a:pt x="19" y="8"/>
                  </a:cubicBezTo>
                  <a:cubicBezTo>
                    <a:pt x="18" y="9"/>
                    <a:pt x="17" y="9"/>
                    <a:pt x="16" y="10"/>
                  </a:cubicBezTo>
                  <a:cubicBezTo>
                    <a:pt x="16" y="9"/>
                    <a:pt x="17" y="8"/>
                    <a:pt x="17" y="6"/>
                  </a:cubicBezTo>
                  <a:cubicBezTo>
                    <a:pt x="18" y="6"/>
                    <a:pt x="19" y="5"/>
                    <a:pt x="20" y="5"/>
                  </a:cubicBezTo>
                  <a:close/>
                  <a:moveTo>
                    <a:pt x="7" y="13"/>
                  </a:moveTo>
                  <a:cubicBezTo>
                    <a:pt x="8" y="12"/>
                    <a:pt x="9" y="12"/>
                    <a:pt x="10" y="11"/>
                  </a:cubicBezTo>
                  <a:cubicBezTo>
                    <a:pt x="9" y="12"/>
                    <a:pt x="9" y="14"/>
                    <a:pt x="9" y="15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7" y="15"/>
                    <a:pt x="7" y="14"/>
                    <a:pt x="7" y="13"/>
                  </a:cubicBezTo>
                  <a:close/>
                  <a:moveTo>
                    <a:pt x="10" y="15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3" y="10"/>
                    <a:pt x="13" y="11"/>
                    <a:pt x="12" y="13"/>
                  </a:cubicBezTo>
                  <a:cubicBezTo>
                    <a:pt x="11" y="13"/>
                    <a:pt x="10" y="14"/>
                    <a:pt x="10" y="15"/>
                  </a:cubicBezTo>
                  <a:close/>
                  <a:moveTo>
                    <a:pt x="13" y="12"/>
                  </a:moveTo>
                  <a:cubicBezTo>
                    <a:pt x="13" y="11"/>
                    <a:pt x="13" y="10"/>
                    <a:pt x="14" y="8"/>
                  </a:cubicBezTo>
                  <a:cubicBezTo>
                    <a:pt x="14" y="8"/>
                    <a:pt x="15" y="7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5" y="11"/>
                    <a:pt x="14" y="12"/>
                    <a:pt x="13" y="12"/>
                  </a:cubicBezTo>
                  <a:close/>
                  <a:moveTo>
                    <a:pt x="20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2" y="6"/>
                    <a:pt x="22" y="7"/>
                  </a:cubicBezTo>
                  <a:cubicBezTo>
                    <a:pt x="21" y="7"/>
                    <a:pt x="20" y="7"/>
                    <a:pt x="20" y="8"/>
                  </a:cubicBezTo>
                  <a:close/>
                  <a:moveTo>
                    <a:pt x="35" y="5"/>
                  </a:moveTo>
                  <a:cubicBezTo>
                    <a:pt x="35" y="4"/>
                    <a:pt x="35" y="3"/>
                    <a:pt x="36" y="2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4"/>
                    <a:pt x="3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5" y="5"/>
                  </a:cubicBezTo>
                  <a:close/>
                  <a:moveTo>
                    <a:pt x="46" y="9"/>
                  </a:moveTo>
                  <a:cubicBezTo>
                    <a:pt x="46" y="8"/>
                    <a:pt x="47" y="7"/>
                    <a:pt x="47" y="6"/>
                  </a:cubicBezTo>
                  <a:cubicBezTo>
                    <a:pt x="48" y="7"/>
                    <a:pt x="48" y="7"/>
                    <a:pt x="49" y="8"/>
                  </a:cubicBezTo>
                  <a:cubicBezTo>
                    <a:pt x="49" y="9"/>
                    <a:pt x="49" y="10"/>
                    <a:pt x="48" y="11"/>
                  </a:cubicBezTo>
                  <a:cubicBezTo>
                    <a:pt x="48" y="10"/>
                    <a:pt x="47" y="9"/>
                    <a:pt x="46" y="9"/>
                  </a:cubicBezTo>
                  <a:close/>
                  <a:moveTo>
                    <a:pt x="56" y="20"/>
                  </a:moveTo>
                  <a:cubicBezTo>
                    <a:pt x="56" y="19"/>
                    <a:pt x="56" y="17"/>
                    <a:pt x="57" y="16"/>
                  </a:cubicBezTo>
                  <a:cubicBezTo>
                    <a:pt x="57" y="17"/>
                    <a:pt x="58" y="18"/>
                    <a:pt x="59" y="19"/>
                  </a:cubicBezTo>
                  <a:cubicBezTo>
                    <a:pt x="58" y="20"/>
                    <a:pt x="58" y="21"/>
                    <a:pt x="58" y="23"/>
                  </a:cubicBezTo>
                  <a:cubicBezTo>
                    <a:pt x="57" y="22"/>
                    <a:pt x="56" y="21"/>
                    <a:pt x="56" y="20"/>
                  </a:cubicBezTo>
                  <a:close/>
                  <a:moveTo>
                    <a:pt x="60" y="26"/>
                  </a:moveTo>
                  <a:cubicBezTo>
                    <a:pt x="61" y="25"/>
                    <a:pt x="61" y="24"/>
                    <a:pt x="61" y="23"/>
                  </a:cubicBezTo>
                  <a:cubicBezTo>
                    <a:pt x="62" y="24"/>
                    <a:pt x="62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6"/>
                    <a:pt x="63" y="27"/>
                    <a:pt x="62" y="28"/>
                  </a:cubicBezTo>
                  <a:cubicBezTo>
                    <a:pt x="62" y="28"/>
                    <a:pt x="61" y="27"/>
                    <a:pt x="60" y="26"/>
                  </a:cubicBezTo>
                  <a:close/>
                  <a:moveTo>
                    <a:pt x="65" y="30"/>
                  </a:moveTo>
                  <a:cubicBezTo>
                    <a:pt x="64" y="30"/>
                    <a:pt x="63" y="29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4" y="26"/>
                    <a:pt x="65" y="27"/>
                    <a:pt x="65" y="27"/>
                  </a:cubicBezTo>
                  <a:cubicBezTo>
                    <a:pt x="65" y="28"/>
                    <a:pt x="65" y="29"/>
                    <a:pt x="65" y="3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ïṧḷïḓê-Freeform: Shape 289"/>
            <p:cNvSpPr>
              <a:spLocks/>
            </p:cNvSpPr>
            <p:nvPr/>
          </p:nvSpPr>
          <p:spPr bwMode="auto">
            <a:xfrm>
              <a:off x="8438239" y="6057704"/>
              <a:ext cx="1386394" cy="895858"/>
            </a:xfrm>
            <a:custGeom>
              <a:avLst/>
              <a:gdLst>
                <a:gd name="T0" fmla="*/ 42 w 69"/>
                <a:gd name="T1" fmla="*/ 19 h 44"/>
                <a:gd name="T2" fmla="*/ 42 w 69"/>
                <a:gd name="T3" fmla="*/ 22 h 44"/>
                <a:gd name="T4" fmla="*/ 34 w 69"/>
                <a:gd name="T5" fmla="*/ 21 h 44"/>
                <a:gd name="T6" fmla="*/ 32 w 69"/>
                <a:gd name="T7" fmla="*/ 16 h 44"/>
                <a:gd name="T8" fmla="*/ 32 w 69"/>
                <a:gd name="T9" fmla="*/ 16 h 44"/>
                <a:gd name="T10" fmla="*/ 32 w 69"/>
                <a:gd name="T11" fmla="*/ 12 h 44"/>
                <a:gd name="T12" fmla="*/ 30 w 69"/>
                <a:gd name="T13" fmla="*/ 11 h 44"/>
                <a:gd name="T14" fmla="*/ 25 w 69"/>
                <a:gd name="T15" fmla="*/ 1 h 44"/>
                <a:gd name="T16" fmla="*/ 1 w 69"/>
                <a:gd name="T17" fmla="*/ 0 h 44"/>
                <a:gd name="T18" fmla="*/ 1 w 69"/>
                <a:gd name="T19" fmla="*/ 10 h 44"/>
                <a:gd name="T20" fmla="*/ 0 w 69"/>
                <a:gd name="T21" fmla="*/ 20 h 44"/>
                <a:gd name="T22" fmla="*/ 0 w 69"/>
                <a:gd name="T23" fmla="*/ 20 h 44"/>
                <a:gd name="T24" fmla="*/ 0 w 69"/>
                <a:gd name="T25" fmla="*/ 30 h 44"/>
                <a:gd name="T26" fmla="*/ 0 w 69"/>
                <a:gd name="T27" fmla="*/ 40 h 44"/>
                <a:gd name="T28" fmla="*/ 66 w 69"/>
                <a:gd name="T29" fmla="*/ 44 h 44"/>
                <a:gd name="T30" fmla="*/ 67 w 69"/>
                <a:gd name="T31" fmla="*/ 34 h 44"/>
                <a:gd name="T32" fmla="*/ 69 w 69"/>
                <a:gd name="T33" fmla="*/ 21 h 44"/>
                <a:gd name="T34" fmla="*/ 42 w 69"/>
                <a:gd name="T35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42" y="19"/>
                  </a:moveTo>
                  <a:cubicBezTo>
                    <a:pt x="42" y="20"/>
                    <a:pt x="42" y="21"/>
                    <a:pt x="42" y="22"/>
                  </a:cubicBezTo>
                  <a:cubicBezTo>
                    <a:pt x="39" y="22"/>
                    <a:pt x="37" y="21"/>
                    <a:pt x="34" y="21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1" y="12"/>
                    <a:pt x="31" y="12"/>
                    <a:pt x="30" y="11"/>
                  </a:cubicBezTo>
                  <a:cubicBezTo>
                    <a:pt x="28" y="7"/>
                    <a:pt x="26" y="4"/>
                    <a:pt x="25" y="1"/>
                  </a:cubicBezTo>
                  <a:cubicBezTo>
                    <a:pt x="17" y="1"/>
                    <a:pt x="9" y="0"/>
                    <a:pt x="1" y="0"/>
                  </a:cubicBezTo>
                  <a:cubicBezTo>
                    <a:pt x="1" y="4"/>
                    <a:pt x="1" y="7"/>
                    <a:pt x="1" y="10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22" y="41"/>
                    <a:pt x="44" y="42"/>
                    <a:pt x="66" y="44"/>
                  </a:cubicBezTo>
                  <a:cubicBezTo>
                    <a:pt x="67" y="41"/>
                    <a:pt x="67" y="38"/>
                    <a:pt x="67" y="34"/>
                  </a:cubicBezTo>
                  <a:cubicBezTo>
                    <a:pt x="68" y="30"/>
                    <a:pt x="68" y="25"/>
                    <a:pt x="69" y="21"/>
                  </a:cubicBezTo>
                  <a:cubicBezTo>
                    <a:pt x="60" y="20"/>
                    <a:pt x="51" y="19"/>
                    <a:pt x="42" y="1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ïṧḷïḓê-Freeform: Shape 290"/>
            <p:cNvSpPr>
              <a:spLocks/>
            </p:cNvSpPr>
            <p:nvPr/>
          </p:nvSpPr>
          <p:spPr bwMode="auto">
            <a:xfrm>
              <a:off x="9201903" y="6729597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2 w 5"/>
                <a:gd name="T5" fmla="*/ 0 h 7"/>
                <a:gd name="T6" fmla="*/ 2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ïṧḷïḓê-Freeform: Shape 291"/>
            <p:cNvSpPr>
              <a:spLocks/>
            </p:cNvSpPr>
            <p:nvPr/>
          </p:nvSpPr>
          <p:spPr bwMode="auto">
            <a:xfrm>
              <a:off x="9060970" y="6729597"/>
              <a:ext cx="100511" cy="143119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ïṧḷïḓê-Freeform: Shape 292"/>
            <p:cNvSpPr>
              <a:spLocks/>
            </p:cNvSpPr>
            <p:nvPr/>
          </p:nvSpPr>
          <p:spPr bwMode="auto">
            <a:xfrm>
              <a:off x="9322079" y="6750355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6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ïṧḷïḓê-Freeform: Shape 293"/>
            <p:cNvSpPr>
              <a:spLocks/>
            </p:cNvSpPr>
            <p:nvPr/>
          </p:nvSpPr>
          <p:spPr bwMode="auto">
            <a:xfrm>
              <a:off x="9442255" y="6750355"/>
              <a:ext cx="100511" cy="142026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ïṧḷïḓê-Freeform: Shape 294"/>
            <p:cNvSpPr>
              <a:spLocks/>
            </p:cNvSpPr>
            <p:nvPr/>
          </p:nvSpPr>
          <p:spPr bwMode="auto">
            <a:xfrm>
              <a:off x="9563524" y="6770020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4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6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ïṧḷïḓê-Freeform: Shape 295"/>
            <p:cNvSpPr>
              <a:spLocks/>
            </p:cNvSpPr>
            <p:nvPr/>
          </p:nvSpPr>
          <p:spPr bwMode="auto">
            <a:xfrm>
              <a:off x="9643277" y="6770020"/>
              <a:ext cx="60088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1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ïṧḷïḓê-Freeform: Shape 296"/>
            <p:cNvSpPr>
              <a:spLocks/>
            </p:cNvSpPr>
            <p:nvPr/>
          </p:nvSpPr>
          <p:spPr bwMode="auto">
            <a:xfrm>
              <a:off x="9703365" y="6770020"/>
              <a:ext cx="40423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2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ïṧḷïḓê-Freeform: Shape 297"/>
            <p:cNvSpPr>
              <a:spLocks/>
            </p:cNvSpPr>
            <p:nvPr/>
          </p:nvSpPr>
          <p:spPr bwMode="auto">
            <a:xfrm>
              <a:off x="9743787" y="6770020"/>
              <a:ext cx="19665" cy="143119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0 w 1"/>
                <a:gd name="T11" fmla="*/ 7 h 7"/>
                <a:gd name="T12" fmla="*/ 1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6"/>
                    <a:pt x="1" y="4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lnTo>
                    <a:pt x="1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ïṧḷïḓê-Freeform: Shape 298"/>
            <p:cNvSpPr>
              <a:spLocks/>
            </p:cNvSpPr>
            <p:nvPr/>
          </p:nvSpPr>
          <p:spPr bwMode="auto">
            <a:xfrm>
              <a:off x="8920036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1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5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6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9" name="ïṧḷïḓê-Freeform: Shape 299"/>
            <p:cNvSpPr>
              <a:spLocks/>
            </p:cNvSpPr>
            <p:nvPr/>
          </p:nvSpPr>
          <p:spPr bwMode="auto">
            <a:xfrm>
              <a:off x="8799860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0" name="ïṧḷïḓê-Freeform: Shape 300"/>
            <p:cNvSpPr>
              <a:spLocks/>
            </p:cNvSpPr>
            <p:nvPr/>
          </p:nvSpPr>
          <p:spPr bwMode="auto">
            <a:xfrm>
              <a:off x="8679684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4 w 5"/>
                <a:gd name="T9" fmla="*/ 2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1" name="ïṧḷïḓê-Freeform: Shape 301"/>
            <p:cNvSpPr>
              <a:spLocks/>
            </p:cNvSpPr>
            <p:nvPr/>
          </p:nvSpPr>
          <p:spPr bwMode="auto">
            <a:xfrm>
              <a:off x="8598838" y="6709932"/>
              <a:ext cx="60088" cy="142026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1 w 3"/>
                <a:gd name="T5" fmla="*/ 0 h 7"/>
                <a:gd name="T6" fmla="*/ 1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2" name="ïṧḷïḓê-Freeform: Shape 302"/>
            <p:cNvSpPr>
              <a:spLocks/>
            </p:cNvSpPr>
            <p:nvPr/>
          </p:nvSpPr>
          <p:spPr bwMode="auto">
            <a:xfrm>
              <a:off x="8519085" y="6709932"/>
              <a:ext cx="60088" cy="121269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2 h 6"/>
                <a:gd name="T4" fmla="*/ 1 w 3"/>
                <a:gd name="T5" fmla="*/ 0 h 6"/>
                <a:gd name="T6" fmla="*/ 2 w 3"/>
                <a:gd name="T7" fmla="*/ 0 h 6"/>
                <a:gd name="T8" fmla="*/ 3 w 3"/>
                <a:gd name="T9" fmla="*/ 2 h 6"/>
                <a:gd name="T10" fmla="*/ 2 w 3"/>
                <a:gd name="T11" fmla="*/ 6 h 6"/>
                <a:gd name="T12" fmla="*/ 0 w 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2" y="6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3" name="ïṧḷïḓê-Freeform: Shape 303"/>
            <p:cNvSpPr>
              <a:spLocks/>
            </p:cNvSpPr>
            <p:nvPr/>
          </p:nvSpPr>
          <p:spPr bwMode="auto">
            <a:xfrm>
              <a:off x="8478662" y="6689174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3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3 h 7"/>
                <a:gd name="T10" fmla="*/ 1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2"/>
                    <a:pt x="2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4" name="ïṧḷïḓê-Freeform: Shape 304"/>
            <p:cNvSpPr>
              <a:spLocks/>
            </p:cNvSpPr>
            <p:nvPr/>
          </p:nvSpPr>
          <p:spPr bwMode="auto">
            <a:xfrm>
              <a:off x="8457905" y="6689174"/>
              <a:ext cx="20758" cy="142026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3 h 7"/>
                <a:gd name="T10" fmla="*/ 0 w 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5" name="ïṧḷïḓê-Freeform: Shape 305"/>
            <p:cNvSpPr>
              <a:spLocks/>
            </p:cNvSpPr>
            <p:nvPr/>
          </p:nvSpPr>
          <p:spPr bwMode="auto">
            <a:xfrm>
              <a:off x="9201903" y="6526391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6" name="ïṧḷïḓê-Freeform: Shape 306"/>
            <p:cNvSpPr>
              <a:spLocks/>
            </p:cNvSpPr>
            <p:nvPr/>
          </p:nvSpPr>
          <p:spPr bwMode="auto">
            <a:xfrm>
              <a:off x="9060970" y="6526391"/>
              <a:ext cx="120176" cy="142026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3 w 6"/>
                <a:gd name="T7" fmla="*/ 0 h 7"/>
                <a:gd name="T8" fmla="*/ 1 w 6"/>
                <a:gd name="T9" fmla="*/ 2 h 7"/>
                <a:gd name="T10" fmla="*/ 0 w 6"/>
                <a:gd name="T11" fmla="*/ 7 h 7"/>
                <a:gd name="T12" fmla="*/ 5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6" y="5"/>
                    <a:pt x="6" y="4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7" name="ïṧḷïḓê-Freeform: Shape 307"/>
            <p:cNvSpPr>
              <a:spLocks/>
            </p:cNvSpPr>
            <p:nvPr/>
          </p:nvSpPr>
          <p:spPr bwMode="auto">
            <a:xfrm>
              <a:off x="9341744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8" name="ïṧḷïḓê-Freeform: Shape 308"/>
            <p:cNvSpPr>
              <a:spLocks/>
            </p:cNvSpPr>
            <p:nvPr/>
          </p:nvSpPr>
          <p:spPr bwMode="auto">
            <a:xfrm>
              <a:off x="9463013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9" name="ïṧḷïḓê-Freeform: Shape 309"/>
            <p:cNvSpPr>
              <a:spLocks/>
            </p:cNvSpPr>
            <p:nvPr/>
          </p:nvSpPr>
          <p:spPr bwMode="auto">
            <a:xfrm>
              <a:off x="9583189" y="6566813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3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0" name="ïṧḷïḓê-Freeform: Shape 310"/>
            <p:cNvSpPr>
              <a:spLocks/>
            </p:cNvSpPr>
            <p:nvPr/>
          </p:nvSpPr>
          <p:spPr bwMode="auto">
            <a:xfrm>
              <a:off x="9662942" y="6566813"/>
              <a:ext cx="61181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0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6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1" name="ïṧḷïḓê-Freeform: Shape 311"/>
            <p:cNvSpPr>
              <a:spLocks/>
            </p:cNvSpPr>
            <p:nvPr/>
          </p:nvSpPr>
          <p:spPr bwMode="auto">
            <a:xfrm>
              <a:off x="9724122" y="6566813"/>
              <a:ext cx="39330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3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2" name="ïṧḷïḓê-Freeform: Shape 312"/>
            <p:cNvSpPr>
              <a:spLocks/>
            </p:cNvSpPr>
            <p:nvPr/>
          </p:nvSpPr>
          <p:spPr bwMode="auto">
            <a:xfrm>
              <a:off x="9763453" y="6587571"/>
              <a:ext cx="20758" cy="122361"/>
            </a:xfrm>
            <a:custGeom>
              <a:avLst/>
              <a:gdLst>
                <a:gd name="T0" fmla="*/ 1 w 1"/>
                <a:gd name="T1" fmla="*/ 6 h 6"/>
                <a:gd name="T2" fmla="*/ 1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0 w 1"/>
                <a:gd name="T11" fmla="*/ 6 h 6"/>
                <a:gd name="T12" fmla="*/ 1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5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3" name="ïṧḷïḓê-Freeform: Shape 313"/>
            <p:cNvSpPr>
              <a:spLocks/>
            </p:cNvSpPr>
            <p:nvPr/>
          </p:nvSpPr>
          <p:spPr bwMode="auto">
            <a:xfrm>
              <a:off x="8940794" y="6505633"/>
              <a:ext cx="100511" cy="162784"/>
            </a:xfrm>
            <a:custGeom>
              <a:avLst/>
              <a:gdLst>
                <a:gd name="T0" fmla="*/ 0 w 5"/>
                <a:gd name="T1" fmla="*/ 7 h 8"/>
                <a:gd name="T2" fmla="*/ 0 w 5"/>
                <a:gd name="T3" fmla="*/ 3 h 8"/>
                <a:gd name="T4" fmla="*/ 3 w 5"/>
                <a:gd name="T5" fmla="*/ 1 h 8"/>
                <a:gd name="T6" fmla="*/ 3 w 5"/>
                <a:gd name="T7" fmla="*/ 1 h 8"/>
                <a:gd name="T8" fmla="*/ 5 w 5"/>
                <a:gd name="T9" fmla="*/ 3 h 8"/>
                <a:gd name="T10" fmla="*/ 5 w 5"/>
                <a:gd name="T11" fmla="*/ 8 h 8"/>
                <a:gd name="T12" fmla="*/ 0 w 5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4" name="ïṧḷïḓê-Freeform: Shape 314"/>
            <p:cNvSpPr>
              <a:spLocks/>
            </p:cNvSpPr>
            <p:nvPr/>
          </p:nvSpPr>
          <p:spPr bwMode="auto">
            <a:xfrm>
              <a:off x="8819525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3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4" y="6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5" name="ïṧḷïḓê-Freeform: Shape 315"/>
            <p:cNvSpPr>
              <a:spLocks/>
            </p:cNvSpPr>
            <p:nvPr/>
          </p:nvSpPr>
          <p:spPr bwMode="auto">
            <a:xfrm>
              <a:off x="8699349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6" name="ïṧḷïḓê-Freeform: Shape 316"/>
            <p:cNvSpPr>
              <a:spLocks/>
            </p:cNvSpPr>
            <p:nvPr/>
          </p:nvSpPr>
          <p:spPr bwMode="auto">
            <a:xfrm>
              <a:off x="8598838" y="6505633"/>
              <a:ext cx="60088" cy="143119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7" name="i$liḋe-Freeform: Shape 317"/>
            <p:cNvSpPr>
              <a:spLocks/>
            </p:cNvSpPr>
            <p:nvPr/>
          </p:nvSpPr>
          <p:spPr bwMode="auto">
            <a:xfrm>
              <a:off x="8519085" y="6505633"/>
              <a:ext cx="60088" cy="143119"/>
            </a:xfrm>
            <a:custGeom>
              <a:avLst/>
              <a:gdLst>
                <a:gd name="T0" fmla="*/ 0 w 3"/>
                <a:gd name="T1" fmla="*/ 6 h 7"/>
                <a:gd name="T2" fmla="*/ 1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8" name="i$liḋe-Freeform: Shape 318"/>
            <p:cNvSpPr>
              <a:spLocks/>
            </p:cNvSpPr>
            <p:nvPr/>
          </p:nvSpPr>
          <p:spPr bwMode="auto">
            <a:xfrm>
              <a:off x="8478662" y="6505633"/>
              <a:ext cx="40423" cy="122361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2 h 6"/>
                <a:gd name="T4" fmla="*/ 1 w 2"/>
                <a:gd name="T5" fmla="*/ 0 h 6"/>
                <a:gd name="T6" fmla="*/ 1 w 2"/>
                <a:gd name="T7" fmla="*/ 0 h 6"/>
                <a:gd name="T8" fmla="*/ 2 w 2"/>
                <a:gd name="T9" fmla="*/ 2 h 6"/>
                <a:gd name="T10" fmla="*/ 2 w 2"/>
                <a:gd name="T11" fmla="*/ 6 h 6"/>
                <a:gd name="T12" fmla="*/ 0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9" name="i$liḋe-Freeform: Shape 319"/>
            <p:cNvSpPr>
              <a:spLocks/>
            </p:cNvSpPr>
            <p:nvPr/>
          </p:nvSpPr>
          <p:spPr bwMode="auto">
            <a:xfrm>
              <a:off x="8457905" y="6484875"/>
              <a:ext cx="20758" cy="143119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1 w 1"/>
                <a:gd name="T11" fmla="*/ 7 h 7"/>
                <a:gd name="T12" fmla="*/ 0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0" name="i$liḋe-Freeform: Shape 320"/>
            <p:cNvSpPr>
              <a:spLocks/>
            </p:cNvSpPr>
            <p:nvPr/>
          </p:nvSpPr>
          <p:spPr bwMode="auto">
            <a:xfrm>
              <a:off x="8940794" y="6322091"/>
              <a:ext cx="100511" cy="143119"/>
            </a:xfrm>
            <a:custGeom>
              <a:avLst/>
              <a:gdLst>
                <a:gd name="T0" fmla="*/ 0 w 5"/>
                <a:gd name="T1" fmla="*/ 6 h 7"/>
                <a:gd name="T2" fmla="*/ 1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2 h 7"/>
                <a:gd name="T10" fmla="*/ 5 w 5"/>
                <a:gd name="T11" fmla="*/ 7 h 7"/>
                <a:gd name="T12" fmla="*/ 0 w 5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5" y="5"/>
                    <a:pt x="5" y="7"/>
                  </a:cubicBezTo>
                  <a:cubicBezTo>
                    <a:pt x="4" y="7"/>
                    <a:pt x="2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1" name="i$liḋe-Freeform: Shape 321"/>
            <p:cNvSpPr>
              <a:spLocks/>
            </p:cNvSpPr>
            <p:nvPr/>
          </p:nvSpPr>
          <p:spPr bwMode="auto">
            <a:xfrm>
              <a:off x="8819525" y="6302426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2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2" name="i$liḋe-Freeform: Shape 322"/>
            <p:cNvSpPr>
              <a:spLocks/>
            </p:cNvSpPr>
            <p:nvPr/>
          </p:nvSpPr>
          <p:spPr bwMode="auto">
            <a:xfrm>
              <a:off x="8699349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3" name="i$liḋe-Freeform: Shape 323"/>
            <p:cNvSpPr>
              <a:spLocks/>
            </p:cNvSpPr>
            <p:nvPr/>
          </p:nvSpPr>
          <p:spPr bwMode="auto">
            <a:xfrm>
              <a:off x="8598838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3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4" name="i$liḋe-Freeform: Shape 324"/>
            <p:cNvSpPr>
              <a:spLocks/>
            </p:cNvSpPr>
            <p:nvPr/>
          </p:nvSpPr>
          <p:spPr bwMode="auto">
            <a:xfrm>
              <a:off x="8538750" y="6302426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2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2 h 7"/>
                <a:gd name="T10" fmla="*/ 2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5" name="i$liḋe-Freeform: Shape 325"/>
            <p:cNvSpPr>
              <a:spLocks/>
            </p:cNvSpPr>
            <p:nvPr/>
          </p:nvSpPr>
          <p:spPr bwMode="auto">
            <a:xfrm>
              <a:off x="8498327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0 w 1"/>
                <a:gd name="T5" fmla="*/ 0 h 6"/>
                <a:gd name="T6" fmla="*/ 0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6" name="i$liḋe-Freeform: Shape 326"/>
            <p:cNvSpPr>
              <a:spLocks/>
            </p:cNvSpPr>
            <p:nvPr/>
          </p:nvSpPr>
          <p:spPr bwMode="auto">
            <a:xfrm>
              <a:off x="8457905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7" name="i$liḋe-Freeform: Shape 327"/>
            <p:cNvSpPr>
              <a:spLocks/>
            </p:cNvSpPr>
            <p:nvPr/>
          </p:nvSpPr>
          <p:spPr bwMode="auto">
            <a:xfrm>
              <a:off x="9382167" y="6465210"/>
              <a:ext cx="40423" cy="4042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8" name="i$liḋe-Freeform: Shape 328"/>
            <p:cNvSpPr>
              <a:spLocks/>
            </p:cNvSpPr>
            <p:nvPr/>
          </p:nvSpPr>
          <p:spPr bwMode="auto">
            <a:xfrm>
              <a:off x="873977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9" name="i$liḋe-Freeform: Shape 329"/>
            <p:cNvSpPr>
              <a:spLocks/>
            </p:cNvSpPr>
            <p:nvPr/>
          </p:nvSpPr>
          <p:spPr bwMode="auto">
            <a:xfrm>
              <a:off x="8558415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0" name="i$liḋe-Freeform: Shape 330"/>
            <p:cNvSpPr>
              <a:spLocks/>
            </p:cNvSpPr>
            <p:nvPr/>
          </p:nvSpPr>
          <p:spPr bwMode="auto">
            <a:xfrm>
              <a:off x="9623611" y="6484875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1" name="i$liḋe-Freeform: Shape 331"/>
            <p:cNvSpPr>
              <a:spLocks/>
            </p:cNvSpPr>
            <p:nvPr/>
          </p:nvSpPr>
          <p:spPr bwMode="auto">
            <a:xfrm>
              <a:off x="9743787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2" name="i$liḋe-Freeform: Shape 332"/>
            <p:cNvSpPr>
              <a:spLocks/>
            </p:cNvSpPr>
            <p:nvPr/>
          </p:nvSpPr>
          <p:spPr bwMode="auto">
            <a:xfrm>
              <a:off x="9784211" y="6505633"/>
              <a:ext cx="19665" cy="4042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3" name="i$liḋe-Freeform: Shape 333"/>
            <p:cNvSpPr>
              <a:spLocks/>
            </p:cNvSpPr>
            <p:nvPr/>
          </p:nvSpPr>
          <p:spPr bwMode="auto">
            <a:xfrm>
              <a:off x="10105408" y="6159308"/>
              <a:ext cx="1164615" cy="1018219"/>
            </a:xfrm>
            <a:custGeom>
              <a:avLst/>
              <a:gdLst>
                <a:gd name="T0" fmla="*/ 45 w 58"/>
                <a:gd name="T1" fmla="*/ 44 h 50"/>
                <a:gd name="T2" fmla="*/ 46 w 58"/>
                <a:gd name="T3" fmla="*/ 36 h 50"/>
                <a:gd name="T4" fmla="*/ 46 w 58"/>
                <a:gd name="T5" fmla="*/ 35 h 50"/>
                <a:gd name="T6" fmla="*/ 46 w 58"/>
                <a:gd name="T7" fmla="*/ 32 h 50"/>
                <a:gd name="T8" fmla="*/ 44 w 58"/>
                <a:gd name="T9" fmla="*/ 35 h 50"/>
                <a:gd name="T10" fmla="*/ 41 w 58"/>
                <a:gd name="T11" fmla="*/ 35 h 50"/>
                <a:gd name="T12" fmla="*/ 49 w 58"/>
                <a:gd name="T13" fmla="*/ 20 h 50"/>
                <a:gd name="T14" fmla="*/ 44 w 58"/>
                <a:gd name="T15" fmla="*/ 16 h 50"/>
                <a:gd name="T16" fmla="*/ 52 w 58"/>
                <a:gd name="T17" fmla="*/ 13 h 50"/>
                <a:gd name="T18" fmla="*/ 58 w 58"/>
                <a:gd name="T19" fmla="*/ 9 h 50"/>
                <a:gd name="T20" fmla="*/ 4 w 58"/>
                <a:gd name="T21" fmla="*/ 0 h 50"/>
                <a:gd name="T22" fmla="*/ 5 w 58"/>
                <a:gd name="T23" fmla="*/ 5 h 50"/>
                <a:gd name="T24" fmla="*/ 16 w 58"/>
                <a:gd name="T25" fmla="*/ 10 h 50"/>
                <a:gd name="T26" fmla="*/ 16 w 58"/>
                <a:gd name="T27" fmla="*/ 15 h 50"/>
                <a:gd name="T28" fmla="*/ 15 w 58"/>
                <a:gd name="T29" fmla="*/ 18 h 50"/>
                <a:gd name="T30" fmla="*/ 10 w 58"/>
                <a:gd name="T31" fmla="*/ 30 h 50"/>
                <a:gd name="T32" fmla="*/ 12 w 58"/>
                <a:gd name="T33" fmla="*/ 28 h 50"/>
                <a:gd name="T34" fmla="*/ 8 w 58"/>
                <a:gd name="T35" fmla="*/ 28 h 50"/>
                <a:gd name="T36" fmla="*/ 8 w 58"/>
                <a:gd name="T37" fmla="*/ 30 h 50"/>
                <a:gd name="T38" fmla="*/ 8 w 58"/>
                <a:gd name="T39" fmla="*/ 32 h 50"/>
                <a:gd name="T40" fmla="*/ 16 w 58"/>
                <a:gd name="T41" fmla="*/ 39 h 50"/>
                <a:gd name="T42" fmla="*/ 19 w 58"/>
                <a:gd name="T43" fmla="*/ 39 h 50"/>
                <a:gd name="T44" fmla="*/ 33 w 58"/>
                <a:gd name="T45" fmla="*/ 35 h 50"/>
                <a:gd name="T46" fmla="*/ 33 w 58"/>
                <a:gd name="T47" fmla="*/ 40 h 50"/>
                <a:gd name="T48" fmla="*/ 40 w 58"/>
                <a:gd name="T49" fmla="*/ 42 h 50"/>
                <a:gd name="T50" fmla="*/ 19 w 58"/>
                <a:gd name="T51" fmla="*/ 13 h 50"/>
                <a:gd name="T52" fmla="*/ 30 w 58"/>
                <a:gd name="T53" fmla="*/ 13 h 50"/>
                <a:gd name="T54" fmla="*/ 40 w 58"/>
                <a:gd name="T55" fmla="*/ 16 h 50"/>
                <a:gd name="T56" fmla="*/ 19 w 58"/>
                <a:gd name="T57" fmla="*/ 16 h 50"/>
                <a:gd name="T58" fmla="*/ 39 w 58"/>
                <a:gd name="T59" fmla="*/ 21 h 50"/>
                <a:gd name="T60" fmla="*/ 34 w 58"/>
                <a:gd name="T61" fmla="*/ 33 h 50"/>
                <a:gd name="T62" fmla="*/ 35 w 58"/>
                <a:gd name="T63" fmla="*/ 31 h 50"/>
                <a:gd name="T64" fmla="*/ 32 w 58"/>
                <a:gd name="T65" fmla="*/ 31 h 50"/>
                <a:gd name="T66" fmla="*/ 32 w 58"/>
                <a:gd name="T67" fmla="*/ 34 h 50"/>
                <a:gd name="T68" fmla="*/ 31 w 58"/>
                <a:gd name="T69" fmla="*/ 35 h 50"/>
                <a:gd name="T70" fmla="*/ 22 w 58"/>
                <a:gd name="T71" fmla="*/ 38 h 50"/>
                <a:gd name="T72" fmla="*/ 23 w 58"/>
                <a:gd name="T73" fmla="*/ 32 h 50"/>
                <a:gd name="T74" fmla="*/ 23 w 58"/>
                <a:gd name="T75" fmla="*/ 31 h 50"/>
                <a:gd name="T76" fmla="*/ 22 w 58"/>
                <a:gd name="T77" fmla="*/ 28 h 50"/>
                <a:gd name="T78" fmla="*/ 20 w 58"/>
                <a:gd name="T79" fmla="*/ 31 h 50"/>
                <a:gd name="T80" fmla="*/ 17 w 58"/>
                <a:gd name="T81" fmla="*/ 31 h 50"/>
                <a:gd name="T82" fmla="*/ 13 w 58"/>
                <a:gd name="T83" fmla="*/ 33 h 50"/>
                <a:gd name="T84" fmla="*/ 10 w 58"/>
                <a:gd name="T8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50">
                  <a:moveTo>
                    <a:pt x="0" y="41"/>
                  </a:moveTo>
                  <a:cubicBezTo>
                    <a:pt x="5" y="41"/>
                    <a:pt x="52" y="49"/>
                    <a:pt x="58" y="50"/>
                  </a:cubicBezTo>
                  <a:cubicBezTo>
                    <a:pt x="54" y="49"/>
                    <a:pt x="50" y="47"/>
                    <a:pt x="45" y="44"/>
                  </a:cubicBezTo>
                  <a:cubicBezTo>
                    <a:pt x="45" y="42"/>
                    <a:pt x="45" y="40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4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3"/>
                    <a:pt x="46" y="33"/>
                    <a:pt x="46" y="32"/>
                  </a:cubicBezTo>
                  <a:cubicBezTo>
                    <a:pt x="45" y="32"/>
                    <a:pt x="44" y="32"/>
                    <a:pt x="43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5"/>
                    <a:pt x="42" y="35"/>
                    <a:pt x="41" y="35"/>
                  </a:cubicBezTo>
                  <a:cubicBezTo>
                    <a:pt x="41" y="31"/>
                    <a:pt x="42" y="26"/>
                    <a:pt x="42" y="22"/>
                  </a:cubicBezTo>
                  <a:cubicBezTo>
                    <a:pt x="44" y="22"/>
                    <a:pt x="46" y="22"/>
                    <a:pt x="48" y="23"/>
                  </a:cubicBezTo>
                  <a:cubicBezTo>
                    <a:pt x="48" y="22"/>
                    <a:pt x="49" y="21"/>
                    <a:pt x="49" y="20"/>
                  </a:cubicBezTo>
                  <a:cubicBezTo>
                    <a:pt x="49" y="20"/>
                    <a:pt x="46" y="20"/>
                    <a:pt x="43" y="19"/>
                  </a:cubicBezTo>
                  <a:cubicBezTo>
                    <a:pt x="43" y="18"/>
                    <a:pt x="43" y="17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8" y="15"/>
                    <a:pt x="51" y="15"/>
                    <a:pt x="51" y="15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5" y="13"/>
                    <a:pt x="56" y="13"/>
                    <a:pt x="56" y="13"/>
                  </a:cubicBezTo>
                  <a:cubicBezTo>
                    <a:pt x="56" y="12"/>
                    <a:pt x="56" y="10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42" y="8"/>
                    <a:pt x="31" y="7"/>
                  </a:cubicBezTo>
                  <a:cubicBezTo>
                    <a:pt x="20" y="5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5"/>
                    <a:pt x="6" y="6"/>
                    <a:pt x="9" y="7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9" y="9"/>
                    <a:pt x="12" y="9"/>
                    <a:pt x="16" y="10"/>
                  </a:cubicBezTo>
                  <a:cubicBezTo>
                    <a:pt x="16" y="11"/>
                    <a:pt x="16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6" y="15"/>
                  </a:cubicBezTo>
                  <a:cubicBezTo>
                    <a:pt x="12" y="15"/>
                    <a:pt x="10" y="14"/>
                    <a:pt x="10" y="14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11" y="17"/>
                    <a:pt x="13" y="18"/>
                    <a:pt x="15" y="18"/>
                  </a:cubicBezTo>
                  <a:cubicBezTo>
                    <a:pt x="15" y="22"/>
                    <a:pt x="14" y="27"/>
                    <a:pt x="13" y="31"/>
                  </a:cubicBezTo>
                  <a:cubicBezTo>
                    <a:pt x="12" y="31"/>
                    <a:pt x="11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8"/>
                    <a:pt x="10" y="27"/>
                    <a:pt x="9" y="27"/>
                  </a:cubicBezTo>
                  <a:cubicBezTo>
                    <a:pt x="8" y="27"/>
                    <a:pt x="8" y="27"/>
                    <a:pt x="7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5"/>
                    <a:pt x="7" y="38"/>
                    <a:pt x="6" y="41"/>
                  </a:cubicBezTo>
                  <a:cubicBezTo>
                    <a:pt x="4" y="41"/>
                    <a:pt x="3" y="42"/>
                    <a:pt x="0" y="41"/>
                  </a:cubicBezTo>
                  <a:close/>
                  <a:moveTo>
                    <a:pt x="16" y="39"/>
                  </a:moveTo>
                  <a:cubicBezTo>
                    <a:pt x="16" y="37"/>
                    <a:pt x="17" y="35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5"/>
                    <a:pt x="20" y="37"/>
                    <a:pt x="19" y="39"/>
                  </a:cubicBezTo>
                  <a:cubicBezTo>
                    <a:pt x="18" y="39"/>
                    <a:pt x="17" y="39"/>
                    <a:pt x="16" y="39"/>
                  </a:cubicBezTo>
                  <a:close/>
                  <a:moveTo>
                    <a:pt x="33" y="40"/>
                  </a:moveTo>
                  <a:cubicBezTo>
                    <a:pt x="33" y="38"/>
                    <a:pt x="33" y="37"/>
                    <a:pt x="33" y="35"/>
                  </a:cubicBezTo>
                  <a:cubicBezTo>
                    <a:pt x="34" y="36"/>
                    <a:pt x="36" y="36"/>
                    <a:pt x="37" y="36"/>
                  </a:cubicBezTo>
                  <a:cubicBezTo>
                    <a:pt x="36" y="37"/>
                    <a:pt x="36" y="39"/>
                    <a:pt x="36" y="40"/>
                  </a:cubicBezTo>
                  <a:cubicBezTo>
                    <a:pt x="35" y="40"/>
                    <a:pt x="34" y="40"/>
                    <a:pt x="33" y="40"/>
                  </a:cubicBezTo>
                  <a:close/>
                  <a:moveTo>
                    <a:pt x="44" y="37"/>
                  </a:moveTo>
                  <a:cubicBezTo>
                    <a:pt x="43" y="39"/>
                    <a:pt x="43" y="41"/>
                    <a:pt x="43" y="43"/>
                  </a:cubicBezTo>
                  <a:cubicBezTo>
                    <a:pt x="42" y="42"/>
                    <a:pt x="41" y="42"/>
                    <a:pt x="40" y="42"/>
                  </a:cubicBezTo>
                  <a:cubicBezTo>
                    <a:pt x="40" y="40"/>
                    <a:pt x="40" y="38"/>
                    <a:pt x="40" y="37"/>
                  </a:cubicBezTo>
                  <a:cubicBezTo>
                    <a:pt x="41" y="37"/>
                    <a:pt x="43" y="37"/>
                    <a:pt x="44" y="37"/>
                  </a:cubicBezTo>
                  <a:close/>
                  <a:moveTo>
                    <a:pt x="19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3" y="11"/>
                    <a:pt x="26" y="12"/>
                    <a:pt x="30" y="13"/>
                  </a:cubicBezTo>
                  <a:cubicBezTo>
                    <a:pt x="33" y="13"/>
                    <a:pt x="37" y="13"/>
                    <a:pt x="40" y="14"/>
                  </a:cubicBezTo>
                  <a:cubicBezTo>
                    <a:pt x="40" y="14"/>
                    <a:pt x="40" y="15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36" y="19"/>
                    <a:pt x="32" y="18"/>
                    <a:pt x="29" y="18"/>
                  </a:cubicBezTo>
                  <a:cubicBezTo>
                    <a:pt x="26" y="17"/>
                    <a:pt x="22" y="17"/>
                    <a:pt x="19" y="16"/>
                  </a:cubicBezTo>
                  <a:cubicBezTo>
                    <a:pt x="19" y="15"/>
                    <a:pt x="19" y="14"/>
                    <a:pt x="19" y="13"/>
                  </a:cubicBezTo>
                  <a:close/>
                  <a:moveTo>
                    <a:pt x="18" y="18"/>
                  </a:moveTo>
                  <a:cubicBezTo>
                    <a:pt x="25" y="19"/>
                    <a:pt x="32" y="20"/>
                    <a:pt x="39" y="21"/>
                  </a:cubicBezTo>
                  <a:cubicBezTo>
                    <a:pt x="38" y="26"/>
                    <a:pt x="38" y="30"/>
                    <a:pt x="37" y="34"/>
                  </a:cubicBezTo>
                  <a:cubicBezTo>
                    <a:pt x="36" y="34"/>
                    <a:pt x="35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2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4" y="31"/>
                    <a:pt x="33" y="30"/>
                  </a:cubicBezTo>
                  <a:cubicBezTo>
                    <a:pt x="32" y="30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8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9"/>
                    <a:pt x="24" y="38"/>
                    <a:pt x="22" y="38"/>
                  </a:cubicBezTo>
                  <a:cubicBezTo>
                    <a:pt x="22" y="37"/>
                    <a:pt x="22" y="35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3"/>
                    <a:pt x="23" y="33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3" y="29"/>
                    <a:pt x="23" y="29"/>
                    <a:pt x="22" y="28"/>
                  </a:cubicBezTo>
                  <a:cubicBezTo>
                    <a:pt x="21" y="29"/>
                    <a:pt x="20" y="29"/>
                    <a:pt x="19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8" y="32"/>
                    <a:pt x="17" y="31"/>
                  </a:cubicBezTo>
                  <a:cubicBezTo>
                    <a:pt x="17" y="27"/>
                    <a:pt x="18" y="23"/>
                    <a:pt x="18" y="18"/>
                  </a:cubicBezTo>
                  <a:close/>
                  <a:moveTo>
                    <a:pt x="10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3" y="35"/>
                    <a:pt x="12" y="37"/>
                    <a:pt x="12" y="40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9" y="38"/>
                    <a:pt x="9" y="35"/>
                    <a:pt x="10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54" name="i$liḋe-Freeform: Shape 334"/>
          <p:cNvSpPr>
            <a:spLocks/>
          </p:cNvSpPr>
          <p:nvPr userDrawn="1"/>
        </p:nvSpPr>
        <p:spPr bwMode="auto">
          <a:xfrm>
            <a:off x="3281160" y="6135244"/>
            <a:ext cx="8910839" cy="732184"/>
          </a:xfrm>
          <a:custGeom>
            <a:avLst/>
            <a:gdLst>
              <a:gd name="T0" fmla="*/ 224 w 448"/>
              <a:gd name="T1" fmla="*/ 0 h 34"/>
              <a:gd name="T2" fmla="*/ 0 w 448"/>
              <a:gd name="T3" fmla="*/ 29 h 34"/>
              <a:gd name="T4" fmla="*/ 0 w 448"/>
              <a:gd name="T5" fmla="*/ 34 h 34"/>
              <a:gd name="T6" fmla="*/ 448 w 448"/>
              <a:gd name="T7" fmla="*/ 34 h 34"/>
              <a:gd name="T8" fmla="*/ 448 w 448"/>
              <a:gd name="T9" fmla="*/ 29 h 34"/>
              <a:gd name="T10" fmla="*/ 224 w 44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8" h="34">
                <a:moveTo>
                  <a:pt x="224" y="0"/>
                </a:moveTo>
                <a:cubicBezTo>
                  <a:pt x="135" y="0"/>
                  <a:pt x="56" y="11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448" y="34"/>
                  <a:pt x="448" y="34"/>
                  <a:pt x="448" y="34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392" y="11"/>
                  <a:pt x="312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955" name="组合 954"/>
          <p:cNvGrpSpPr/>
          <p:nvPr userDrawn="1"/>
        </p:nvGrpSpPr>
        <p:grpSpPr>
          <a:xfrm flipV="1">
            <a:off x="-25561" y="1984912"/>
            <a:ext cx="1250489" cy="4723662"/>
            <a:chOff x="4770" y="2158798"/>
            <a:chExt cx="1006265" cy="3801117"/>
          </a:xfrm>
        </p:grpSpPr>
        <p:sp>
          <p:nvSpPr>
            <p:cNvPr id="956" name="íślíḋè-Freeform: Shape 5"/>
            <p:cNvSpPr>
              <a:spLocks/>
            </p:cNvSpPr>
            <p:nvPr/>
          </p:nvSpPr>
          <p:spPr bwMode="auto">
            <a:xfrm rot="5400000">
              <a:off x="-650979" y="2823070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>
                <a:alpha val="6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7" name="íślíḋè-Freeform: Shape 7"/>
            <p:cNvSpPr>
              <a:spLocks/>
            </p:cNvSpPr>
            <p:nvPr/>
          </p:nvSpPr>
          <p:spPr bwMode="auto">
            <a:xfrm rot="5400000">
              <a:off x="-659502" y="4297902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>
                <a:alpha val="6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4771" y="2062770"/>
            <a:ext cx="997742" cy="3864693"/>
            <a:chOff x="4771" y="2062770"/>
            <a:chExt cx="997742" cy="3864693"/>
          </a:xfrm>
        </p:grpSpPr>
        <p:sp>
          <p:nvSpPr>
            <p:cNvPr id="625" name="íślíḋè-Freeform: Shape 5"/>
            <p:cNvSpPr>
              <a:spLocks/>
            </p:cNvSpPr>
            <p:nvPr/>
          </p:nvSpPr>
          <p:spPr bwMode="auto">
            <a:xfrm rot="5400000">
              <a:off x="-659501" y="2727042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íślíḋè-Freeform: Shape 7"/>
            <p:cNvSpPr>
              <a:spLocks/>
            </p:cNvSpPr>
            <p:nvPr/>
          </p:nvSpPr>
          <p:spPr bwMode="auto">
            <a:xfrm rot="5400000">
              <a:off x="-659501" y="4265450"/>
              <a:ext cx="2326285" cy="997742"/>
            </a:xfrm>
            <a:custGeom>
              <a:avLst/>
              <a:gdLst>
                <a:gd name="T0" fmla="*/ 0 w 207"/>
                <a:gd name="T1" fmla="*/ 89 h 89"/>
                <a:gd name="T2" fmla="*/ 207 w 207"/>
                <a:gd name="T3" fmla="*/ 89 h 89"/>
                <a:gd name="T4" fmla="*/ 103 w 207"/>
                <a:gd name="T5" fmla="*/ 0 h 89"/>
                <a:gd name="T6" fmla="*/ 0 w 207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9">
                  <a:moveTo>
                    <a:pt x="0" y="89"/>
                  </a:moveTo>
                  <a:cubicBezTo>
                    <a:pt x="207" y="89"/>
                    <a:pt x="207" y="89"/>
                    <a:pt x="207" y="89"/>
                  </a:cubicBezTo>
                  <a:cubicBezTo>
                    <a:pt x="199" y="39"/>
                    <a:pt x="156" y="0"/>
                    <a:pt x="103" y="0"/>
                  </a:cubicBezTo>
                  <a:cubicBezTo>
                    <a:pt x="51" y="0"/>
                    <a:pt x="8" y="39"/>
                    <a:pt x="0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7" name="任意多边形: 形状 356"/>
          <p:cNvSpPr>
            <a:spLocks/>
          </p:cNvSpPr>
          <p:nvPr/>
        </p:nvSpPr>
        <p:spPr bwMode="auto">
          <a:xfrm>
            <a:off x="-11872" y="5812400"/>
            <a:ext cx="1981701" cy="997742"/>
          </a:xfrm>
          <a:custGeom>
            <a:avLst/>
            <a:gdLst>
              <a:gd name="connsiteX0" fmla="*/ 812940 w 1981701"/>
              <a:gd name="connsiteY0" fmla="*/ 0 h 997742"/>
              <a:gd name="connsiteX1" fmla="*/ 1981701 w 1981701"/>
              <a:gd name="connsiteY1" fmla="*/ 997742 h 997742"/>
              <a:gd name="connsiteX2" fmla="*/ 64901 w 1981701"/>
              <a:gd name="connsiteY2" fmla="*/ 997742 h 997742"/>
              <a:gd name="connsiteX3" fmla="*/ 0 w 1981701"/>
              <a:gd name="connsiteY3" fmla="*/ 997742 h 997742"/>
              <a:gd name="connsiteX4" fmla="*/ 0 w 1981701"/>
              <a:gd name="connsiteY4" fmla="*/ 339277 h 997742"/>
              <a:gd name="connsiteX5" fmla="*/ 48749 w 1981701"/>
              <a:gd name="connsiteY5" fmla="*/ 288673 h 997742"/>
              <a:gd name="connsiteX6" fmla="*/ 812940 w 1981701"/>
              <a:gd name="connsiteY6" fmla="*/ 0 h 99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1701" h="997742">
                <a:moveTo>
                  <a:pt x="812940" y="0"/>
                </a:moveTo>
                <a:cubicBezTo>
                  <a:pt x="1408558" y="0"/>
                  <a:pt x="1891796" y="437213"/>
                  <a:pt x="1981701" y="997742"/>
                </a:cubicBezTo>
                <a:cubicBezTo>
                  <a:pt x="1981701" y="997742"/>
                  <a:pt x="1981701" y="997742"/>
                  <a:pt x="64901" y="997742"/>
                </a:cubicBezTo>
                <a:lnTo>
                  <a:pt x="0" y="997742"/>
                </a:lnTo>
                <a:lnTo>
                  <a:pt x="0" y="339277"/>
                </a:lnTo>
                <a:lnTo>
                  <a:pt x="48749" y="288673"/>
                </a:lnTo>
                <a:cubicBezTo>
                  <a:pt x="253844" y="109304"/>
                  <a:pt x="520749" y="0"/>
                  <a:pt x="812940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960" name="íślíḋè-Freeform: Shape 7"/>
          <p:cNvSpPr>
            <a:spLocks/>
          </p:cNvSpPr>
          <p:nvPr/>
        </p:nvSpPr>
        <p:spPr bwMode="auto">
          <a:xfrm>
            <a:off x="1181952" y="5812400"/>
            <a:ext cx="2326285" cy="997742"/>
          </a:xfrm>
          <a:custGeom>
            <a:avLst/>
            <a:gdLst>
              <a:gd name="T0" fmla="*/ 0 w 207"/>
              <a:gd name="T1" fmla="*/ 89 h 89"/>
              <a:gd name="T2" fmla="*/ 207 w 207"/>
              <a:gd name="T3" fmla="*/ 89 h 89"/>
              <a:gd name="T4" fmla="*/ 103 w 207"/>
              <a:gd name="T5" fmla="*/ 0 h 89"/>
              <a:gd name="T6" fmla="*/ 0 w 207"/>
              <a:gd name="T7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" h="89">
                <a:moveTo>
                  <a:pt x="0" y="89"/>
                </a:moveTo>
                <a:cubicBezTo>
                  <a:pt x="207" y="89"/>
                  <a:pt x="207" y="89"/>
                  <a:pt x="207" y="89"/>
                </a:cubicBezTo>
                <a:cubicBezTo>
                  <a:pt x="199" y="39"/>
                  <a:pt x="156" y="0"/>
                  <a:pt x="103" y="0"/>
                </a:cubicBezTo>
                <a:cubicBezTo>
                  <a:pt x="51" y="0"/>
                  <a:pt x="8" y="39"/>
                  <a:pt x="0" y="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2" name="îṥļîḑé-Freeform: Shape 57"/>
          <p:cNvSpPr>
            <a:spLocks/>
          </p:cNvSpPr>
          <p:nvPr userDrawn="1"/>
        </p:nvSpPr>
        <p:spPr bwMode="auto">
          <a:xfrm>
            <a:off x="4289196" y="882435"/>
            <a:ext cx="1161819" cy="608173"/>
          </a:xfrm>
          <a:custGeom>
            <a:avLst/>
            <a:gdLst>
              <a:gd name="T0" fmla="*/ 28 w 165"/>
              <a:gd name="T1" fmla="*/ 28 h 85"/>
              <a:gd name="T2" fmla="*/ 31 w 165"/>
              <a:gd name="T3" fmla="*/ 29 h 85"/>
              <a:gd name="T4" fmla="*/ 56 w 165"/>
              <a:gd name="T5" fmla="*/ 12 h 85"/>
              <a:gd name="T6" fmla="*/ 71 w 165"/>
              <a:gd name="T7" fmla="*/ 16 h 85"/>
              <a:gd name="T8" fmla="*/ 96 w 165"/>
              <a:gd name="T9" fmla="*/ 0 h 85"/>
              <a:gd name="T10" fmla="*/ 124 w 165"/>
              <a:gd name="T11" fmla="*/ 28 h 85"/>
              <a:gd name="T12" fmla="*/ 124 w 165"/>
              <a:gd name="T13" fmla="*/ 31 h 85"/>
              <a:gd name="T14" fmla="*/ 136 w 165"/>
              <a:gd name="T15" fmla="*/ 28 h 85"/>
              <a:gd name="T16" fmla="*/ 165 w 165"/>
              <a:gd name="T17" fmla="*/ 57 h 85"/>
              <a:gd name="T18" fmla="*/ 136 w 165"/>
              <a:gd name="T19" fmla="*/ 85 h 85"/>
              <a:gd name="T20" fmla="*/ 28 w 165"/>
              <a:gd name="T21" fmla="*/ 85 h 85"/>
              <a:gd name="T22" fmla="*/ 0 w 165"/>
              <a:gd name="T23" fmla="*/ 57 h 85"/>
              <a:gd name="T24" fmla="*/ 28 w 165"/>
              <a:gd name="T25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85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>
              <a:alpha val="70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1" name="îṥļîḑé-Freeform: Shape 57"/>
          <p:cNvSpPr>
            <a:spLocks/>
          </p:cNvSpPr>
          <p:nvPr userDrawn="1"/>
        </p:nvSpPr>
        <p:spPr bwMode="auto">
          <a:xfrm>
            <a:off x="4027075" y="882435"/>
            <a:ext cx="1161819" cy="608173"/>
          </a:xfrm>
          <a:custGeom>
            <a:avLst/>
            <a:gdLst>
              <a:gd name="T0" fmla="*/ 28 w 165"/>
              <a:gd name="T1" fmla="*/ 28 h 85"/>
              <a:gd name="T2" fmla="*/ 31 w 165"/>
              <a:gd name="T3" fmla="*/ 29 h 85"/>
              <a:gd name="T4" fmla="*/ 56 w 165"/>
              <a:gd name="T5" fmla="*/ 12 h 85"/>
              <a:gd name="T6" fmla="*/ 71 w 165"/>
              <a:gd name="T7" fmla="*/ 16 h 85"/>
              <a:gd name="T8" fmla="*/ 96 w 165"/>
              <a:gd name="T9" fmla="*/ 0 h 85"/>
              <a:gd name="T10" fmla="*/ 124 w 165"/>
              <a:gd name="T11" fmla="*/ 28 h 85"/>
              <a:gd name="T12" fmla="*/ 124 w 165"/>
              <a:gd name="T13" fmla="*/ 31 h 85"/>
              <a:gd name="T14" fmla="*/ 136 w 165"/>
              <a:gd name="T15" fmla="*/ 28 h 85"/>
              <a:gd name="T16" fmla="*/ 165 w 165"/>
              <a:gd name="T17" fmla="*/ 57 h 85"/>
              <a:gd name="T18" fmla="*/ 136 w 165"/>
              <a:gd name="T19" fmla="*/ 85 h 85"/>
              <a:gd name="T20" fmla="*/ 28 w 165"/>
              <a:gd name="T21" fmla="*/ 85 h 85"/>
              <a:gd name="T22" fmla="*/ 0 w 165"/>
              <a:gd name="T23" fmla="*/ 57 h 85"/>
              <a:gd name="T24" fmla="*/ 28 w 165"/>
              <a:gd name="T25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85">
                <a:moveTo>
                  <a:pt x="28" y="28"/>
                </a:moveTo>
                <a:cubicBezTo>
                  <a:pt x="29" y="28"/>
                  <a:pt x="30" y="29"/>
                  <a:pt x="31" y="29"/>
                </a:cubicBezTo>
                <a:cubicBezTo>
                  <a:pt x="35" y="19"/>
                  <a:pt x="45" y="12"/>
                  <a:pt x="56" y="12"/>
                </a:cubicBezTo>
                <a:cubicBezTo>
                  <a:pt x="62" y="12"/>
                  <a:pt x="66" y="14"/>
                  <a:pt x="71" y="16"/>
                </a:cubicBezTo>
                <a:cubicBezTo>
                  <a:pt x="75" y="7"/>
                  <a:pt x="85" y="0"/>
                  <a:pt x="96" y="0"/>
                </a:cubicBezTo>
                <a:cubicBezTo>
                  <a:pt x="112" y="0"/>
                  <a:pt x="124" y="13"/>
                  <a:pt x="124" y="28"/>
                </a:cubicBezTo>
                <a:cubicBezTo>
                  <a:pt x="124" y="29"/>
                  <a:pt x="124" y="30"/>
                  <a:pt x="124" y="31"/>
                </a:cubicBezTo>
                <a:cubicBezTo>
                  <a:pt x="128" y="29"/>
                  <a:pt x="132" y="28"/>
                  <a:pt x="136" y="28"/>
                </a:cubicBezTo>
                <a:cubicBezTo>
                  <a:pt x="152" y="28"/>
                  <a:pt x="165" y="41"/>
                  <a:pt x="165" y="57"/>
                </a:cubicBezTo>
                <a:cubicBezTo>
                  <a:pt x="165" y="72"/>
                  <a:pt x="152" y="85"/>
                  <a:pt x="136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13" y="85"/>
                  <a:pt x="0" y="72"/>
                  <a:pt x="0" y="57"/>
                </a:cubicBezTo>
                <a:cubicBezTo>
                  <a:pt x="0" y="41"/>
                  <a:pt x="13" y="28"/>
                  <a:pt x="28" y="28"/>
                </a:cubicBezTo>
                <a:close/>
              </a:path>
            </a:pathLst>
          </a:custGeom>
          <a:solidFill>
            <a:srgbClr val="F3F3F3">
              <a:alpha val="50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3678" y="1566813"/>
            <a:ext cx="1423940" cy="608173"/>
            <a:chOff x="1543678" y="2604132"/>
            <a:chExt cx="1423940" cy="608173"/>
          </a:xfrm>
        </p:grpSpPr>
        <p:sp>
          <p:nvSpPr>
            <p:cNvPr id="963" name="îṥļîḑé-Freeform: Shape 57"/>
            <p:cNvSpPr>
              <a:spLocks/>
            </p:cNvSpPr>
            <p:nvPr userDrawn="1"/>
          </p:nvSpPr>
          <p:spPr bwMode="auto">
            <a:xfrm>
              <a:off x="1682373" y="2604132"/>
              <a:ext cx="1161819" cy="608173"/>
            </a:xfrm>
            <a:custGeom>
              <a:avLst/>
              <a:gdLst>
                <a:gd name="T0" fmla="*/ 28 w 165"/>
                <a:gd name="T1" fmla="*/ 28 h 85"/>
                <a:gd name="T2" fmla="*/ 31 w 165"/>
                <a:gd name="T3" fmla="*/ 29 h 85"/>
                <a:gd name="T4" fmla="*/ 56 w 165"/>
                <a:gd name="T5" fmla="*/ 12 h 85"/>
                <a:gd name="T6" fmla="*/ 71 w 165"/>
                <a:gd name="T7" fmla="*/ 16 h 85"/>
                <a:gd name="T8" fmla="*/ 96 w 165"/>
                <a:gd name="T9" fmla="*/ 0 h 85"/>
                <a:gd name="T10" fmla="*/ 124 w 165"/>
                <a:gd name="T11" fmla="*/ 28 h 85"/>
                <a:gd name="T12" fmla="*/ 124 w 165"/>
                <a:gd name="T13" fmla="*/ 31 h 85"/>
                <a:gd name="T14" fmla="*/ 136 w 165"/>
                <a:gd name="T15" fmla="*/ 28 h 85"/>
                <a:gd name="T16" fmla="*/ 165 w 165"/>
                <a:gd name="T17" fmla="*/ 57 h 85"/>
                <a:gd name="T18" fmla="*/ 136 w 165"/>
                <a:gd name="T19" fmla="*/ 85 h 85"/>
                <a:gd name="T20" fmla="*/ 28 w 165"/>
                <a:gd name="T21" fmla="*/ 85 h 85"/>
                <a:gd name="T22" fmla="*/ 0 w 165"/>
                <a:gd name="T23" fmla="*/ 57 h 85"/>
                <a:gd name="T24" fmla="*/ 28 w 165"/>
                <a:gd name="T2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85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4" name="îṥļîḑé-Freeform: Shape 57"/>
            <p:cNvSpPr>
              <a:spLocks/>
            </p:cNvSpPr>
            <p:nvPr userDrawn="1"/>
          </p:nvSpPr>
          <p:spPr bwMode="auto">
            <a:xfrm>
              <a:off x="1805799" y="2604132"/>
              <a:ext cx="1161819" cy="608173"/>
            </a:xfrm>
            <a:custGeom>
              <a:avLst/>
              <a:gdLst>
                <a:gd name="T0" fmla="*/ 28 w 165"/>
                <a:gd name="T1" fmla="*/ 28 h 85"/>
                <a:gd name="T2" fmla="*/ 31 w 165"/>
                <a:gd name="T3" fmla="*/ 29 h 85"/>
                <a:gd name="T4" fmla="*/ 56 w 165"/>
                <a:gd name="T5" fmla="*/ 12 h 85"/>
                <a:gd name="T6" fmla="*/ 71 w 165"/>
                <a:gd name="T7" fmla="*/ 16 h 85"/>
                <a:gd name="T8" fmla="*/ 96 w 165"/>
                <a:gd name="T9" fmla="*/ 0 h 85"/>
                <a:gd name="T10" fmla="*/ 124 w 165"/>
                <a:gd name="T11" fmla="*/ 28 h 85"/>
                <a:gd name="T12" fmla="*/ 124 w 165"/>
                <a:gd name="T13" fmla="*/ 31 h 85"/>
                <a:gd name="T14" fmla="*/ 136 w 165"/>
                <a:gd name="T15" fmla="*/ 28 h 85"/>
                <a:gd name="T16" fmla="*/ 165 w 165"/>
                <a:gd name="T17" fmla="*/ 57 h 85"/>
                <a:gd name="T18" fmla="*/ 136 w 165"/>
                <a:gd name="T19" fmla="*/ 85 h 85"/>
                <a:gd name="T20" fmla="*/ 28 w 165"/>
                <a:gd name="T21" fmla="*/ 85 h 85"/>
                <a:gd name="T22" fmla="*/ 0 w 165"/>
                <a:gd name="T23" fmla="*/ 57 h 85"/>
                <a:gd name="T24" fmla="*/ 28 w 165"/>
                <a:gd name="T2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85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>
                <a:alpha val="70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5" name="îṥļîḑé-Freeform: Shape 57"/>
            <p:cNvSpPr>
              <a:spLocks/>
            </p:cNvSpPr>
            <p:nvPr userDrawn="1"/>
          </p:nvSpPr>
          <p:spPr bwMode="auto">
            <a:xfrm>
              <a:off x="1543678" y="2604132"/>
              <a:ext cx="1161819" cy="608173"/>
            </a:xfrm>
            <a:custGeom>
              <a:avLst/>
              <a:gdLst>
                <a:gd name="T0" fmla="*/ 28 w 165"/>
                <a:gd name="T1" fmla="*/ 28 h 85"/>
                <a:gd name="T2" fmla="*/ 31 w 165"/>
                <a:gd name="T3" fmla="*/ 29 h 85"/>
                <a:gd name="T4" fmla="*/ 56 w 165"/>
                <a:gd name="T5" fmla="*/ 12 h 85"/>
                <a:gd name="T6" fmla="*/ 71 w 165"/>
                <a:gd name="T7" fmla="*/ 16 h 85"/>
                <a:gd name="T8" fmla="*/ 96 w 165"/>
                <a:gd name="T9" fmla="*/ 0 h 85"/>
                <a:gd name="T10" fmla="*/ 124 w 165"/>
                <a:gd name="T11" fmla="*/ 28 h 85"/>
                <a:gd name="T12" fmla="*/ 124 w 165"/>
                <a:gd name="T13" fmla="*/ 31 h 85"/>
                <a:gd name="T14" fmla="*/ 136 w 165"/>
                <a:gd name="T15" fmla="*/ 28 h 85"/>
                <a:gd name="T16" fmla="*/ 165 w 165"/>
                <a:gd name="T17" fmla="*/ 57 h 85"/>
                <a:gd name="T18" fmla="*/ 136 w 165"/>
                <a:gd name="T19" fmla="*/ 85 h 85"/>
                <a:gd name="T20" fmla="*/ 28 w 165"/>
                <a:gd name="T21" fmla="*/ 85 h 85"/>
                <a:gd name="T22" fmla="*/ 0 w 165"/>
                <a:gd name="T23" fmla="*/ 57 h 85"/>
                <a:gd name="T24" fmla="*/ 28 w 165"/>
                <a:gd name="T25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85">
                  <a:moveTo>
                    <a:pt x="28" y="28"/>
                  </a:moveTo>
                  <a:cubicBezTo>
                    <a:pt x="29" y="28"/>
                    <a:pt x="30" y="29"/>
                    <a:pt x="31" y="29"/>
                  </a:cubicBezTo>
                  <a:cubicBezTo>
                    <a:pt x="35" y="19"/>
                    <a:pt x="45" y="12"/>
                    <a:pt x="56" y="12"/>
                  </a:cubicBezTo>
                  <a:cubicBezTo>
                    <a:pt x="62" y="12"/>
                    <a:pt x="66" y="14"/>
                    <a:pt x="71" y="16"/>
                  </a:cubicBezTo>
                  <a:cubicBezTo>
                    <a:pt x="75" y="7"/>
                    <a:pt x="85" y="0"/>
                    <a:pt x="96" y="0"/>
                  </a:cubicBezTo>
                  <a:cubicBezTo>
                    <a:pt x="112" y="0"/>
                    <a:pt x="124" y="13"/>
                    <a:pt x="124" y="28"/>
                  </a:cubicBezTo>
                  <a:cubicBezTo>
                    <a:pt x="124" y="29"/>
                    <a:pt x="124" y="30"/>
                    <a:pt x="124" y="31"/>
                  </a:cubicBezTo>
                  <a:cubicBezTo>
                    <a:pt x="128" y="29"/>
                    <a:pt x="132" y="28"/>
                    <a:pt x="136" y="28"/>
                  </a:cubicBezTo>
                  <a:cubicBezTo>
                    <a:pt x="152" y="28"/>
                    <a:pt x="165" y="41"/>
                    <a:pt x="165" y="57"/>
                  </a:cubicBezTo>
                  <a:cubicBezTo>
                    <a:pt x="165" y="72"/>
                    <a:pt x="152" y="85"/>
                    <a:pt x="136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3" y="85"/>
                    <a:pt x="0" y="72"/>
                    <a:pt x="0" y="57"/>
                  </a:cubicBezTo>
                  <a:cubicBezTo>
                    <a:pt x="0" y="41"/>
                    <a:pt x="13" y="28"/>
                    <a:pt x="28" y="28"/>
                  </a:cubicBezTo>
                  <a:close/>
                </a:path>
              </a:pathLst>
            </a:custGeom>
            <a:solidFill>
              <a:srgbClr val="F3F3F3">
                <a:alpha val="50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47" name="副标题 2">
            <a:extLst>
              <a:ext uri="{FF2B5EF4-FFF2-40B4-BE49-F238E27FC236}">
                <a16:creationId xmlns:a16="http://schemas.microsoft.com/office/drawing/2014/main" id="{6EBD95E0-267C-42D9-A184-E7CD2D3A2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104" y="2467149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48" name="标题 1">
            <a:extLst>
              <a:ext uri="{FF2B5EF4-FFF2-40B4-BE49-F238E27FC236}">
                <a16:creationId xmlns:a16="http://schemas.microsoft.com/office/drawing/2014/main" id="{D47AD3EA-AEDD-4CF5-AEB1-07EF13036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104" y="1768558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49" name="文本占位符 13">
            <a:extLst>
              <a:ext uri="{FF2B5EF4-FFF2-40B4-BE49-F238E27FC236}">
                <a16:creationId xmlns:a16="http://schemas.microsoft.com/office/drawing/2014/main" id="{96397C43-8C78-48EB-A147-DB009998E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4104" y="4230457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50" name="文本占位符 13">
            <a:extLst>
              <a:ext uri="{FF2B5EF4-FFF2-40B4-BE49-F238E27FC236}">
                <a16:creationId xmlns:a16="http://schemas.microsoft.com/office/drawing/2014/main" id="{C5451E21-C64D-4210-993E-A91D893E75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4104" y="4526728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íślíḋè-Rectangle 2"/>
          <p:cNvSpPr/>
          <p:nvPr userDrawn="1"/>
        </p:nvSpPr>
        <p:spPr>
          <a:xfrm>
            <a:off x="4769" y="2322617"/>
            <a:ext cx="12249458" cy="15195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5" name="íślíḋè-Freeform: Shape 4"/>
          <p:cNvSpPr>
            <a:spLocks/>
          </p:cNvSpPr>
          <p:nvPr userDrawn="1"/>
        </p:nvSpPr>
        <p:spPr bwMode="auto">
          <a:xfrm>
            <a:off x="0" y="2400399"/>
            <a:ext cx="1502118" cy="1441749"/>
          </a:xfrm>
          <a:custGeom>
            <a:avLst/>
            <a:gdLst>
              <a:gd name="T0" fmla="*/ 327 w 352"/>
              <a:gd name="T1" fmla="*/ 0 h 561"/>
              <a:gd name="T2" fmla="*/ 75 w 352"/>
              <a:gd name="T3" fmla="*/ 364 h 561"/>
              <a:gd name="T4" fmla="*/ 51 w 352"/>
              <a:gd name="T5" fmla="*/ 348 h 561"/>
              <a:gd name="T6" fmla="*/ 63 w 352"/>
              <a:gd name="T7" fmla="*/ 310 h 561"/>
              <a:gd name="T8" fmla="*/ 0 w 352"/>
              <a:gd name="T9" fmla="*/ 244 h 561"/>
              <a:gd name="T10" fmla="*/ 0 w 352"/>
              <a:gd name="T11" fmla="*/ 561 h 561"/>
              <a:gd name="T12" fmla="*/ 216 w 352"/>
              <a:gd name="T13" fmla="*/ 561 h 561"/>
              <a:gd name="T14" fmla="*/ 258 w 352"/>
              <a:gd name="T15" fmla="*/ 512 h 561"/>
              <a:gd name="T16" fmla="*/ 263 w 352"/>
              <a:gd name="T17" fmla="*/ 513 h 561"/>
              <a:gd name="T18" fmla="*/ 322 w 352"/>
              <a:gd name="T19" fmla="*/ 453 h 561"/>
              <a:gd name="T20" fmla="*/ 263 w 352"/>
              <a:gd name="T21" fmla="*/ 394 h 561"/>
              <a:gd name="T22" fmla="*/ 217 w 352"/>
              <a:gd name="T23" fmla="*/ 416 h 561"/>
              <a:gd name="T24" fmla="*/ 181 w 352"/>
              <a:gd name="T25" fmla="*/ 408 h 561"/>
              <a:gd name="T26" fmla="*/ 151 w 352"/>
              <a:gd name="T27" fmla="*/ 414 h 561"/>
              <a:gd name="T28" fmla="*/ 352 w 352"/>
              <a:gd name="T29" fmla="*/ 14 h 561"/>
              <a:gd name="T30" fmla="*/ 327 w 352"/>
              <a:gd name="T31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2" h="561">
                <a:moveTo>
                  <a:pt x="327" y="0"/>
                </a:moveTo>
                <a:cubicBezTo>
                  <a:pt x="257" y="125"/>
                  <a:pt x="176" y="254"/>
                  <a:pt x="75" y="364"/>
                </a:cubicBezTo>
                <a:cubicBezTo>
                  <a:pt x="69" y="356"/>
                  <a:pt x="61" y="351"/>
                  <a:pt x="51" y="348"/>
                </a:cubicBezTo>
                <a:cubicBezTo>
                  <a:pt x="58" y="338"/>
                  <a:pt x="63" y="324"/>
                  <a:pt x="63" y="310"/>
                </a:cubicBezTo>
                <a:cubicBezTo>
                  <a:pt x="63" y="275"/>
                  <a:pt x="35" y="246"/>
                  <a:pt x="0" y="244"/>
                </a:cubicBezTo>
                <a:cubicBezTo>
                  <a:pt x="0" y="561"/>
                  <a:pt x="0" y="561"/>
                  <a:pt x="0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36" y="551"/>
                  <a:pt x="251" y="534"/>
                  <a:pt x="258" y="512"/>
                </a:cubicBezTo>
                <a:cubicBezTo>
                  <a:pt x="260" y="513"/>
                  <a:pt x="261" y="513"/>
                  <a:pt x="263" y="513"/>
                </a:cubicBezTo>
                <a:cubicBezTo>
                  <a:pt x="296" y="513"/>
                  <a:pt x="322" y="486"/>
                  <a:pt x="322" y="453"/>
                </a:cubicBezTo>
                <a:cubicBezTo>
                  <a:pt x="322" y="420"/>
                  <a:pt x="296" y="394"/>
                  <a:pt x="263" y="394"/>
                </a:cubicBezTo>
                <a:cubicBezTo>
                  <a:pt x="244" y="394"/>
                  <a:pt x="228" y="402"/>
                  <a:pt x="217" y="416"/>
                </a:cubicBezTo>
                <a:cubicBezTo>
                  <a:pt x="206" y="411"/>
                  <a:pt x="194" y="408"/>
                  <a:pt x="181" y="408"/>
                </a:cubicBezTo>
                <a:cubicBezTo>
                  <a:pt x="170" y="408"/>
                  <a:pt x="160" y="410"/>
                  <a:pt x="151" y="414"/>
                </a:cubicBezTo>
                <a:cubicBezTo>
                  <a:pt x="199" y="270"/>
                  <a:pt x="275" y="137"/>
                  <a:pt x="352" y="14"/>
                </a:cubicBezTo>
                <a:cubicBezTo>
                  <a:pt x="344" y="10"/>
                  <a:pt x="336" y="5"/>
                  <a:pt x="32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Group 8"/>
          <p:cNvGrpSpPr/>
          <p:nvPr userDrawn="1"/>
        </p:nvGrpSpPr>
        <p:grpSpPr>
          <a:xfrm rot="865253">
            <a:off x="1152166" y="1353980"/>
            <a:ext cx="1636713" cy="2320925"/>
            <a:chOff x="4276725" y="1611313"/>
            <a:chExt cx="1636713" cy="2320925"/>
          </a:xfrm>
        </p:grpSpPr>
        <p:sp>
          <p:nvSpPr>
            <p:cNvPr id="5" name="íślíḋè-Freeform: Shape 9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líḋè-Freeform: Shape 10"/>
            <p:cNvSpPr>
              <a:spLocks/>
            </p:cNvSpPr>
            <p:nvPr/>
          </p:nvSpPr>
          <p:spPr bwMode="auto">
            <a:xfrm>
              <a:off x="5657850" y="2300288"/>
              <a:ext cx="212725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íḋè-Freeform: Shape 11"/>
            <p:cNvSpPr>
              <a:spLocks/>
            </p:cNvSpPr>
            <p:nvPr/>
          </p:nvSpPr>
          <p:spPr bwMode="auto">
            <a:xfrm>
              <a:off x="5702300" y="2343151"/>
              <a:ext cx="211138" cy="149225"/>
            </a:xfrm>
            <a:custGeom>
              <a:avLst/>
              <a:gdLst>
                <a:gd name="T0" fmla="*/ 8 w 34"/>
                <a:gd name="T1" fmla="*/ 23 h 24"/>
                <a:gd name="T2" fmla="*/ 1 w 34"/>
                <a:gd name="T3" fmla="*/ 21 h 24"/>
                <a:gd name="T4" fmla="*/ 1 w 34"/>
                <a:gd name="T5" fmla="*/ 21 h 24"/>
                <a:gd name="T6" fmla="*/ 3 w 34"/>
                <a:gd name="T7" fmla="*/ 14 h 24"/>
                <a:gd name="T8" fmla="*/ 26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10 h 24"/>
                <a:gd name="T16" fmla="*/ 8 w 3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3"/>
                  </a:moveTo>
                  <a:cubicBezTo>
                    <a:pt x="6" y="24"/>
                    <a:pt x="3" y="23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8"/>
                    <a:pt x="1" y="16"/>
                    <a:pt x="3" y="1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3" y="8"/>
                    <a:pt x="31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ślíḋè-Freeform: Shape 12"/>
            <p:cNvSpPr>
              <a:spLocks/>
            </p:cNvSpPr>
            <p:nvPr/>
          </p:nvSpPr>
          <p:spPr bwMode="auto">
            <a:xfrm>
              <a:off x="5702300" y="2411413"/>
              <a:ext cx="211138" cy="149225"/>
            </a:xfrm>
            <a:custGeom>
              <a:avLst/>
              <a:gdLst>
                <a:gd name="T0" fmla="*/ 8 w 34"/>
                <a:gd name="T1" fmla="*/ 22 h 24"/>
                <a:gd name="T2" fmla="*/ 2 w 34"/>
                <a:gd name="T3" fmla="*/ 21 h 24"/>
                <a:gd name="T4" fmla="*/ 2 w 34"/>
                <a:gd name="T5" fmla="*/ 21 h 24"/>
                <a:gd name="T6" fmla="*/ 3 w 34"/>
                <a:gd name="T7" fmla="*/ 14 h 24"/>
                <a:gd name="T8" fmla="*/ 27 w 34"/>
                <a:gd name="T9" fmla="*/ 1 h 24"/>
                <a:gd name="T10" fmla="*/ 33 w 34"/>
                <a:gd name="T11" fmla="*/ 3 h 24"/>
                <a:gd name="T12" fmla="*/ 33 w 34"/>
                <a:gd name="T13" fmla="*/ 3 h 24"/>
                <a:gd name="T14" fmla="*/ 31 w 34"/>
                <a:gd name="T15" fmla="*/ 9 h 24"/>
                <a:gd name="T16" fmla="*/ 8 w 34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8" y="22"/>
                  </a:moveTo>
                  <a:cubicBezTo>
                    <a:pt x="6" y="24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8"/>
                    <a:pt x="1" y="15"/>
                    <a:pt x="3" y="14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5"/>
                    <a:pt x="34" y="8"/>
                    <a:pt x="31" y="9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ślíḋè-Freeform: Shape 13"/>
            <p:cNvSpPr>
              <a:spLocks/>
            </p:cNvSpPr>
            <p:nvPr/>
          </p:nvSpPr>
          <p:spPr bwMode="auto">
            <a:xfrm>
              <a:off x="5621338" y="2362201"/>
              <a:ext cx="198438" cy="204788"/>
            </a:xfrm>
            <a:custGeom>
              <a:avLst/>
              <a:gdLst>
                <a:gd name="T0" fmla="*/ 9 w 32"/>
                <a:gd name="T1" fmla="*/ 4 h 33"/>
                <a:gd name="T2" fmla="*/ 4 w 32"/>
                <a:gd name="T3" fmla="*/ 24 h 33"/>
                <a:gd name="T4" fmla="*/ 23 w 32"/>
                <a:gd name="T5" fmla="*/ 29 h 33"/>
                <a:gd name="T6" fmla="*/ 29 w 32"/>
                <a:gd name="T7" fmla="*/ 10 h 33"/>
                <a:gd name="T8" fmla="*/ 9 w 32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9" y="4"/>
                  </a:moveTo>
                  <a:cubicBezTo>
                    <a:pt x="2" y="8"/>
                    <a:pt x="0" y="17"/>
                    <a:pt x="4" y="24"/>
                  </a:cubicBezTo>
                  <a:cubicBezTo>
                    <a:pt x="7" y="31"/>
                    <a:pt x="16" y="33"/>
                    <a:pt x="23" y="29"/>
                  </a:cubicBezTo>
                  <a:cubicBezTo>
                    <a:pt x="30" y="25"/>
                    <a:pt x="32" y="17"/>
                    <a:pt x="29" y="10"/>
                  </a:cubicBezTo>
                  <a:cubicBezTo>
                    <a:pt x="25" y="3"/>
                    <a:pt x="16" y="0"/>
                    <a:pt x="9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líḋè-Freeform: Shape 14"/>
            <p:cNvSpPr>
              <a:spLocks/>
            </p:cNvSpPr>
            <p:nvPr/>
          </p:nvSpPr>
          <p:spPr bwMode="auto">
            <a:xfrm>
              <a:off x="5627688" y="2386013"/>
              <a:ext cx="117475" cy="142875"/>
            </a:xfrm>
            <a:custGeom>
              <a:avLst/>
              <a:gdLst>
                <a:gd name="T0" fmla="*/ 9 w 19"/>
                <a:gd name="T1" fmla="*/ 1 h 23"/>
                <a:gd name="T2" fmla="*/ 6 w 19"/>
                <a:gd name="T3" fmla="*/ 0 h 23"/>
                <a:gd name="T4" fmla="*/ 4 w 19"/>
                <a:gd name="T5" fmla="*/ 3 h 23"/>
                <a:gd name="T6" fmla="*/ 10 w 19"/>
                <a:gd name="T7" fmla="*/ 22 h 23"/>
                <a:gd name="T8" fmla="*/ 13 w 19"/>
                <a:gd name="T9" fmla="*/ 23 h 23"/>
                <a:gd name="T10" fmla="*/ 15 w 19"/>
                <a:gd name="T11" fmla="*/ 20 h 23"/>
                <a:gd name="T12" fmla="*/ 9 w 19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0" y="10"/>
                    <a:pt x="3" y="18"/>
                    <a:pt x="10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3" y="22"/>
                    <a:pt x="14" y="22"/>
                    <a:pt x="15" y="20"/>
                  </a:cubicBezTo>
                  <a:cubicBezTo>
                    <a:pt x="19" y="13"/>
                    <a:pt x="16" y="5"/>
                    <a:pt x="9" y="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líḋè-Freeform: Shape 15"/>
            <p:cNvSpPr>
              <a:spLocks/>
            </p:cNvSpPr>
            <p:nvPr/>
          </p:nvSpPr>
          <p:spPr bwMode="auto">
            <a:xfrm>
              <a:off x="5657850" y="2330451"/>
              <a:ext cx="68263" cy="80963"/>
            </a:xfrm>
            <a:custGeom>
              <a:avLst/>
              <a:gdLst>
                <a:gd name="T0" fmla="*/ 7 w 11"/>
                <a:gd name="T1" fmla="*/ 13 h 13"/>
                <a:gd name="T2" fmla="*/ 10 w 11"/>
                <a:gd name="T3" fmla="*/ 6 h 13"/>
                <a:gd name="T4" fmla="*/ 9 w 11"/>
                <a:gd name="T5" fmla="*/ 1 h 13"/>
                <a:gd name="T6" fmla="*/ 4 w 11"/>
                <a:gd name="T7" fmla="*/ 2 h 13"/>
                <a:gd name="T8" fmla="*/ 0 w 11"/>
                <a:gd name="T9" fmla="*/ 11 h 13"/>
                <a:gd name="T10" fmla="*/ 7 w 11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7" y="1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4"/>
                    <a:pt x="11" y="2"/>
                    <a:pt x="9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líḋè-Freeform: Shape 16"/>
            <p:cNvSpPr>
              <a:spLocks/>
            </p:cNvSpPr>
            <p:nvPr/>
          </p:nvSpPr>
          <p:spPr bwMode="auto">
            <a:xfrm>
              <a:off x="5035550" y="2343151"/>
              <a:ext cx="685800" cy="334963"/>
            </a:xfrm>
            <a:custGeom>
              <a:avLst/>
              <a:gdLst>
                <a:gd name="T0" fmla="*/ 26 w 110"/>
                <a:gd name="T1" fmla="*/ 5 h 54"/>
                <a:gd name="T2" fmla="*/ 5 w 110"/>
                <a:gd name="T3" fmla="*/ 7 h 54"/>
                <a:gd name="T4" fmla="*/ 8 w 110"/>
                <a:gd name="T5" fmla="*/ 28 h 54"/>
                <a:gd name="T6" fmla="*/ 110 w 110"/>
                <a:gd name="T7" fmla="*/ 36 h 54"/>
                <a:gd name="T8" fmla="*/ 96 w 110"/>
                <a:gd name="T9" fmla="*/ 10 h 54"/>
                <a:gd name="T10" fmla="*/ 26 w 110"/>
                <a:gd name="T11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54">
                  <a:moveTo>
                    <a:pt x="26" y="5"/>
                  </a:moveTo>
                  <a:cubicBezTo>
                    <a:pt x="20" y="0"/>
                    <a:pt x="10" y="1"/>
                    <a:pt x="5" y="7"/>
                  </a:cubicBezTo>
                  <a:cubicBezTo>
                    <a:pt x="0" y="14"/>
                    <a:pt x="1" y="23"/>
                    <a:pt x="8" y="28"/>
                  </a:cubicBezTo>
                  <a:cubicBezTo>
                    <a:pt x="38" y="51"/>
                    <a:pt x="78" y="54"/>
                    <a:pt x="110" y="36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74" y="22"/>
                    <a:pt x="46" y="20"/>
                    <a:pt x="26" y="5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ślíḋè-Freeform: Shape 17"/>
            <p:cNvSpPr>
              <a:spLocks/>
            </p:cNvSpPr>
            <p:nvPr/>
          </p:nvSpPr>
          <p:spPr bwMode="auto">
            <a:xfrm>
              <a:off x="5067300" y="2343151"/>
              <a:ext cx="609600" cy="260350"/>
            </a:xfrm>
            <a:custGeom>
              <a:avLst/>
              <a:gdLst>
                <a:gd name="T0" fmla="*/ 21 w 98"/>
                <a:gd name="T1" fmla="*/ 5 h 42"/>
                <a:gd name="T2" fmla="*/ 0 w 98"/>
                <a:gd name="T3" fmla="*/ 7 h 42"/>
                <a:gd name="T4" fmla="*/ 98 w 98"/>
                <a:gd name="T5" fmla="*/ 23 h 42"/>
                <a:gd name="T6" fmla="*/ 91 w 98"/>
                <a:gd name="T7" fmla="*/ 10 h 42"/>
                <a:gd name="T8" fmla="*/ 21 w 98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2">
                  <a:moveTo>
                    <a:pt x="21" y="5"/>
                  </a:moveTo>
                  <a:cubicBezTo>
                    <a:pt x="15" y="0"/>
                    <a:pt x="5" y="1"/>
                    <a:pt x="0" y="7"/>
                  </a:cubicBezTo>
                  <a:cubicBezTo>
                    <a:pt x="25" y="34"/>
                    <a:pt x="65" y="42"/>
                    <a:pt x="98" y="23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69" y="22"/>
                    <a:pt x="41" y="20"/>
                    <a:pt x="21" y="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ŝḷîḓé-Freeform: Shape 18"/>
            <p:cNvSpPr>
              <a:spLocks/>
            </p:cNvSpPr>
            <p:nvPr/>
          </p:nvSpPr>
          <p:spPr bwMode="auto">
            <a:xfrm>
              <a:off x="5334000" y="3113088"/>
              <a:ext cx="69850" cy="80963"/>
            </a:xfrm>
            <a:custGeom>
              <a:avLst/>
              <a:gdLst>
                <a:gd name="T0" fmla="*/ 6 w 11"/>
                <a:gd name="T1" fmla="*/ 12 h 13"/>
                <a:gd name="T2" fmla="*/ 2 w 11"/>
                <a:gd name="T3" fmla="*/ 13 h 13"/>
                <a:gd name="T4" fmla="*/ 2 w 11"/>
                <a:gd name="T5" fmla="*/ 13 h 13"/>
                <a:gd name="T6" fmla="*/ 1 w 11"/>
                <a:gd name="T7" fmla="*/ 9 h 13"/>
                <a:gd name="T8" fmla="*/ 5 w 11"/>
                <a:gd name="T9" fmla="*/ 2 h 13"/>
                <a:gd name="T10" fmla="*/ 9 w 11"/>
                <a:gd name="T11" fmla="*/ 1 h 13"/>
                <a:gd name="T12" fmla="*/ 9 w 11"/>
                <a:gd name="T13" fmla="*/ 1 h 13"/>
                <a:gd name="T14" fmla="*/ 10 w 11"/>
                <a:gd name="T15" fmla="*/ 5 h 13"/>
                <a:gd name="T16" fmla="*/ 6 w 11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6" y="12"/>
                  </a:moveTo>
                  <a:cubicBezTo>
                    <a:pt x="5" y="13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1" y="4"/>
                    <a:pt x="10" y="5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ḷîḓé-Freeform: Shape 19"/>
            <p:cNvSpPr>
              <a:spLocks/>
            </p:cNvSpPr>
            <p:nvPr/>
          </p:nvSpPr>
          <p:spPr bwMode="auto">
            <a:xfrm>
              <a:off x="4289425" y="3608388"/>
              <a:ext cx="161925" cy="323850"/>
            </a:xfrm>
            <a:custGeom>
              <a:avLst/>
              <a:gdLst>
                <a:gd name="T0" fmla="*/ 0 w 26"/>
                <a:gd name="T1" fmla="*/ 5 h 52"/>
                <a:gd name="T2" fmla="*/ 12 w 26"/>
                <a:gd name="T3" fmla="*/ 52 h 52"/>
                <a:gd name="T4" fmla="*/ 22 w 26"/>
                <a:gd name="T5" fmla="*/ 0 h 52"/>
                <a:gd name="T6" fmla="*/ 0 w 26"/>
                <a:gd name="T7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2">
                  <a:moveTo>
                    <a:pt x="0" y="5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22" y="49"/>
                    <a:pt x="26" y="27"/>
                    <a:pt x="2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80C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ŝḷîḓé-Freeform: Shape 20"/>
            <p:cNvSpPr>
              <a:spLocks/>
            </p:cNvSpPr>
            <p:nvPr/>
          </p:nvSpPr>
          <p:spPr bwMode="auto">
            <a:xfrm>
              <a:off x="4302125" y="2895601"/>
              <a:ext cx="628650" cy="825500"/>
            </a:xfrm>
            <a:custGeom>
              <a:avLst/>
              <a:gdLst>
                <a:gd name="T0" fmla="*/ 278 w 396"/>
                <a:gd name="T1" fmla="*/ 0 h 520"/>
                <a:gd name="T2" fmla="*/ 0 w 396"/>
                <a:gd name="T3" fmla="*/ 449 h 520"/>
                <a:gd name="T4" fmla="*/ 121 w 396"/>
                <a:gd name="T5" fmla="*/ 520 h 520"/>
                <a:gd name="T6" fmla="*/ 396 w 396"/>
                <a:gd name="T7" fmla="*/ 70 h 520"/>
                <a:gd name="T8" fmla="*/ 278 w 396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20">
                  <a:moveTo>
                    <a:pt x="278" y="0"/>
                  </a:moveTo>
                  <a:lnTo>
                    <a:pt x="0" y="449"/>
                  </a:lnTo>
                  <a:lnTo>
                    <a:pt x="121" y="520"/>
                  </a:lnTo>
                  <a:lnTo>
                    <a:pt x="396" y="7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ḷîḓé-Freeform: Shape 21"/>
            <p:cNvSpPr>
              <a:spLocks/>
            </p:cNvSpPr>
            <p:nvPr/>
          </p:nvSpPr>
          <p:spPr bwMode="auto">
            <a:xfrm>
              <a:off x="4302125" y="2895601"/>
              <a:ext cx="528638" cy="769938"/>
            </a:xfrm>
            <a:custGeom>
              <a:avLst/>
              <a:gdLst>
                <a:gd name="T0" fmla="*/ 278 w 333"/>
                <a:gd name="T1" fmla="*/ 0 h 485"/>
                <a:gd name="T2" fmla="*/ 0 w 333"/>
                <a:gd name="T3" fmla="*/ 449 h 485"/>
                <a:gd name="T4" fmla="*/ 59 w 333"/>
                <a:gd name="T5" fmla="*/ 485 h 485"/>
                <a:gd name="T6" fmla="*/ 333 w 333"/>
                <a:gd name="T7" fmla="*/ 31 h 485"/>
                <a:gd name="T8" fmla="*/ 278 w 333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485">
                  <a:moveTo>
                    <a:pt x="278" y="0"/>
                  </a:moveTo>
                  <a:lnTo>
                    <a:pt x="0" y="449"/>
                  </a:lnTo>
                  <a:lnTo>
                    <a:pt x="59" y="485"/>
                  </a:lnTo>
                  <a:lnTo>
                    <a:pt x="333" y="3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48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ŝḷîḓé-Freeform: Shape 22"/>
            <p:cNvSpPr>
              <a:spLocks/>
            </p:cNvSpPr>
            <p:nvPr/>
          </p:nvSpPr>
          <p:spPr bwMode="auto">
            <a:xfrm>
              <a:off x="4718050" y="2820988"/>
              <a:ext cx="274638" cy="204788"/>
            </a:xfrm>
            <a:custGeom>
              <a:avLst/>
              <a:gdLst>
                <a:gd name="T0" fmla="*/ 44 w 44"/>
                <a:gd name="T1" fmla="*/ 25 h 33"/>
                <a:gd name="T2" fmla="*/ 3 w 44"/>
                <a:gd name="T3" fmla="*/ 0 h 33"/>
                <a:gd name="T4" fmla="*/ 15 w 44"/>
                <a:gd name="T5" fmla="*/ 27 h 33"/>
                <a:gd name="T6" fmla="*/ 44 w 44"/>
                <a:gd name="T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3">
                  <a:moveTo>
                    <a:pt x="44" y="2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5" y="21"/>
                    <a:pt x="15" y="27"/>
                  </a:cubicBezTo>
                  <a:cubicBezTo>
                    <a:pt x="24" y="33"/>
                    <a:pt x="36" y="32"/>
                    <a:pt x="44" y="25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ḷîḓé-Freeform: Shape 23"/>
            <p:cNvSpPr>
              <a:spLocks/>
            </p:cNvSpPr>
            <p:nvPr/>
          </p:nvSpPr>
          <p:spPr bwMode="auto">
            <a:xfrm>
              <a:off x="5086350" y="2232026"/>
              <a:ext cx="317500" cy="303213"/>
            </a:xfrm>
            <a:custGeom>
              <a:avLst/>
              <a:gdLst>
                <a:gd name="T0" fmla="*/ 66 w 200"/>
                <a:gd name="T1" fmla="*/ 191 h 191"/>
                <a:gd name="T2" fmla="*/ 0 w 200"/>
                <a:gd name="T3" fmla="*/ 109 h 191"/>
                <a:gd name="T4" fmla="*/ 129 w 200"/>
                <a:gd name="T5" fmla="*/ 0 h 191"/>
                <a:gd name="T6" fmla="*/ 200 w 200"/>
                <a:gd name="T7" fmla="*/ 82 h 191"/>
                <a:gd name="T8" fmla="*/ 66 w 20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66" y="191"/>
                  </a:moveTo>
                  <a:lnTo>
                    <a:pt x="0" y="109"/>
                  </a:lnTo>
                  <a:lnTo>
                    <a:pt x="129" y="0"/>
                  </a:lnTo>
                  <a:lnTo>
                    <a:pt x="200" y="82"/>
                  </a:lnTo>
                  <a:lnTo>
                    <a:pt x="66" y="191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ḷîḓé-Freeform: Shape 24"/>
            <p:cNvSpPr>
              <a:spLocks/>
            </p:cNvSpPr>
            <p:nvPr/>
          </p:nvSpPr>
          <p:spPr bwMode="auto">
            <a:xfrm>
              <a:off x="4668838" y="2317751"/>
              <a:ext cx="622300" cy="757238"/>
            </a:xfrm>
            <a:custGeom>
              <a:avLst/>
              <a:gdLst>
                <a:gd name="T0" fmla="*/ 45 w 100"/>
                <a:gd name="T1" fmla="*/ 122 h 122"/>
                <a:gd name="T2" fmla="*/ 23 w 100"/>
                <a:gd name="T3" fmla="*/ 108 h 122"/>
                <a:gd name="T4" fmla="*/ 23 w 100"/>
                <a:gd name="T5" fmla="*/ 108 h 122"/>
                <a:gd name="T6" fmla="*/ 0 w 100"/>
                <a:gd name="T7" fmla="*/ 95 h 122"/>
                <a:gd name="T8" fmla="*/ 48 w 100"/>
                <a:gd name="T9" fmla="*/ 17 h 122"/>
                <a:gd name="T10" fmla="*/ 84 w 100"/>
                <a:gd name="T11" fmla="*/ 8 h 122"/>
                <a:gd name="T12" fmla="*/ 84 w 100"/>
                <a:gd name="T13" fmla="*/ 8 h 122"/>
                <a:gd name="T14" fmla="*/ 92 w 100"/>
                <a:gd name="T15" fmla="*/ 43 h 122"/>
                <a:gd name="T16" fmla="*/ 45 w 100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22">
                  <a:moveTo>
                    <a:pt x="45" y="122"/>
                  </a:moveTo>
                  <a:cubicBezTo>
                    <a:pt x="45" y="122"/>
                    <a:pt x="35" y="116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5" y="4"/>
                    <a:pt x="71" y="0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6" y="15"/>
                    <a:pt x="100" y="31"/>
                    <a:pt x="92" y="43"/>
                  </a:cubicBezTo>
                  <a:lnTo>
                    <a:pt x="45" y="122"/>
                  </a:ln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ŝḷîḓé-Freeform: Shape 25"/>
            <p:cNvSpPr>
              <a:spLocks/>
            </p:cNvSpPr>
            <p:nvPr/>
          </p:nvSpPr>
          <p:spPr bwMode="auto">
            <a:xfrm>
              <a:off x="5154613" y="2312988"/>
              <a:ext cx="142875" cy="173038"/>
            </a:xfrm>
            <a:custGeom>
              <a:avLst/>
              <a:gdLst>
                <a:gd name="T0" fmla="*/ 0 w 90"/>
                <a:gd name="T1" fmla="*/ 15 h 109"/>
                <a:gd name="T2" fmla="*/ 15 w 90"/>
                <a:gd name="T3" fmla="*/ 0 h 109"/>
                <a:gd name="T4" fmla="*/ 90 w 90"/>
                <a:gd name="T5" fmla="*/ 93 h 109"/>
                <a:gd name="T6" fmla="*/ 82 w 90"/>
                <a:gd name="T7" fmla="*/ 109 h 109"/>
                <a:gd name="T8" fmla="*/ 0 w 90"/>
                <a:gd name="T9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9">
                  <a:moveTo>
                    <a:pt x="0" y="15"/>
                  </a:moveTo>
                  <a:lnTo>
                    <a:pt x="15" y="0"/>
                  </a:lnTo>
                  <a:lnTo>
                    <a:pt x="90" y="93"/>
                  </a:lnTo>
                  <a:lnTo>
                    <a:pt x="82" y="10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ḷîḓé-Freeform: Shape 26"/>
            <p:cNvSpPr>
              <a:spLocks/>
            </p:cNvSpPr>
            <p:nvPr/>
          </p:nvSpPr>
          <p:spPr bwMode="auto">
            <a:xfrm>
              <a:off x="5092700" y="2486026"/>
              <a:ext cx="198438" cy="360363"/>
            </a:xfrm>
            <a:custGeom>
              <a:avLst/>
              <a:gdLst>
                <a:gd name="T0" fmla="*/ 121 w 125"/>
                <a:gd name="T1" fmla="*/ 0 h 227"/>
                <a:gd name="T2" fmla="*/ 125 w 125"/>
                <a:gd name="T3" fmla="*/ 20 h 227"/>
                <a:gd name="T4" fmla="*/ 109 w 125"/>
                <a:gd name="T5" fmla="*/ 39 h 227"/>
                <a:gd name="T6" fmla="*/ 0 w 125"/>
                <a:gd name="T7" fmla="*/ 227 h 227"/>
                <a:gd name="T8" fmla="*/ 0 w 125"/>
                <a:gd name="T9" fmla="*/ 223 h 227"/>
                <a:gd name="T10" fmla="*/ 105 w 125"/>
                <a:gd name="T11" fmla="*/ 35 h 227"/>
                <a:gd name="T12" fmla="*/ 121 w 125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27">
                  <a:moveTo>
                    <a:pt x="121" y="0"/>
                  </a:moveTo>
                  <a:lnTo>
                    <a:pt x="125" y="20"/>
                  </a:lnTo>
                  <a:lnTo>
                    <a:pt x="109" y="39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105" y="35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ḷîḓé-Freeform: Shape 27"/>
            <p:cNvSpPr>
              <a:spLocks/>
            </p:cNvSpPr>
            <p:nvPr/>
          </p:nvSpPr>
          <p:spPr bwMode="auto">
            <a:xfrm>
              <a:off x="5110163" y="2306638"/>
              <a:ext cx="187325" cy="241300"/>
            </a:xfrm>
            <a:custGeom>
              <a:avLst/>
              <a:gdLst>
                <a:gd name="T0" fmla="*/ 0 w 118"/>
                <a:gd name="T1" fmla="*/ 23 h 152"/>
                <a:gd name="T2" fmla="*/ 32 w 118"/>
                <a:gd name="T3" fmla="*/ 0 h 152"/>
                <a:gd name="T4" fmla="*/ 118 w 118"/>
                <a:gd name="T5" fmla="*/ 109 h 152"/>
                <a:gd name="T6" fmla="*/ 94 w 118"/>
                <a:gd name="T7" fmla="*/ 152 h 152"/>
                <a:gd name="T8" fmla="*/ 0 w 118"/>
                <a:gd name="T9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2">
                  <a:moveTo>
                    <a:pt x="0" y="23"/>
                  </a:moveTo>
                  <a:lnTo>
                    <a:pt x="32" y="0"/>
                  </a:lnTo>
                  <a:lnTo>
                    <a:pt x="118" y="109"/>
                  </a:lnTo>
                  <a:lnTo>
                    <a:pt x="94" y="15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ḷîḓé-Freeform: Shape 28"/>
            <p:cNvSpPr>
              <a:spLocks/>
            </p:cNvSpPr>
            <p:nvPr/>
          </p:nvSpPr>
          <p:spPr bwMode="auto">
            <a:xfrm>
              <a:off x="4730750" y="2443163"/>
              <a:ext cx="460375" cy="595313"/>
            </a:xfrm>
            <a:custGeom>
              <a:avLst/>
              <a:gdLst>
                <a:gd name="T0" fmla="*/ 0 w 290"/>
                <a:gd name="T1" fmla="*/ 316 h 375"/>
                <a:gd name="T2" fmla="*/ 51 w 290"/>
                <a:gd name="T3" fmla="*/ 344 h 375"/>
                <a:gd name="T4" fmla="*/ 98 w 290"/>
                <a:gd name="T5" fmla="*/ 375 h 375"/>
                <a:gd name="T6" fmla="*/ 290 w 290"/>
                <a:gd name="T7" fmla="*/ 58 h 375"/>
                <a:gd name="T8" fmla="*/ 196 w 290"/>
                <a:gd name="T9" fmla="*/ 0 h 375"/>
                <a:gd name="T10" fmla="*/ 0 w 290"/>
                <a:gd name="T11" fmla="*/ 31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5">
                  <a:moveTo>
                    <a:pt x="0" y="316"/>
                  </a:moveTo>
                  <a:lnTo>
                    <a:pt x="51" y="344"/>
                  </a:lnTo>
                  <a:lnTo>
                    <a:pt x="98" y="375"/>
                  </a:lnTo>
                  <a:lnTo>
                    <a:pt x="290" y="58"/>
                  </a:lnTo>
                  <a:lnTo>
                    <a:pt x="196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3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ŝḷîḓé-Freeform: Shape 29"/>
            <p:cNvSpPr>
              <a:spLocks/>
            </p:cNvSpPr>
            <p:nvPr/>
          </p:nvSpPr>
          <p:spPr bwMode="auto">
            <a:xfrm>
              <a:off x="4406900" y="2132013"/>
              <a:ext cx="615950" cy="757238"/>
            </a:xfrm>
            <a:custGeom>
              <a:avLst/>
              <a:gdLst>
                <a:gd name="T0" fmla="*/ 44 w 99"/>
                <a:gd name="T1" fmla="*/ 122 h 122"/>
                <a:gd name="T2" fmla="*/ 22 w 99"/>
                <a:gd name="T3" fmla="*/ 108 h 122"/>
                <a:gd name="T4" fmla="*/ 22 w 99"/>
                <a:gd name="T5" fmla="*/ 108 h 122"/>
                <a:gd name="T6" fmla="*/ 0 w 99"/>
                <a:gd name="T7" fmla="*/ 95 h 122"/>
                <a:gd name="T8" fmla="*/ 47 w 99"/>
                <a:gd name="T9" fmla="*/ 16 h 122"/>
                <a:gd name="T10" fmla="*/ 83 w 99"/>
                <a:gd name="T11" fmla="*/ 8 h 122"/>
                <a:gd name="T12" fmla="*/ 83 w 99"/>
                <a:gd name="T13" fmla="*/ 8 h 122"/>
                <a:gd name="T14" fmla="*/ 92 w 99"/>
                <a:gd name="T15" fmla="*/ 43 h 122"/>
                <a:gd name="T16" fmla="*/ 44 w 99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2">
                  <a:moveTo>
                    <a:pt x="44" y="122"/>
                  </a:moveTo>
                  <a:cubicBezTo>
                    <a:pt x="44" y="122"/>
                    <a:pt x="34" y="116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1"/>
                    <a:pt x="0" y="95"/>
                    <a:pt x="0" y="9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5" y="4"/>
                    <a:pt x="71" y="0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95" y="15"/>
                    <a:pt x="99" y="31"/>
                    <a:pt x="92" y="43"/>
                  </a:cubicBezTo>
                  <a:lnTo>
                    <a:pt x="44" y="122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Freeform: Shape 30"/>
            <p:cNvSpPr>
              <a:spLocks/>
            </p:cNvSpPr>
            <p:nvPr/>
          </p:nvSpPr>
          <p:spPr bwMode="auto">
            <a:xfrm>
              <a:off x="4276725" y="2859088"/>
              <a:ext cx="274638" cy="371475"/>
            </a:xfrm>
            <a:custGeom>
              <a:avLst/>
              <a:gdLst>
                <a:gd name="T0" fmla="*/ 0 w 44"/>
                <a:gd name="T1" fmla="*/ 60 h 60"/>
                <a:gd name="T2" fmla="*/ 44 w 44"/>
                <a:gd name="T3" fmla="*/ 12 h 60"/>
                <a:gd name="T4" fmla="*/ 23 w 44"/>
                <a:gd name="T5" fmla="*/ 0 h 60"/>
                <a:gd name="T6" fmla="*/ 0 w 44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0">
                  <a:moveTo>
                    <a:pt x="0" y="60"/>
                  </a:moveTo>
                  <a:cubicBezTo>
                    <a:pt x="0" y="60"/>
                    <a:pt x="33" y="29"/>
                    <a:pt x="44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7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E3A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ŝḷîḓé-Freeform: Shape 31"/>
            <p:cNvSpPr>
              <a:spLocks/>
            </p:cNvSpPr>
            <p:nvPr/>
          </p:nvSpPr>
          <p:spPr bwMode="auto">
            <a:xfrm>
              <a:off x="4395788" y="2895601"/>
              <a:ext cx="104775" cy="149225"/>
            </a:xfrm>
            <a:custGeom>
              <a:avLst/>
              <a:gdLst>
                <a:gd name="T0" fmla="*/ 0 w 17"/>
                <a:gd name="T1" fmla="*/ 24 h 24"/>
                <a:gd name="T2" fmla="*/ 17 w 17"/>
                <a:gd name="T3" fmla="*/ 5 h 24"/>
                <a:gd name="T4" fmla="*/ 9 w 17"/>
                <a:gd name="T5" fmla="*/ 0 h 24"/>
                <a:gd name="T6" fmla="*/ 0 w 1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cubicBezTo>
                    <a:pt x="0" y="24"/>
                    <a:pt x="13" y="12"/>
                    <a:pt x="17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7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E85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ŝḷîḓé-Freeform: Shape 32"/>
            <p:cNvSpPr>
              <a:spLocks/>
            </p:cNvSpPr>
            <p:nvPr/>
          </p:nvSpPr>
          <p:spPr bwMode="auto">
            <a:xfrm>
              <a:off x="4383088" y="2746376"/>
              <a:ext cx="236538" cy="230188"/>
            </a:xfrm>
            <a:custGeom>
              <a:avLst/>
              <a:gdLst>
                <a:gd name="T0" fmla="*/ 28 w 38"/>
                <a:gd name="T1" fmla="*/ 37 h 37"/>
                <a:gd name="T2" fmla="*/ 14 w 38"/>
                <a:gd name="T3" fmla="*/ 29 h 37"/>
                <a:gd name="T4" fmla="*/ 14 w 38"/>
                <a:gd name="T5" fmla="*/ 29 h 37"/>
                <a:gd name="T6" fmla="*/ 0 w 38"/>
                <a:gd name="T7" fmla="*/ 20 h 37"/>
                <a:gd name="T8" fmla="*/ 6 w 38"/>
                <a:gd name="T9" fmla="*/ 10 h 37"/>
                <a:gd name="T10" fmla="*/ 28 w 38"/>
                <a:gd name="T11" fmla="*/ 4 h 37"/>
                <a:gd name="T12" fmla="*/ 28 w 38"/>
                <a:gd name="T13" fmla="*/ 4 h 37"/>
                <a:gd name="T14" fmla="*/ 34 w 38"/>
                <a:gd name="T15" fmla="*/ 27 h 37"/>
                <a:gd name="T16" fmla="*/ 28 w 38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7">
                  <a:moveTo>
                    <a:pt x="28" y="37"/>
                  </a:moveTo>
                  <a:cubicBezTo>
                    <a:pt x="28" y="37"/>
                    <a:pt x="21" y="33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6" y="24"/>
                    <a:pt x="0" y="20"/>
                    <a:pt x="0" y="2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2"/>
                    <a:pt x="21" y="0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6" y="9"/>
                    <a:pt x="38" y="19"/>
                    <a:pt x="34" y="27"/>
                  </a:cubicBezTo>
                  <a:lnTo>
                    <a:pt x="28" y="37"/>
                  </a:lnTo>
                  <a:close/>
                </a:path>
              </a:pathLst>
            </a:custGeom>
            <a:solidFill>
              <a:srgbClr val="A9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ŝḷîḓé-Freeform: Shape 33"/>
            <p:cNvSpPr>
              <a:spLocks/>
            </p:cNvSpPr>
            <p:nvPr/>
          </p:nvSpPr>
          <p:spPr bwMode="auto">
            <a:xfrm>
              <a:off x="4470400" y="2255838"/>
              <a:ext cx="460375" cy="596900"/>
            </a:xfrm>
            <a:custGeom>
              <a:avLst/>
              <a:gdLst>
                <a:gd name="T0" fmla="*/ 0 w 290"/>
                <a:gd name="T1" fmla="*/ 317 h 376"/>
                <a:gd name="T2" fmla="*/ 47 w 290"/>
                <a:gd name="T3" fmla="*/ 344 h 376"/>
                <a:gd name="T4" fmla="*/ 94 w 290"/>
                <a:gd name="T5" fmla="*/ 376 h 376"/>
                <a:gd name="T6" fmla="*/ 290 w 290"/>
                <a:gd name="T7" fmla="*/ 59 h 376"/>
                <a:gd name="T8" fmla="*/ 192 w 290"/>
                <a:gd name="T9" fmla="*/ 0 h 376"/>
                <a:gd name="T10" fmla="*/ 0 w 290"/>
                <a:gd name="T11" fmla="*/ 31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76">
                  <a:moveTo>
                    <a:pt x="0" y="317"/>
                  </a:moveTo>
                  <a:lnTo>
                    <a:pt x="47" y="344"/>
                  </a:lnTo>
                  <a:lnTo>
                    <a:pt x="94" y="376"/>
                  </a:lnTo>
                  <a:lnTo>
                    <a:pt x="290" y="59"/>
                  </a:lnTo>
                  <a:lnTo>
                    <a:pt x="192" y="0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ŝḷîḓé-Freeform: Shape 34"/>
            <p:cNvSpPr>
              <a:spLocks/>
            </p:cNvSpPr>
            <p:nvPr/>
          </p:nvSpPr>
          <p:spPr bwMode="auto">
            <a:xfrm>
              <a:off x="5303838" y="2901951"/>
              <a:ext cx="111125" cy="117475"/>
            </a:xfrm>
            <a:custGeom>
              <a:avLst/>
              <a:gdLst>
                <a:gd name="T0" fmla="*/ 18 w 18"/>
                <a:gd name="T1" fmla="*/ 4 h 19"/>
                <a:gd name="T2" fmla="*/ 18 w 18"/>
                <a:gd name="T3" fmla="*/ 1 h 19"/>
                <a:gd name="T4" fmla="*/ 14 w 18"/>
                <a:gd name="T5" fmla="*/ 1 h 19"/>
                <a:gd name="T6" fmla="*/ 0 w 18"/>
                <a:gd name="T7" fmla="*/ 15 h 19"/>
                <a:gd name="T8" fmla="*/ 0 w 18"/>
                <a:gd name="T9" fmla="*/ 18 h 19"/>
                <a:gd name="T10" fmla="*/ 4 w 18"/>
                <a:gd name="T11" fmla="*/ 18 h 19"/>
                <a:gd name="T12" fmla="*/ 18 w 18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18" y="4"/>
                  </a:moveTo>
                  <a:cubicBezTo>
                    <a:pt x="18" y="3"/>
                    <a:pt x="18" y="2"/>
                    <a:pt x="18" y="1"/>
                  </a:cubicBezTo>
                  <a:cubicBezTo>
                    <a:pt x="17" y="1"/>
                    <a:pt x="16" y="1"/>
                    <a:pt x="14" y="1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8"/>
                    <a:pt x="2" y="18"/>
                    <a:pt x="4" y="18"/>
                  </a:cubicBezTo>
                  <a:cubicBezTo>
                    <a:pt x="12" y="19"/>
                    <a:pt x="18" y="12"/>
                    <a:pt x="18" y="4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ŝḷîḓé-Freeform: Shape 35"/>
            <p:cNvSpPr>
              <a:spLocks/>
            </p:cNvSpPr>
            <p:nvPr/>
          </p:nvSpPr>
          <p:spPr bwMode="auto">
            <a:xfrm>
              <a:off x="5403850" y="2908301"/>
              <a:ext cx="80963" cy="42863"/>
            </a:xfrm>
            <a:custGeom>
              <a:avLst/>
              <a:gdLst>
                <a:gd name="T0" fmla="*/ 1 w 13"/>
                <a:gd name="T1" fmla="*/ 7 h 7"/>
                <a:gd name="T2" fmla="*/ 9 w 13"/>
                <a:gd name="T3" fmla="*/ 7 h 7"/>
                <a:gd name="T4" fmla="*/ 13 w 13"/>
                <a:gd name="T5" fmla="*/ 3 h 7"/>
                <a:gd name="T6" fmla="*/ 9 w 13"/>
                <a:gd name="T7" fmla="*/ 0 h 7"/>
                <a:gd name="T8" fmla="*/ 0 w 13"/>
                <a:gd name="T9" fmla="*/ 0 h 7"/>
                <a:gd name="T10" fmla="*/ 1 w 1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1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3" y="5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ŝḷîḓé-Freeform: Shape 36"/>
            <p:cNvSpPr>
              <a:spLocks/>
            </p:cNvSpPr>
            <p:nvPr/>
          </p:nvSpPr>
          <p:spPr bwMode="auto">
            <a:xfrm>
              <a:off x="5353050" y="2927351"/>
              <a:ext cx="168275" cy="215900"/>
            </a:xfrm>
            <a:custGeom>
              <a:avLst/>
              <a:gdLst>
                <a:gd name="T0" fmla="*/ 13 w 27"/>
                <a:gd name="T1" fmla="*/ 32 h 35"/>
                <a:gd name="T2" fmla="*/ 4 w 27"/>
                <a:gd name="T3" fmla="*/ 34 h 35"/>
                <a:gd name="T4" fmla="*/ 4 w 27"/>
                <a:gd name="T5" fmla="*/ 33 h 35"/>
                <a:gd name="T6" fmla="*/ 2 w 27"/>
                <a:gd name="T7" fmla="*/ 25 h 35"/>
                <a:gd name="T8" fmla="*/ 15 w 27"/>
                <a:gd name="T9" fmla="*/ 4 h 35"/>
                <a:gd name="T10" fmla="*/ 23 w 27"/>
                <a:gd name="T11" fmla="*/ 2 h 35"/>
                <a:gd name="T12" fmla="*/ 24 w 27"/>
                <a:gd name="T13" fmla="*/ 2 h 35"/>
                <a:gd name="T14" fmla="*/ 26 w 27"/>
                <a:gd name="T15" fmla="*/ 11 h 35"/>
                <a:gd name="T16" fmla="*/ 13 w 27"/>
                <a:gd name="T17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5">
                  <a:moveTo>
                    <a:pt x="13" y="32"/>
                  </a:moveTo>
                  <a:cubicBezTo>
                    <a:pt x="11" y="35"/>
                    <a:pt x="7" y="35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" y="31"/>
                    <a:pt x="0" y="28"/>
                    <a:pt x="2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4"/>
                    <a:pt x="27" y="8"/>
                    <a:pt x="26" y="11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ḷîḓé-Freeform: Shape 37"/>
            <p:cNvSpPr>
              <a:spLocks/>
            </p:cNvSpPr>
            <p:nvPr/>
          </p:nvSpPr>
          <p:spPr bwMode="auto">
            <a:xfrm>
              <a:off x="5372100" y="2914651"/>
              <a:ext cx="204788" cy="153988"/>
            </a:xfrm>
            <a:custGeom>
              <a:avLst/>
              <a:gdLst>
                <a:gd name="T0" fmla="*/ 2 w 33"/>
                <a:gd name="T1" fmla="*/ 9 h 25"/>
                <a:gd name="T2" fmla="*/ 1 w 33"/>
                <a:gd name="T3" fmla="*/ 3 h 25"/>
                <a:gd name="T4" fmla="*/ 1 w 33"/>
                <a:gd name="T5" fmla="*/ 3 h 25"/>
                <a:gd name="T6" fmla="*/ 8 w 33"/>
                <a:gd name="T7" fmla="*/ 1 h 25"/>
                <a:gd name="T8" fmla="*/ 30 w 33"/>
                <a:gd name="T9" fmla="*/ 16 h 25"/>
                <a:gd name="T10" fmla="*/ 31 w 33"/>
                <a:gd name="T11" fmla="*/ 23 h 25"/>
                <a:gd name="T12" fmla="*/ 31 w 33"/>
                <a:gd name="T13" fmla="*/ 23 h 25"/>
                <a:gd name="T14" fmla="*/ 25 w 33"/>
                <a:gd name="T15" fmla="*/ 24 h 25"/>
                <a:gd name="T16" fmla="*/ 2 w 33"/>
                <a:gd name="T1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" y="9"/>
                  </a:moveTo>
                  <a:cubicBezTo>
                    <a:pt x="0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7"/>
                    <a:pt x="33" y="20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5"/>
                    <a:pt x="27" y="25"/>
                    <a:pt x="25" y="2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ŝḷîḓé-Freeform: Shape 38"/>
            <p:cNvSpPr>
              <a:spLocks/>
            </p:cNvSpPr>
            <p:nvPr/>
          </p:nvSpPr>
          <p:spPr bwMode="auto">
            <a:xfrm>
              <a:off x="5346700" y="2970213"/>
              <a:ext cx="212725" cy="161925"/>
            </a:xfrm>
            <a:custGeom>
              <a:avLst/>
              <a:gdLst>
                <a:gd name="T0" fmla="*/ 3 w 34"/>
                <a:gd name="T1" fmla="*/ 10 h 26"/>
                <a:gd name="T2" fmla="*/ 2 w 34"/>
                <a:gd name="T3" fmla="*/ 3 h 26"/>
                <a:gd name="T4" fmla="*/ 2 w 34"/>
                <a:gd name="T5" fmla="*/ 3 h 26"/>
                <a:gd name="T6" fmla="*/ 9 w 34"/>
                <a:gd name="T7" fmla="*/ 2 h 26"/>
                <a:gd name="T8" fmla="*/ 31 w 34"/>
                <a:gd name="T9" fmla="*/ 16 h 26"/>
                <a:gd name="T10" fmla="*/ 32 w 34"/>
                <a:gd name="T11" fmla="*/ 23 h 26"/>
                <a:gd name="T12" fmla="*/ 32 w 34"/>
                <a:gd name="T13" fmla="*/ 23 h 26"/>
                <a:gd name="T14" fmla="*/ 26 w 34"/>
                <a:gd name="T15" fmla="*/ 24 h 26"/>
                <a:gd name="T16" fmla="*/ 3 w 34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3" y="10"/>
                  </a:moveTo>
                  <a:cubicBezTo>
                    <a:pt x="1" y="8"/>
                    <a:pt x="0" y="5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4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5"/>
                    <a:pt x="28" y="26"/>
                    <a:pt x="26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ḷîḓé-Freeform: Shape 39"/>
            <p:cNvSpPr>
              <a:spLocks/>
            </p:cNvSpPr>
            <p:nvPr/>
          </p:nvSpPr>
          <p:spPr bwMode="auto">
            <a:xfrm>
              <a:off x="5291138" y="3000376"/>
              <a:ext cx="204788" cy="161925"/>
            </a:xfrm>
            <a:custGeom>
              <a:avLst/>
              <a:gdLst>
                <a:gd name="T0" fmla="*/ 3 w 33"/>
                <a:gd name="T1" fmla="*/ 10 h 26"/>
                <a:gd name="T2" fmla="*/ 1 w 33"/>
                <a:gd name="T3" fmla="*/ 3 h 26"/>
                <a:gd name="T4" fmla="*/ 1 w 33"/>
                <a:gd name="T5" fmla="*/ 3 h 26"/>
                <a:gd name="T6" fmla="*/ 8 w 33"/>
                <a:gd name="T7" fmla="*/ 2 h 26"/>
                <a:gd name="T8" fmla="*/ 30 w 33"/>
                <a:gd name="T9" fmla="*/ 16 h 26"/>
                <a:gd name="T10" fmla="*/ 32 w 33"/>
                <a:gd name="T11" fmla="*/ 23 h 26"/>
                <a:gd name="T12" fmla="*/ 32 w 33"/>
                <a:gd name="T13" fmla="*/ 23 h 26"/>
                <a:gd name="T14" fmla="*/ 25 w 33"/>
                <a:gd name="T15" fmla="*/ 24 h 26"/>
                <a:gd name="T16" fmla="*/ 3 w 33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3" y="10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8"/>
                    <a:pt x="33" y="21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25"/>
                    <a:pt x="27" y="26"/>
                    <a:pt x="25" y="24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ŝḷîḓé-Freeform: Shape 40"/>
            <p:cNvSpPr>
              <a:spLocks/>
            </p:cNvSpPr>
            <p:nvPr/>
          </p:nvSpPr>
          <p:spPr bwMode="auto">
            <a:xfrm>
              <a:off x="5265738" y="2895601"/>
              <a:ext cx="206375" cy="198438"/>
            </a:xfrm>
            <a:custGeom>
              <a:avLst/>
              <a:gdLst>
                <a:gd name="T0" fmla="*/ 24 w 33"/>
                <a:gd name="T1" fmla="*/ 4 h 32"/>
                <a:gd name="T2" fmla="*/ 5 w 33"/>
                <a:gd name="T3" fmla="*/ 8 h 32"/>
                <a:gd name="T4" fmla="*/ 9 w 33"/>
                <a:gd name="T5" fmla="*/ 28 h 32"/>
                <a:gd name="T6" fmla="*/ 29 w 33"/>
                <a:gd name="T7" fmla="*/ 24 h 32"/>
                <a:gd name="T8" fmla="*/ 24 w 33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24" y="4"/>
                  </a:moveTo>
                  <a:cubicBezTo>
                    <a:pt x="18" y="0"/>
                    <a:pt x="9" y="2"/>
                    <a:pt x="5" y="8"/>
                  </a:cubicBezTo>
                  <a:cubicBezTo>
                    <a:pt x="0" y="15"/>
                    <a:pt x="2" y="24"/>
                    <a:pt x="9" y="28"/>
                  </a:cubicBezTo>
                  <a:cubicBezTo>
                    <a:pt x="15" y="32"/>
                    <a:pt x="24" y="31"/>
                    <a:pt x="29" y="24"/>
                  </a:cubicBezTo>
                  <a:cubicBezTo>
                    <a:pt x="33" y="17"/>
                    <a:pt x="31" y="8"/>
                    <a:pt x="24" y="4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ŝḷîḓé-Freeform: Shape 41"/>
            <p:cNvSpPr>
              <a:spLocks/>
            </p:cNvSpPr>
            <p:nvPr/>
          </p:nvSpPr>
          <p:spPr bwMode="auto">
            <a:xfrm>
              <a:off x="4986338" y="2374901"/>
              <a:ext cx="398463" cy="669925"/>
            </a:xfrm>
            <a:custGeom>
              <a:avLst/>
              <a:gdLst>
                <a:gd name="T0" fmla="*/ 37 w 64"/>
                <a:gd name="T1" fmla="*/ 19 h 108"/>
                <a:gd name="T2" fmla="*/ 25 w 64"/>
                <a:gd name="T3" fmla="*/ 1 h 108"/>
                <a:gd name="T4" fmla="*/ 7 w 64"/>
                <a:gd name="T5" fmla="*/ 13 h 108"/>
                <a:gd name="T6" fmla="*/ 47 w 64"/>
                <a:gd name="T7" fmla="*/ 108 h 108"/>
                <a:gd name="T8" fmla="*/ 64 w 64"/>
                <a:gd name="T9" fmla="*/ 83 h 108"/>
                <a:gd name="T10" fmla="*/ 37 w 64"/>
                <a:gd name="T11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8">
                  <a:moveTo>
                    <a:pt x="37" y="19"/>
                  </a:moveTo>
                  <a:cubicBezTo>
                    <a:pt x="38" y="11"/>
                    <a:pt x="33" y="3"/>
                    <a:pt x="25" y="1"/>
                  </a:cubicBezTo>
                  <a:cubicBezTo>
                    <a:pt x="16" y="0"/>
                    <a:pt x="9" y="5"/>
                    <a:pt x="7" y="13"/>
                  </a:cubicBezTo>
                  <a:cubicBezTo>
                    <a:pt x="0" y="50"/>
                    <a:pt x="16" y="87"/>
                    <a:pt x="47" y="108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43" y="69"/>
                    <a:pt x="32" y="44"/>
                    <a:pt x="37" y="19"/>
                  </a:cubicBezTo>
                  <a:close/>
                </a:path>
              </a:pathLst>
            </a:custGeom>
            <a:solidFill>
              <a:srgbClr val="45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ŝḷîḓé-Freeform: Shape 42"/>
            <p:cNvSpPr>
              <a:spLocks/>
            </p:cNvSpPr>
            <p:nvPr/>
          </p:nvSpPr>
          <p:spPr bwMode="auto">
            <a:xfrm>
              <a:off x="5060950" y="2381251"/>
              <a:ext cx="323850" cy="588963"/>
            </a:xfrm>
            <a:custGeom>
              <a:avLst/>
              <a:gdLst>
                <a:gd name="T0" fmla="*/ 25 w 52"/>
                <a:gd name="T1" fmla="*/ 18 h 95"/>
                <a:gd name="T2" fmla="*/ 13 w 52"/>
                <a:gd name="T3" fmla="*/ 0 h 95"/>
                <a:gd name="T4" fmla="*/ 43 w 52"/>
                <a:gd name="T5" fmla="*/ 95 h 95"/>
                <a:gd name="T6" fmla="*/ 52 w 52"/>
                <a:gd name="T7" fmla="*/ 82 h 95"/>
                <a:gd name="T8" fmla="*/ 25 w 52"/>
                <a:gd name="T9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5">
                  <a:moveTo>
                    <a:pt x="25" y="18"/>
                  </a:moveTo>
                  <a:cubicBezTo>
                    <a:pt x="26" y="10"/>
                    <a:pt x="21" y="2"/>
                    <a:pt x="13" y="0"/>
                  </a:cubicBezTo>
                  <a:cubicBezTo>
                    <a:pt x="0" y="34"/>
                    <a:pt x="12" y="74"/>
                    <a:pt x="43" y="95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31" y="68"/>
                    <a:pt x="20" y="43"/>
                    <a:pt x="25" y="18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ŝḷîḓé-Freeform: Shape 43"/>
            <p:cNvSpPr>
              <a:spLocks/>
            </p:cNvSpPr>
            <p:nvPr/>
          </p:nvSpPr>
          <p:spPr bwMode="auto">
            <a:xfrm>
              <a:off x="5676900" y="2057401"/>
              <a:ext cx="136525" cy="93663"/>
            </a:xfrm>
            <a:custGeom>
              <a:avLst/>
              <a:gdLst>
                <a:gd name="T0" fmla="*/ 2 w 22"/>
                <a:gd name="T1" fmla="*/ 15 h 15"/>
                <a:gd name="T2" fmla="*/ 16 w 22"/>
                <a:gd name="T3" fmla="*/ 13 h 15"/>
                <a:gd name="T4" fmla="*/ 21 w 22"/>
                <a:gd name="T5" fmla="*/ 6 h 15"/>
                <a:gd name="T6" fmla="*/ 14 w 22"/>
                <a:gd name="T7" fmla="*/ 0 h 15"/>
                <a:gd name="T8" fmla="*/ 0 w 22"/>
                <a:gd name="T9" fmla="*/ 2 h 15"/>
                <a:gd name="T10" fmla="*/ 2 w 2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" y="15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9" y="12"/>
                    <a:pt x="22" y="9"/>
                    <a:pt x="21" y="6"/>
                  </a:cubicBezTo>
                  <a:cubicBezTo>
                    <a:pt x="21" y="2"/>
                    <a:pt x="18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ŝḷîḓé-Freeform: Shape 44"/>
            <p:cNvSpPr>
              <a:spLocks/>
            </p:cNvSpPr>
            <p:nvPr/>
          </p:nvSpPr>
          <p:spPr bwMode="auto">
            <a:xfrm>
              <a:off x="5060950" y="1685926"/>
              <a:ext cx="741363" cy="738188"/>
            </a:xfrm>
            <a:custGeom>
              <a:avLst/>
              <a:gdLst>
                <a:gd name="T0" fmla="*/ 13 w 119"/>
                <a:gd name="T1" fmla="*/ 83 h 119"/>
                <a:gd name="T2" fmla="*/ 84 w 119"/>
                <a:gd name="T3" fmla="*/ 106 h 119"/>
                <a:gd name="T4" fmla="*/ 106 w 119"/>
                <a:gd name="T5" fmla="*/ 35 h 119"/>
                <a:gd name="T6" fmla="*/ 35 w 119"/>
                <a:gd name="T7" fmla="*/ 13 h 119"/>
                <a:gd name="T8" fmla="*/ 13 w 119"/>
                <a:gd name="T9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3" y="83"/>
                  </a:moveTo>
                  <a:cubicBezTo>
                    <a:pt x="26" y="109"/>
                    <a:pt x="58" y="119"/>
                    <a:pt x="84" y="106"/>
                  </a:cubicBezTo>
                  <a:cubicBezTo>
                    <a:pt x="109" y="92"/>
                    <a:pt x="119" y="61"/>
                    <a:pt x="106" y="35"/>
                  </a:cubicBezTo>
                  <a:cubicBezTo>
                    <a:pt x="93" y="9"/>
                    <a:pt x="61" y="0"/>
                    <a:pt x="35" y="13"/>
                  </a:cubicBezTo>
                  <a:cubicBezTo>
                    <a:pt x="10" y="26"/>
                    <a:pt x="0" y="58"/>
                    <a:pt x="13" y="83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ṥļîḑé-Freeform: Shape 45"/>
            <p:cNvSpPr>
              <a:spLocks/>
            </p:cNvSpPr>
            <p:nvPr/>
          </p:nvSpPr>
          <p:spPr bwMode="auto">
            <a:xfrm>
              <a:off x="5197475" y="1773238"/>
              <a:ext cx="604838" cy="631825"/>
            </a:xfrm>
            <a:custGeom>
              <a:avLst/>
              <a:gdLst>
                <a:gd name="T0" fmla="*/ 51 w 97"/>
                <a:gd name="T1" fmla="*/ 83 h 102"/>
                <a:gd name="T2" fmla="*/ 73 w 97"/>
                <a:gd name="T3" fmla="*/ 13 h 102"/>
                <a:gd name="T4" fmla="*/ 64 w 97"/>
                <a:gd name="T5" fmla="*/ 0 h 102"/>
                <a:gd name="T6" fmla="*/ 84 w 97"/>
                <a:gd name="T7" fmla="*/ 21 h 102"/>
                <a:gd name="T8" fmla="*/ 62 w 97"/>
                <a:gd name="T9" fmla="*/ 92 h 102"/>
                <a:gd name="T10" fmla="*/ 0 w 97"/>
                <a:gd name="T11" fmla="*/ 82 h 102"/>
                <a:gd name="T12" fmla="*/ 51 w 97"/>
                <a:gd name="T13" fmla="*/ 8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2">
                  <a:moveTo>
                    <a:pt x="51" y="83"/>
                  </a:moveTo>
                  <a:cubicBezTo>
                    <a:pt x="77" y="70"/>
                    <a:pt x="86" y="38"/>
                    <a:pt x="73" y="13"/>
                  </a:cubicBezTo>
                  <a:cubicBezTo>
                    <a:pt x="71" y="8"/>
                    <a:pt x="68" y="4"/>
                    <a:pt x="64" y="0"/>
                  </a:cubicBezTo>
                  <a:cubicBezTo>
                    <a:pt x="72" y="5"/>
                    <a:pt x="79" y="12"/>
                    <a:pt x="84" y="21"/>
                  </a:cubicBezTo>
                  <a:cubicBezTo>
                    <a:pt x="97" y="47"/>
                    <a:pt x="87" y="78"/>
                    <a:pt x="62" y="92"/>
                  </a:cubicBezTo>
                  <a:cubicBezTo>
                    <a:pt x="41" y="102"/>
                    <a:pt x="16" y="98"/>
                    <a:pt x="0" y="82"/>
                  </a:cubicBezTo>
                  <a:cubicBezTo>
                    <a:pt x="15" y="91"/>
                    <a:pt x="34" y="92"/>
                    <a:pt x="51" y="83"/>
                  </a:cubicBezTo>
                  <a:close/>
                </a:path>
              </a:pathLst>
            </a:custGeom>
            <a:solidFill>
              <a:srgbClr val="E0A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ṥļîḑé-Freeform: Shape 46"/>
            <p:cNvSpPr>
              <a:spLocks/>
            </p:cNvSpPr>
            <p:nvPr/>
          </p:nvSpPr>
          <p:spPr bwMode="auto">
            <a:xfrm>
              <a:off x="5067300" y="1722438"/>
              <a:ext cx="485775" cy="471488"/>
            </a:xfrm>
            <a:custGeom>
              <a:avLst/>
              <a:gdLst>
                <a:gd name="T0" fmla="*/ 10 w 78"/>
                <a:gd name="T1" fmla="*/ 72 h 76"/>
                <a:gd name="T2" fmla="*/ 34 w 78"/>
                <a:gd name="T3" fmla="*/ 7 h 76"/>
                <a:gd name="T4" fmla="*/ 63 w 78"/>
                <a:gd name="T5" fmla="*/ 1 h 76"/>
                <a:gd name="T6" fmla="*/ 65 w 78"/>
                <a:gd name="T7" fmla="*/ 5 h 76"/>
                <a:gd name="T8" fmla="*/ 45 w 78"/>
                <a:gd name="T9" fmla="*/ 69 h 76"/>
                <a:gd name="T10" fmla="*/ 10 w 78"/>
                <a:gd name="T11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6">
                  <a:moveTo>
                    <a:pt x="10" y="72"/>
                  </a:moveTo>
                  <a:cubicBezTo>
                    <a:pt x="0" y="48"/>
                    <a:pt x="10" y="19"/>
                    <a:pt x="34" y="7"/>
                  </a:cubicBezTo>
                  <a:cubicBezTo>
                    <a:pt x="44" y="2"/>
                    <a:pt x="54" y="0"/>
                    <a:pt x="63" y="1"/>
                  </a:cubicBezTo>
                  <a:cubicBezTo>
                    <a:pt x="64" y="2"/>
                    <a:pt x="65" y="3"/>
                    <a:pt x="65" y="5"/>
                  </a:cubicBezTo>
                  <a:cubicBezTo>
                    <a:pt x="78" y="28"/>
                    <a:pt x="68" y="57"/>
                    <a:pt x="45" y="69"/>
                  </a:cubicBezTo>
                  <a:cubicBezTo>
                    <a:pt x="34" y="75"/>
                    <a:pt x="21" y="76"/>
                    <a:pt x="10" y="72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ṥļîḑé-Freeform: Shape 47"/>
            <p:cNvSpPr>
              <a:spLocks/>
            </p:cNvSpPr>
            <p:nvPr/>
          </p:nvSpPr>
          <p:spPr bwMode="auto">
            <a:xfrm>
              <a:off x="5372100" y="1709738"/>
              <a:ext cx="323850" cy="168275"/>
            </a:xfrm>
            <a:custGeom>
              <a:avLst/>
              <a:gdLst>
                <a:gd name="T0" fmla="*/ 25 w 52"/>
                <a:gd name="T1" fmla="*/ 24 h 27"/>
                <a:gd name="T2" fmla="*/ 0 w 52"/>
                <a:gd name="T3" fmla="*/ 4 h 27"/>
                <a:gd name="T4" fmla="*/ 52 w 52"/>
                <a:gd name="T5" fmla="*/ 24 h 27"/>
                <a:gd name="T6" fmla="*/ 25 w 52"/>
                <a:gd name="T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7">
                  <a:moveTo>
                    <a:pt x="25" y="24"/>
                  </a:moveTo>
                  <a:cubicBezTo>
                    <a:pt x="14" y="20"/>
                    <a:pt x="5" y="13"/>
                    <a:pt x="0" y="4"/>
                  </a:cubicBezTo>
                  <a:cubicBezTo>
                    <a:pt x="19" y="0"/>
                    <a:pt x="40" y="8"/>
                    <a:pt x="52" y="24"/>
                  </a:cubicBezTo>
                  <a:cubicBezTo>
                    <a:pt x="43" y="27"/>
                    <a:pt x="34" y="27"/>
                    <a:pt x="25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ļîḑé-Freeform: Shape 48"/>
            <p:cNvSpPr>
              <a:spLocks/>
            </p:cNvSpPr>
            <p:nvPr/>
          </p:nvSpPr>
          <p:spPr bwMode="auto">
            <a:xfrm>
              <a:off x="5651500" y="2027238"/>
              <a:ext cx="50800" cy="68263"/>
            </a:xfrm>
            <a:custGeom>
              <a:avLst/>
              <a:gdLst>
                <a:gd name="T0" fmla="*/ 8 w 8"/>
                <a:gd name="T1" fmla="*/ 5 h 11"/>
                <a:gd name="T2" fmla="*/ 5 w 8"/>
                <a:gd name="T3" fmla="*/ 11 h 11"/>
                <a:gd name="T4" fmla="*/ 0 w 8"/>
                <a:gd name="T5" fmla="*/ 6 h 11"/>
                <a:gd name="T6" fmla="*/ 3 w 8"/>
                <a:gd name="T7" fmla="*/ 1 h 11"/>
                <a:gd name="T8" fmla="*/ 8 w 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8" y="5"/>
                  </a:move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2"/>
                    <a:pt x="8" y="5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ṥļîḑé-Freeform: Shape 49"/>
            <p:cNvSpPr>
              <a:spLocks/>
            </p:cNvSpPr>
            <p:nvPr/>
          </p:nvSpPr>
          <p:spPr bwMode="auto">
            <a:xfrm>
              <a:off x="5446713" y="1611313"/>
              <a:ext cx="317500" cy="298450"/>
            </a:xfrm>
            <a:custGeom>
              <a:avLst/>
              <a:gdLst>
                <a:gd name="T0" fmla="*/ 6 w 51"/>
                <a:gd name="T1" fmla="*/ 34 h 48"/>
                <a:gd name="T2" fmla="*/ 0 w 51"/>
                <a:gd name="T3" fmla="*/ 33 h 48"/>
                <a:gd name="T4" fmla="*/ 24 w 51"/>
                <a:gd name="T5" fmla="*/ 47 h 48"/>
                <a:gd name="T6" fmla="*/ 48 w 51"/>
                <a:gd name="T7" fmla="*/ 16 h 48"/>
                <a:gd name="T8" fmla="*/ 42 w 51"/>
                <a:gd name="T9" fmla="*/ 0 h 48"/>
                <a:gd name="T10" fmla="*/ 6 w 51"/>
                <a:gd name="T11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6" y="34"/>
                  </a:moveTo>
                  <a:cubicBezTo>
                    <a:pt x="4" y="34"/>
                    <a:pt x="2" y="34"/>
                    <a:pt x="0" y="33"/>
                  </a:cubicBezTo>
                  <a:cubicBezTo>
                    <a:pt x="6" y="41"/>
                    <a:pt x="15" y="46"/>
                    <a:pt x="24" y="47"/>
                  </a:cubicBezTo>
                  <a:cubicBezTo>
                    <a:pt x="40" y="48"/>
                    <a:pt x="51" y="34"/>
                    <a:pt x="48" y="16"/>
                  </a:cubicBezTo>
                  <a:cubicBezTo>
                    <a:pt x="47" y="11"/>
                    <a:pt x="45" y="5"/>
                    <a:pt x="42" y="0"/>
                  </a:cubicBezTo>
                  <a:cubicBezTo>
                    <a:pt x="41" y="21"/>
                    <a:pt x="26" y="36"/>
                    <a:pt x="6" y="3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ṥļîḑé-Freeform: Shape 50"/>
            <p:cNvSpPr>
              <a:spLocks/>
            </p:cNvSpPr>
            <p:nvPr/>
          </p:nvSpPr>
          <p:spPr bwMode="auto">
            <a:xfrm>
              <a:off x="5103813" y="2046288"/>
              <a:ext cx="293688" cy="303213"/>
            </a:xfrm>
            <a:custGeom>
              <a:avLst/>
              <a:gdLst>
                <a:gd name="T0" fmla="*/ 46 w 47"/>
                <a:gd name="T1" fmla="*/ 24 h 49"/>
                <a:gd name="T2" fmla="*/ 0 w 47"/>
                <a:gd name="T3" fmla="*/ 0 h 49"/>
                <a:gd name="T4" fmla="*/ 5 w 47"/>
                <a:gd name="T5" fmla="*/ 24 h 49"/>
                <a:gd name="T6" fmla="*/ 19 w 47"/>
                <a:gd name="T7" fmla="*/ 41 h 49"/>
                <a:gd name="T8" fmla="*/ 41 w 47"/>
                <a:gd name="T9" fmla="*/ 45 h 49"/>
                <a:gd name="T10" fmla="*/ 46 w 47"/>
                <a:gd name="T11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9">
                  <a:moveTo>
                    <a:pt x="46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7"/>
                    <a:pt x="5" y="24"/>
                  </a:cubicBezTo>
                  <a:cubicBezTo>
                    <a:pt x="8" y="31"/>
                    <a:pt x="13" y="37"/>
                    <a:pt x="19" y="41"/>
                  </a:cubicBezTo>
                  <a:cubicBezTo>
                    <a:pt x="19" y="41"/>
                    <a:pt x="37" y="49"/>
                    <a:pt x="41" y="45"/>
                  </a:cubicBezTo>
                  <a:cubicBezTo>
                    <a:pt x="47" y="38"/>
                    <a:pt x="46" y="24"/>
                    <a:pt x="46" y="24"/>
                  </a:cubicBezTo>
                  <a:close/>
                </a:path>
              </a:pathLst>
            </a:custGeom>
            <a:solidFill>
              <a:srgbClr val="3A2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ṥļîḑé-Freeform: Shape 51"/>
            <p:cNvSpPr>
              <a:spLocks/>
            </p:cNvSpPr>
            <p:nvPr/>
          </p:nvSpPr>
          <p:spPr bwMode="auto">
            <a:xfrm>
              <a:off x="5316538" y="2046288"/>
              <a:ext cx="161925" cy="160338"/>
            </a:xfrm>
            <a:custGeom>
              <a:avLst/>
              <a:gdLst>
                <a:gd name="T0" fmla="*/ 25 w 26"/>
                <a:gd name="T1" fmla="*/ 11 h 26"/>
                <a:gd name="T2" fmla="*/ 14 w 26"/>
                <a:gd name="T3" fmla="*/ 25 h 26"/>
                <a:gd name="T4" fmla="*/ 1 w 26"/>
                <a:gd name="T5" fmla="*/ 15 h 26"/>
                <a:gd name="T6" fmla="*/ 11 w 26"/>
                <a:gd name="T7" fmla="*/ 1 h 26"/>
                <a:gd name="T8" fmla="*/ 25 w 26"/>
                <a:gd name="T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5" y="11"/>
                  </a:moveTo>
                  <a:cubicBezTo>
                    <a:pt x="26" y="18"/>
                    <a:pt x="21" y="24"/>
                    <a:pt x="14" y="25"/>
                  </a:cubicBezTo>
                  <a:cubicBezTo>
                    <a:pt x="8" y="26"/>
                    <a:pt x="2" y="21"/>
                    <a:pt x="1" y="15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8" y="0"/>
                    <a:pt x="24" y="5"/>
                    <a:pt x="25" y="11"/>
                  </a:cubicBezTo>
                  <a:close/>
                </a:path>
              </a:pathLst>
            </a:custGeom>
            <a:solidFill>
              <a:srgbClr val="FED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ṥļîḑé-Freeform: Shape 52"/>
            <p:cNvSpPr>
              <a:spLocks/>
            </p:cNvSpPr>
            <p:nvPr/>
          </p:nvSpPr>
          <p:spPr bwMode="auto">
            <a:xfrm>
              <a:off x="4625975" y="2727326"/>
              <a:ext cx="746125" cy="466725"/>
            </a:xfrm>
            <a:custGeom>
              <a:avLst/>
              <a:gdLst>
                <a:gd name="T0" fmla="*/ 119 w 120"/>
                <a:gd name="T1" fmla="*/ 74 h 75"/>
                <a:gd name="T2" fmla="*/ 116 w 120"/>
                <a:gd name="T3" fmla="*/ 75 h 75"/>
                <a:gd name="T4" fmla="*/ 1 w 120"/>
                <a:gd name="T5" fmla="*/ 4 h 75"/>
                <a:gd name="T6" fmla="*/ 0 w 120"/>
                <a:gd name="T7" fmla="*/ 1 h 75"/>
                <a:gd name="T8" fmla="*/ 0 w 120"/>
                <a:gd name="T9" fmla="*/ 1 h 75"/>
                <a:gd name="T10" fmla="*/ 3 w 120"/>
                <a:gd name="T11" fmla="*/ 0 h 75"/>
                <a:gd name="T12" fmla="*/ 118 w 120"/>
                <a:gd name="T13" fmla="*/ 71 h 75"/>
                <a:gd name="T14" fmla="*/ 119 w 120"/>
                <a:gd name="T15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75">
                  <a:moveTo>
                    <a:pt x="119" y="74"/>
                  </a:moveTo>
                  <a:cubicBezTo>
                    <a:pt x="118" y="75"/>
                    <a:pt x="117" y="75"/>
                    <a:pt x="116" y="7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9" y="71"/>
                    <a:pt x="120" y="73"/>
                    <a:pt x="119" y="7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ṥļîḑé-Freeform: Shape 53"/>
            <p:cNvSpPr>
              <a:spLocks/>
            </p:cNvSpPr>
            <p:nvPr/>
          </p:nvSpPr>
          <p:spPr bwMode="auto">
            <a:xfrm>
              <a:off x="4406900" y="2801938"/>
              <a:ext cx="193675" cy="125413"/>
            </a:xfrm>
            <a:custGeom>
              <a:avLst/>
              <a:gdLst>
                <a:gd name="T0" fmla="*/ 31 w 31"/>
                <a:gd name="T1" fmla="*/ 19 h 20"/>
                <a:gd name="T2" fmla="*/ 29 w 31"/>
                <a:gd name="T3" fmla="*/ 20 h 20"/>
                <a:gd name="T4" fmla="*/ 1 w 31"/>
                <a:gd name="T5" fmla="*/ 2 h 20"/>
                <a:gd name="T6" fmla="*/ 0 w 31"/>
                <a:gd name="T7" fmla="*/ 0 h 20"/>
                <a:gd name="T8" fmla="*/ 0 w 31"/>
                <a:gd name="T9" fmla="*/ 0 h 20"/>
                <a:gd name="T10" fmla="*/ 2 w 31"/>
                <a:gd name="T11" fmla="*/ 0 h 20"/>
                <a:gd name="T12" fmla="*/ 31 w 31"/>
                <a:gd name="T13" fmla="*/ 18 h 20"/>
                <a:gd name="T14" fmla="*/ 31 w 31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">
                  <a:moveTo>
                    <a:pt x="31" y="19"/>
                  </a:moveTo>
                  <a:cubicBezTo>
                    <a:pt x="31" y="20"/>
                    <a:pt x="30" y="20"/>
                    <a:pt x="29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9"/>
                    <a:pt x="31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ṥļîḑé-Freeform: Shape 54"/>
            <p:cNvSpPr>
              <a:spLocks/>
            </p:cNvSpPr>
            <p:nvPr/>
          </p:nvSpPr>
          <p:spPr bwMode="auto">
            <a:xfrm>
              <a:off x="4389438" y="2827338"/>
              <a:ext cx="198438" cy="123825"/>
            </a:xfrm>
            <a:custGeom>
              <a:avLst/>
              <a:gdLst>
                <a:gd name="T0" fmla="*/ 32 w 32"/>
                <a:gd name="T1" fmla="*/ 19 h 20"/>
                <a:gd name="T2" fmla="*/ 30 w 32"/>
                <a:gd name="T3" fmla="*/ 20 h 20"/>
                <a:gd name="T4" fmla="*/ 1 w 32"/>
                <a:gd name="T5" fmla="*/ 2 h 20"/>
                <a:gd name="T6" fmla="*/ 1 w 32"/>
                <a:gd name="T7" fmla="*/ 0 h 20"/>
                <a:gd name="T8" fmla="*/ 1 w 32"/>
                <a:gd name="T9" fmla="*/ 0 h 20"/>
                <a:gd name="T10" fmla="*/ 3 w 32"/>
                <a:gd name="T11" fmla="*/ 0 h 20"/>
                <a:gd name="T12" fmla="*/ 31 w 32"/>
                <a:gd name="T13" fmla="*/ 18 h 20"/>
                <a:gd name="T14" fmla="*/ 32 w 32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32" y="19"/>
                  </a:moveTo>
                  <a:cubicBezTo>
                    <a:pt x="31" y="20"/>
                    <a:pt x="30" y="20"/>
                    <a:pt x="3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ļîḑé-Freeform: Shape 55"/>
            <p:cNvSpPr>
              <a:spLocks/>
            </p:cNvSpPr>
            <p:nvPr/>
          </p:nvSpPr>
          <p:spPr bwMode="auto">
            <a:xfrm>
              <a:off x="4376738" y="2852738"/>
              <a:ext cx="192088" cy="130175"/>
            </a:xfrm>
            <a:custGeom>
              <a:avLst/>
              <a:gdLst>
                <a:gd name="T0" fmla="*/ 31 w 31"/>
                <a:gd name="T1" fmla="*/ 20 h 21"/>
                <a:gd name="T2" fmla="*/ 29 w 31"/>
                <a:gd name="T3" fmla="*/ 20 h 21"/>
                <a:gd name="T4" fmla="*/ 0 w 31"/>
                <a:gd name="T5" fmla="*/ 3 h 21"/>
                <a:gd name="T6" fmla="*/ 0 w 31"/>
                <a:gd name="T7" fmla="*/ 1 h 21"/>
                <a:gd name="T8" fmla="*/ 0 w 31"/>
                <a:gd name="T9" fmla="*/ 1 h 21"/>
                <a:gd name="T10" fmla="*/ 2 w 31"/>
                <a:gd name="T11" fmla="*/ 1 h 21"/>
                <a:gd name="T12" fmla="*/ 30 w 31"/>
                <a:gd name="T13" fmla="*/ 18 h 21"/>
                <a:gd name="T14" fmla="*/ 31 w 31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1">
                  <a:moveTo>
                    <a:pt x="31" y="20"/>
                  </a:moveTo>
                  <a:cubicBezTo>
                    <a:pt x="30" y="21"/>
                    <a:pt x="30" y="21"/>
                    <a:pt x="29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9"/>
                    <a:pt x="31" y="19"/>
                    <a:pt x="31" y="2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6" name="标题 1">
            <a:extLst>
              <a:ext uri="{FF2B5EF4-FFF2-40B4-BE49-F238E27FC236}">
                <a16:creationId xmlns:a16="http://schemas.microsoft.com/office/drawing/2014/main" id="{271A2F06-FC56-4A25-90AE-F8FA5E55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873" y="269986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7" name="文本占位符 2">
            <a:extLst>
              <a:ext uri="{FF2B5EF4-FFF2-40B4-BE49-F238E27FC236}">
                <a16:creationId xmlns:a16="http://schemas.microsoft.com/office/drawing/2014/main" id="{BCB9D671-4342-4B9C-A624-92C28C2E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0989" y="359521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431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2018/10/16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262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8"/>
          <p:cNvGrpSpPr/>
          <p:nvPr userDrawn="1"/>
        </p:nvGrpSpPr>
        <p:grpSpPr>
          <a:xfrm>
            <a:off x="379562" y="2730988"/>
            <a:ext cx="11673828" cy="3984138"/>
            <a:chOff x="3717507" y="4651645"/>
            <a:chExt cx="8476779" cy="2730180"/>
          </a:xfrm>
          <a:solidFill>
            <a:srgbClr val="FFFFFF">
              <a:alpha val="40000"/>
            </a:srgbClr>
          </a:solidFill>
        </p:grpSpPr>
        <p:sp>
          <p:nvSpPr>
            <p:cNvPr id="7" name="îṥļîḑé-Freeform: Shape 69"/>
            <p:cNvSpPr>
              <a:spLocks/>
            </p:cNvSpPr>
            <p:nvPr/>
          </p:nvSpPr>
          <p:spPr bwMode="auto">
            <a:xfrm>
              <a:off x="7995773" y="5527837"/>
              <a:ext cx="904598" cy="1344879"/>
            </a:xfrm>
            <a:custGeom>
              <a:avLst/>
              <a:gdLst>
                <a:gd name="T0" fmla="*/ 30 w 45"/>
                <a:gd name="T1" fmla="*/ 11 h 66"/>
                <a:gd name="T2" fmla="*/ 0 w 45"/>
                <a:gd name="T3" fmla="*/ 66 h 66"/>
                <a:gd name="T4" fmla="*/ 0 w 45"/>
                <a:gd name="T5" fmla="*/ 66 h 66"/>
                <a:gd name="T6" fmla="*/ 20 w 45"/>
                <a:gd name="T7" fmla="*/ 66 h 66"/>
                <a:gd name="T8" fmla="*/ 45 w 45"/>
                <a:gd name="T9" fmla="*/ 22 h 66"/>
                <a:gd name="T10" fmla="*/ 36 w 45"/>
                <a:gd name="T11" fmla="*/ 25 h 66"/>
                <a:gd name="T12" fmla="*/ 25 w 45"/>
                <a:gd name="T13" fmla="*/ 20 h 66"/>
                <a:gd name="T14" fmla="*/ 30 w 45"/>
                <a:gd name="T15" fmla="*/ 11 h 66"/>
                <a:gd name="T16" fmla="*/ 37 w 45"/>
                <a:gd name="T17" fmla="*/ 0 h 66"/>
                <a:gd name="T18" fmla="*/ 45 w 45"/>
                <a:gd name="T19" fmla="*/ 18 h 66"/>
                <a:gd name="T20" fmla="*/ 37 w 45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66">
                  <a:moveTo>
                    <a:pt x="30" y="11"/>
                  </a:moveTo>
                  <a:cubicBezTo>
                    <a:pt x="19" y="29"/>
                    <a:pt x="10" y="48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7" y="66"/>
                    <a:pt x="13" y="66"/>
                    <a:pt x="20" y="66"/>
                  </a:cubicBezTo>
                  <a:cubicBezTo>
                    <a:pt x="28" y="51"/>
                    <a:pt x="36" y="36"/>
                    <a:pt x="45" y="22"/>
                  </a:cubicBezTo>
                  <a:cubicBezTo>
                    <a:pt x="42" y="23"/>
                    <a:pt x="39" y="24"/>
                    <a:pt x="36" y="25"/>
                  </a:cubicBezTo>
                  <a:cubicBezTo>
                    <a:pt x="32" y="23"/>
                    <a:pt x="28" y="22"/>
                    <a:pt x="25" y="20"/>
                  </a:cubicBezTo>
                  <a:cubicBezTo>
                    <a:pt x="27" y="17"/>
                    <a:pt x="28" y="14"/>
                    <a:pt x="30" y="11"/>
                  </a:cubicBezTo>
                  <a:moveTo>
                    <a:pt x="37" y="0"/>
                  </a:moveTo>
                  <a:cubicBezTo>
                    <a:pt x="40" y="6"/>
                    <a:pt x="43" y="12"/>
                    <a:pt x="45" y="18"/>
                  </a:cubicBezTo>
                  <a:cubicBezTo>
                    <a:pt x="43" y="12"/>
                    <a:pt x="40" y="6"/>
                    <a:pt x="3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ṥļîḑé-Freeform: Shape 70"/>
            <p:cNvSpPr>
              <a:spLocks/>
            </p:cNvSpPr>
            <p:nvPr/>
          </p:nvSpPr>
          <p:spPr bwMode="auto">
            <a:xfrm>
              <a:off x="8498327" y="5527837"/>
              <a:ext cx="421709" cy="509109"/>
            </a:xfrm>
            <a:custGeom>
              <a:avLst/>
              <a:gdLst>
                <a:gd name="T0" fmla="*/ 12 w 21"/>
                <a:gd name="T1" fmla="*/ 0 h 25"/>
                <a:gd name="T2" fmla="*/ 5 w 21"/>
                <a:gd name="T3" fmla="*/ 11 h 25"/>
                <a:gd name="T4" fmla="*/ 0 w 21"/>
                <a:gd name="T5" fmla="*/ 20 h 25"/>
                <a:gd name="T6" fmla="*/ 11 w 21"/>
                <a:gd name="T7" fmla="*/ 25 h 25"/>
                <a:gd name="T8" fmla="*/ 20 w 21"/>
                <a:gd name="T9" fmla="*/ 22 h 25"/>
                <a:gd name="T10" fmla="*/ 21 w 21"/>
                <a:gd name="T11" fmla="*/ 20 h 25"/>
                <a:gd name="T12" fmla="*/ 20 w 21"/>
                <a:gd name="T13" fmla="*/ 18 h 25"/>
                <a:gd name="T14" fmla="*/ 12 w 21"/>
                <a:gd name="T15" fmla="*/ 0 h 25"/>
                <a:gd name="T16" fmla="*/ 12 w 2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">
                  <a:moveTo>
                    <a:pt x="12" y="0"/>
                  </a:moveTo>
                  <a:cubicBezTo>
                    <a:pt x="9" y="4"/>
                    <a:pt x="7" y="8"/>
                    <a:pt x="5" y="11"/>
                  </a:cubicBezTo>
                  <a:cubicBezTo>
                    <a:pt x="3" y="14"/>
                    <a:pt x="2" y="17"/>
                    <a:pt x="0" y="20"/>
                  </a:cubicBezTo>
                  <a:cubicBezTo>
                    <a:pt x="3" y="22"/>
                    <a:pt x="7" y="23"/>
                    <a:pt x="11" y="25"/>
                  </a:cubicBezTo>
                  <a:cubicBezTo>
                    <a:pt x="14" y="24"/>
                    <a:pt x="17" y="23"/>
                    <a:pt x="20" y="22"/>
                  </a:cubicBezTo>
                  <a:cubicBezTo>
                    <a:pt x="21" y="21"/>
                    <a:pt x="21" y="20"/>
                    <a:pt x="21" y="20"/>
                  </a:cubicBezTo>
                  <a:cubicBezTo>
                    <a:pt x="21" y="19"/>
                    <a:pt x="21" y="18"/>
                    <a:pt x="20" y="18"/>
                  </a:cubicBezTo>
                  <a:cubicBezTo>
                    <a:pt x="18" y="12"/>
                    <a:pt x="15" y="6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ļîḑé-Freeform: Shape 71"/>
            <p:cNvSpPr>
              <a:spLocks/>
            </p:cNvSpPr>
            <p:nvPr/>
          </p:nvSpPr>
          <p:spPr bwMode="auto">
            <a:xfrm>
              <a:off x="9302414" y="6159308"/>
              <a:ext cx="1023681" cy="815012"/>
            </a:xfrm>
            <a:custGeom>
              <a:avLst/>
              <a:gdLst>
                <a:gd name="T0" fmla="*/ 9 w 51"/>
                <a:gd name="T1" fmla="*/ 38 h 40"/>
                <a:gd name="T2" fmla="*/ 31 w 51"/>
                <a:gd name="T3" fmla="*/ 40 h 40"/>
                <a:gd name="T4" fmla="*/ 31 w 51"/>
                <a:gd name="T5" fmla="*/ 40 h 40"/>
                <a:gd name="T6" fmla="*/ 9 w 51"/>
                <a:gd name="T7" fmla="*/ 38 h 40"/>
                <a:gd name="T8" fmla="*/ 9 w 51"/>
                <a:gd name="T9" fmla="*/ 38 h 40"/>
                <a:gd name="T10" fmla="*/ 0 w 51"/>
                <a:gd name="T11" fmla="*/ 37 h 40"/>
                <a:gd name="T12" fmla="*/ 0 w 51"/>
                <a:gd name="T13" fmla="*/ 37 h 40"/>
                <a:gd name="T14" fmla="*/ 9 w 51"/>
                <a:gd name="T15" fmla="*/ 38 h 40"/>
                <a:gd name="T16" fmla="*/ 9 w 51"/>
                <a:gd name="T17" fmla="*/ 38 h 40"/>
                <a:gd name="T18" fmla="*/ 0 w 51"/>
                <a:gd name="T19" fmla="*/ 37 h 40"/>
                <a:gd name="T20" fmla="*/ 24 w 51"/>
                <a:gd name="T21" fmla="*/ 0 h 40"/>
                <a:gd name="T22" fmla="*/ 23 w 51"/>
                <a:gd name="T23" fmla="*/ 2 h 40"/>
                <a:gd name="T24" fmla="*/ 32 w 51"/>
                <a:gd name="T25" fmla="*/ 27 h 40"/>
                <a:gd name="T26" fmla="*/ 44 w 51"/>
                <a:gd name="T27" fmla="*/ 24 h 40"/>
                <a:gd name="T28" fmla="*/ 48 w 51"/>
                <a:gd name="T29" fmla="*/ 25 h 40"/>
                <a:gd name="T30" fmla="*/ 51 w 51"/>
                <a:gd name="T31" fmla="*/ 25 h 40"/>
                <a:gd name="T32" fmla="*/ 43 w 51"/>
                <a:gd name="T33" fmla="*/ 2 h 40"/>
                <a:gd name="T34" fmla="*/ 33 w 51"/>
                <a:gd name="T35" fmla="*/ 5 h 40"/>
                <a:gd name="T36" fmla="*/ 24 w 51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40">
                  <a:moveTo>
                    <a:pt x="9" y="38"/>
                  </a:moveTo>
                  <a:cubicBezTo>
                    <a:pt x="16" y="39"/>
                    <a:pt x="24" y="39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4" y="39"/>
                    <a:pt x="16" y="39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0" y="3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3" y="38"/>
                    <a:pt x="6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6" y="38"/>
                    <a:pt x="3" y="38"/>
                    <a:pt x="0" y="37"/>
                  </a:cubicBezTo>
                  <a:moveTo>
                    <a:pt x="24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26" y="11"/>
                    <a:pt x="29" y="19"/>
                    <a:pt x="32" y="27"/>
                  </a:cubicBezTo>
                  <a:cubicBezTo>
                    <a:pt x="36" y="25"/>
                    <a:pt x="40" y="24"/>
                    <a:pt x="44" y="24"/>
                  </a:cubicBezTo>
                  <a:cubicBezTo>
                    <a:pt x="46" y="24"/>
                    <a:pt x="47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48" y="17"/>
                    <a:pt x="46" y="10"/>
                    <a:pt x="43" y="2"/>
                  </a:cubicBezTo>
                  <a:cubicBezTo>
                    <a:pt x="39" y="3"/>
                    <a:pt x="36" y="4"/>
                    <a:pt x="33" y="5"/>
                  </a:cubicBezTo>
                  <a:cubicBezTo>
                    <a:pt x="30" y="3"/>
                    <a:pt x="27" y="2"/>
                    <a:pt x="24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ļîḑé-Freeform: Shape 72"/>
            <p:cNvSpPr>
              <a:spLocks/>
            </p:cNvSpPr>
            <p:nvPr/>
          </p:nvSpPr>
          <p:spPr bwMode="auto">
            <a:xfrm>
              <a:off x="9784211" y="5833740"/>
              <a:ext cx="381286" cy="427171"/>
            </a:xfrm>
            <a:custGeom>
              <a:avLst/>
              <a:gdLst>
                <a:gd name="T0" fmla="*/ 11 w 19"/>
                <a:gd name="T1" fmla="*/ 0 h 21"/>
                <a:gd name="T2" fmla="*/ 0 w 19"/>
                <a:gd name="T3" fmla="*/ 16 h 21"/>
                <a:gd name="T4" fmla="*/ 0 w 19"/>
                <a:gd name="T5" fmla="*/ 16 h 21"/>
                <a:gd name="T6" fmla="*/ 9 w 19"/>
                <a:gd name="T7" fmla="*/ 21 h 21"/>
                <a:gd name="T8" fmla="*/ 19 w 19"/>
                <a:gd name="T9" fmla="*/ 18 h 21"/>
                <a:gd name="T10" fmla="*/ 19 w 19"/>
                <a:gd name="T11" fmla="*/ 18 h 21"/>
                <a:gd name="T12" fmla="*/ 11 w 1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1">
                  <a:moveTo>
                    <a:pt x="11" y="0"/>
                  </a:moveTo>
                  <a:cubicBezTo>
                    <a:pt x="7" y="5"/>
                    <a:pt x="4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8"/>
                    <a:pt x="6" y="19"/>
                    <a:pt x="9" y="21"/>
                  </a:cubicBezTo>
                  <a:cubicBezTo>
                    <a:pt x="12" y="20"/>
                    <a:pt x="15" y="19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6" y="12"/>
                    <a:pt x="14" y="6"/>
                    <a:pt x="1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ļîḑé-Freeform: Shape 73"/>
            <p:cNvSpPr>
              <a:spLocks/>
            </p:cNvSpPr>
            <p:nvPr/>
          </p:nvSpPr>
          <p:spPr bwMode="auto">
            <a:xfrm>
              <a:off x="8397816" y="5262358"/>
              <a:ext cx="1546993" cy="1711962"/>
            </a:xfrm>
            <a:custGeom>
              <a:avLst/>
              <a:gdLst>
                <a:gd name="T0" fmla="*/ 54 w 77"/>
                <a:gd name="T1" fmla="*/ 82 h 84"/>
                <a:gd name="T2" fmla="*/ 76 w 77"/>
                <a:gd name="T3" fmla="*/ 84 h 84"/>
                <a:gd name="T4" fmla="*/ 56 w 77"/>
                <a:gd name="T5" fmla="*/ 82 h 84"/>
                <a:gd name="T6" fmla="*/ 55 w 77"/>
                <a:gd name="T7" fmla="*/ 82 h 84"/>
                <a:gd name="T8" fmla="*/ 54 w 77"/>
                <a:gd name="T9" fmla="*/ 82 h 84"/>
                <a:gd name="T10" fmla="*/ 35 w 77"/>
                <a:gd name="T11" fmla="*/ 19 h 84"/>
                <a:gd name="T12" fmla="*/ 26 w 77"/>
                <a:gd name="T13" fmla="*/ 33 h 84"/>
                <a:gd name="T14" fmla="*/ 25 w 77"/>
                <a:gd name="T15" fmla="*/ 35 h 84"/>
                <a:gd name="T16" fmla="*/ 0 w 77"/>
                <a:gd name="T17" fmla="*/ 79 h 84"/>
                <a:gd name="T18" fmla="*/ 0 w 77"/>
                <a:gd name="T19" fmla="*/ 79 h 84"/>
                <a:gd name="T20" fmla="*/ 45 w 77"/>
                <a:gd name="T21" fmla="*/ 81 h 84"/>
                <a:gd name="T22" fmla="*/ 54 w 77"/>
                <a:gd name="T23" fmla="*/ 82 h 84"/>
                <a:gd name="T24" fmla="*/ 54 w 77"/>
                <a:gd name="T25" fmla="*/ 82 h 84"/>
                <a:gd name="T26" fmla="*/ 56 w 77"/>
                <a:gd name="T27" fmla="*/ 82 h 84"/>
                <a:gd name="T28" fmla="*/ 70 w 77"/>
                <a:gd name="T29" fmla="*/ 75 h 84"/>
                <a:gd name="T30" fmla="*/ 77 w 77"/>
                <a:gd name="T31" fmla="*/ 71 h 84"/>
                <a:gd name="T32" fmla="*/ 68 w 77"/>
                <a:gd name="T33" fmla="*/ 46 h 84"/>
                <a:gd name="T34" fmla="*/ 59 w 77"/>
                <a:gd name="T35" fmla="*/ 26 h 84"/>
                <a:gd name="T36" fmla="*/ 45 w 77"/>
                <a:gd name="T37" fmla="*/ 30 h 84"/>
                <a:gd name="T38" fmla="*/ 32 w 77"/>
                <a:gd name="T39" fmla="*/ 24 h 84"/>
                <a:gd name="T40" fmla="*/ 35 w 77"/>
                <a:gd name="T41" fmla="*/ 19 h 84"/>
                <a:gd name="T42" fmla="*/ 47 w 77"/>
                <a:gd name="T43" fmla="*/ 0 h 84"/>
                <a:gd name="T44" fmla="*/ 42 w 77"/>
                <a:gd name="T45" fmla="*/ 8 h 84"/>
                <a:gd name="T46" fmla="*/ 47 w 77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84">
                  <a:moveTo>
                    <a:pt x="54" y="82"/>
                  </a:moveTo>
                  <a:cubicBezTo>
                    <a:pt x="61" y="83"/>
                    <a:pt x="69" y="83"/>
                    <a:pt x="76" y="84"/>
                  </a:cubicBezTo>
                  <a:cubicBezTo>
                    <a:pt x="67" y="83"/>
                    <a:pt x="59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2"/>
                    <a:pt x="55" y="82"/>
                    <a:pt x="54" y="82"/>
                  </a:cubicBezTo>
                  <a:moveTo>
                    <a:pt x="35" y="19"/>
                  </a:moveTo>
                  <a:cubicBezTo>
                    <a:pt x="32" y="24"/>
                    <a:pt x="29" y="28"/>
                    <a:pt x="26" y="33"/>
                  </a:cubicBezTo>
                  <a:cubicBezTo>
                    <a:pt x="26" y="33"/>
                    <a:pt x="26" y="34"/>
                    <a:pt x="25" y="35"/>
                  </a:cubicBezTo>
                  <a:cubicBezTo>
                    <a:pt x="16" y="49"/>
                    <a:pt x="8" y="64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5" y="80"/>
                    <a:pt x="30" y="80"/>
                    <a:pt x="45" y="81"/>
                  </a:cubicBezTo>
                  <a:cubicBezTo>
                    <a:pt x="48" y="82"/>
                    <a:pt x="51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5" y="82"/>
                    <a:pt x="55" y="82"/>
                    <a:pt x="56" y="82"/>
                  </a:cubicBezTo>
                  <a:cubicBezTo>
                    <a:pt x="61" y="82"/>
                    <a:pt x="65" y="79"/>
                    <a:pt x="70" y="75"/>
                  </a:cubicBezTo>
                  <a:cubicBezTo>
                    <a:pt x="72" y="74"/>
                    <a:pt x="75" y="72"/>
                    <a:pt x="77" y="71"/>
                  </a:cubicBezTo>
                  <a:cubicBezTo>
                    <a:pt x="74" y="63"/>
                    <a:pt x="71" y="55"/>
                    <a:pt x="68" y="46"/>
                  </a:cubicBezTo>
                  <a:cubicBezTo>
                    <a:pt x="65" y="40"/>
                    <a:pt x="62" y="33"/>
                    <a:pt x="59" y="26"/>
                  </a:cubicBezTo>
                  <a:cubicBezTo>
                    <a:pt x="54" y="27"/>
                    <a:pt x="49" y="29"/>
                    <a:pt x="45" y="30"/>
                  </a:cubicBezTo>
                  <a:cubicBezTo>
                    <a:pt x="40" y="28"/>
                    <a:pt x="36" y="26"/>
                    <a:pt x="32" y="24"/>
                  </a:cubicBezTo>
                  <a:cubicBezTo>
                    <a:pt x="33" y="23"/>
                    <a:pt x="34" y="21"/>
                    <a:pt x="35" y="19"/>
                  </a:cubicBezTo>
                  <a:moveTo>
                    <a:pt x="47" y="0"/>
                  </a:moveTo>
                  <a:cubicBezTo>
                    <a:pt x="45" y="3"/>
                    <a:pt x="43" y="6"/>
                    <a:pt x="42" y="8"/>
                  </a:cubicBezTo>
                  <a:cubicBezTo>
                    <a:pt x="43" y="6"/>
                    <a:pt x="45" y="3"/>
                    <a:pt x="4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ļîḑé-Freeform: Shape 74"/>
            <p:cNvSpPr>
              <a:spLocks/>
            </p:cNvSpPr>
            <p:nvPr/>
          </p:nvSpPr>
          <p:spPr bwMode="auto">
            <a:xfrm>
              <a:off x="9041304" y="5262358"/>
              <a:ext cx="541885" cy="611805"/>
            </a:xfrm>
            <a:custGeom>
              <a:avLst/>
              <a:gdLst>
                <a:gd name="T0" fmla="*/ 15 w 27"/>
                <a:gd name="T1" fmla="*/ 0 h 30"/>
                <a:gd name="T2" fmla="*/ 15 w 27"/>
                <a:gd name="T3" fmla="*/ 0 h 30"/>
                <a:gd name="T4" fmla="*/ 10 w 27"/>
                <a:gd name="T5" fmla="*/ 8 h 30"/>
                <a:gd name="T6" fmla="*/ 3 w 27"/>
                <a:gd name="T7" fmla="*/ 19 h 30"/>
                <a:gd name="T8" fmla="*/ 0 w 27"/>
                <a:gd name="T9" fmla="*/ 24 h 30"/>
                <a:gd name="T10" fmla="*/ 13 w 27"/>
                <a:gd name="T11" fmla="*/ 30 h 30"/>
                <a:gd name="T12" fmla="*/ 27 w 27"/>
                <a:gd name="T13" fmla="*/ 26 h 30"/>
                <a:gd name="T14" fmla="*/ 27 w 27"/>
                <a:gd name="T15" fmla="*/ 26 h 30"/>
                <a:gd name="T16" fmla="*/ 15 w 27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3"/>
                    <a:pt x="11" y="6"/>
                    <a:pt x="10" y="8"/>
                  </a:cubicBezTo>
                  <a:cubicBezTo>
                    <a:pt x="7" y="12"/>
                    <a:pt x="5" y="16"/>
                    <a:pt x="3" y="19"/>
                  </a:cubicBezTo>
                  <a:cubicBezTo>
                    <a:pt x="2" y="21"/>
                    <a:pt x="1" y="23"/>
                    <a:pt x="0" y="24"/>
                  </a:cubicBezTo>
                  <a:cubicBezTo>
                    <a:pt x="4" y="26"/>
                    <a:pt x="8" y="28"/>
                    <a:pt x="13" y="30"/>
                  </a:cubicBezTo>
                  <a:cubicBezTo>
                    <a:pt x="17" y="29"/>
                    <a:pt x="22" y="27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3" y="17"/>
                    <a:pt x="19" y="9"/>
                    <a:pt x="1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ļîḑé-Freeform: Shape 75"/>
            <p:cNvSpPr>
              <a:spLocks/>
            </p:cNvSpPr>
            <p:nvPr/>
          </p:nvSpPr>
          <p:spPr bwMode="auto">
            <a:xfrm>
              <a:off x="10567540" y="6138550"/>
              <a:ext cx="1345971" cy="1182095"/>
            </a:xfrm>
            <a:custGeom>
              <a:avLst/>
              <a:gdLst>
                <a:gd name="T0" fmla="*/ 67 w 67"/>
                <a:gd name="T1" fmla="*/ 57 h 58"/>
                <a:gd name="T2" fmla="*/ 67 w 67"/>
                <a:gd name="T3" fmla="*/ 58 h 58"/>
                <a:gd name="T4" fmla="*/ 67 w 67"/>
                <a:gd name="T5" fmla="*/ 57 h 58"/>
                <a:gd name="T6" fmla="*/ 32 w 67"/>
                <a:gd name="T7" fmla="*/ 0 h 58"/>
                <a:gd name="T8" fmla="*/ 6 w 67"/>
                <a:gd name="T9" fmla="*/ 22 h 58"/>
                <a:gd name="T10" fmla="*/ 0 w 67"/>
                <a:gd name="T11" fmla="*/ 31 h 58"/>
                <a:gd name="T12" fmla="*/ 20 w 67"/>
                <a:gd name="T13" fmla="*/ 48 h 58"/>
                <a:gd name="T14" fmla="*/ 21 w 67"/>
                <a:gd name="T15" fmla="*/ 49 h 58"/>
                <a:gd name="T16" fmla="*/ 20 w 67"/>
                <a:gd name="T17" fmla="*/ 48 h 58"/>
                <a:gd name="T18" fmla="*/ 4 w 67"/>
                <a:gd name="T19" fmla="*/ 46 h 58"/>
                <a:gd name="T20" fmla="*/ 67 w 67"/>
                <a:gd name="T21" fmla="*/ 57 h 58"/>
                <a:gd name="T22" fmla="*/ 35 w 67"/>
                <a:gd name="T23" fmla="*/ 1 h 58"/>
                <a:gd name="T24" fmla="*/ 32 w 67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58">
                  <a:moveTo>
                    <a:pt x="67" y="57"/>
                  </a:move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7"/>
                  </a:cubicBezTo>
                  <a:moveTo>
                    <a:pt x="32" y="0"/>
                  </a:moveTo>
                  <a:cubicBezTo>
                    <a:pt x="21" y="0"/>
                    <a:pt x="13" y="11"/>
                    <a:pt x="6" y="22"/>
                  </a:cubicBezTo>
                  <a:cubicBezTo>
                    <a:pt x="4" y="25"/>
                    <a:pt x="2" y="28"/>
                    <a:pt x="0" y="31"/>
                  </a:cubicBezTo>
                  <a:cubicBezTo>
                    <a:pt x="9" y="38"/>
                    <a:pt x="14" y="47"/>
                    <a:pt x="20" y="48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8"/>
                    <a:pt x="21" y="48"/>
                    <a:pt x="20" y="48"/>
                  </a:cubicBezTo>
                  <a:cubicBezTo>
                    <a:pt x="17" y="48"/>
                    <a:pt x="12" y="47"/>
                    <a:pt x="4" y="46"/>
                  </a:cubicBezTo>
                  <a:cubicBezTo>
                    <a:pt x="26" y="49"/>
                    <a:pt x="60" y="55"/>
                    <a:pt x="67" y="57"/>
                  </a:cubicBezTo>
                  <a:cubicBezTo>
                    <a:pt x="58" y="54"/>
                    <a:pt x="56" y="5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ḻïďê-Freeform: Shape 76"/>
            <p:cNvSpPr>
              <a:spLocks/>
            </p:cNvSpPr>
            <p:nvPr/>
          </p:nvSpPr>
          <p:spPr bwMode="auto">
            <a:xfrm>
              <a:off x="9925144" y="6668417"/>
              <a:ext cx="722149" cy="407506"/>
            </a:xfrm>
            <a:custGeom>
              <a:avLst/>
              <a:gdLst>
                <a:gd name="T0" fmla="*/ 0 w 36"/>
                <a:gd name="T1" fmla="*/ 15 h 20"/>
                <a:gd name="T2" fmla="*/ 36 w 36"/>
                <a:gd name="T3" fmla="*/ 20 h 20"/>
                <a:gd name="T4" fmla="*/ 27 w 36"/>
                <a:gd name="T5" fmla="*/ 18 h 20"/>
                <a:gd name="T6" fmla="*/ 27 w 36"/>
                <a:gd name="T7" fmla="*/ 19 h 20"/>
                <a:gd name="T8" fmla="*/ 0 w 36"/>
                <a:gd name="T9" fmla="*/ 15 h 20"/>
                <a:gd name="T10" fmla="*/ 20 w 36"/>
                <a:gd name="T11" fmla="*/ 0 h 20"/>
                <a:gd name="T12" fmla="*/ 25 w 36"/>
                <a:gd name="T13" fmla="*/ 14 h 20"/>
                <a:gd name="T14" fmla="*/ 32 w 36"/>
                <a:gd name="T15" fmla="*/ 5 h 20"/>
                <a:gd name="T16" fmla="*/ 20 w 36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0">
                  <a:moveTo>
                    <a:pt x="0" y="15"/>
                  </a:moveTo>
                  <a:cubicBezTo>
                    <a:pt x="12" y="17"/>
                    <a:pt x="26" y="18"/>
                    <a:pt x="36" y="20"/>
                  </a:cubicBezTo>
                  <a:cubicBezTo>
                    <a:pt x="33" y="19"/>
                    <a:pt x="30" y="19"/>
                    <a:pt x="27" y="18"/>
                  </a:cubicBezTo>
                  <a:cubicBezTo>
                    <a:pt x="27" y="18"/>
                    <a:pt x="27" y="18"/>
                    <a:pt x="27" y="19"/>
                  </a:cubicBezTo>
                  <a:cubicBezTo>
                    <a:pt x="18" y="17"/>
                    <a:pt x="9" y="16"/>
                    <a:pt x="0" y="15"/>
                  </a:cubicBezTo>
                  <a:moveTo>
                    <a:pt x="20" y="0"/>
                  </a:moveTo>
                  <a:cubicBezTo>
                    <a:pt x="22" y="5"/>
                    <a:pt x="24" y="9"/>
                    <a:pt x="25" y="14"/>
                  </a:cubicBezTo>
                  <a:cubicBezTo>
                    <a:pt x="28" y="12"/>
                    <a:pt x="30" y="9"/>
                    <a:pt x="32" y="5"/>
                  </a:cubicBezTo>
                  <a:cubicBezTo>
                    <a:pt x="29" y="3"/>
                    <a:pt x="25" y="1"/>
                    <a:pt x="2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ḻïďê-Freeform: Shape 77"/>
            <p:cNvSpPr>
              <a:spLocks/>
            </p:cNvSpPr>
            <p:nvPr/>
          </p:nvSpPr>
          <p:spPr bwMode="auto">
            <a:xfrm>
              <a:off x="9925144" y="6648752"/>
              <a:ext cx="541885" cy="407506"/>
            </a:xfrm>
            <a:custGeom>
              <a:avLst/>
              <a:gdLst>
                <a:gd name="T0" fmla="*/ 13 w 27"/>
                <a:gd name="T1" fmla="*/ 0 h 20"/>
                <a:gd name="T2" fmla="*/ 1 w 27"/>
                <a:gd name="T3" fmla="*/ 3 h 20"/>
                <a:gd name="T4" fmla="*/ 7 w 27"/>
                <a:gd name="T5" fmla="*/ 17 h 20"/>
                <a:gd name="T6" fmla="*/ 0 w 27"/>
                <a:gd name="T7" fmla="*/ 16 h 20"/>
                <a:gd name="T8" fmla="*/ 0 w 27"/>
                <a:gd name="T9" fmla="*/ 16 h 20"/>
                <a:gd name="T10" fmla="*/ 27 w 27"/>
                <a:gd name="T11" fmla="*/ 20 h 20"/>
                <a:gd name="T12" fmla="*/ 27 w 27"/>
                <a:gd name="T13" fmla="*/ 19 h 20"/>
                <a:gd name="T14" fmla="*/ 19 w 27"/>
                <a:gd name="T15" fmla="*/ 18 h 20"/>
                <a:gd name="T16" fmla="*/ 19 w 27"/>
                <a:gd name="T17" fmla="*/ 18 h 20"/>
                <a:gd name="T18" fmla="*/ 18 w 27"/>
                <a:gd name="T19" fmla="*/ 18 h 20"/>
                <a:gd name="T20" fmla="*/ 19 w 27"/>
                <a:gd name="T21" fmla="*/ 18 h 20"/>
                <a:gd name="T22" fmla="*/ 25 w 27"/>
                <a:gd name="T23" fmla="*/ 15 h 20"/>
                <a:gd name="T24" fmla="*/ 20 w 27"/>
                <a:gd name="T25" fmla="*/ 1 h 20"/>
                <a:gd name="T26" fmla="*/ 17 w 27"/>
                <a:gd name="T27" fmla="*/ 1 h 20"/>
                <a:gd name="T28" fmla="*/ 13 w 27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0">
                  <a:moveTo>
                    <a:pt x="13" y="0"/>
                  </a:moveTo>
                  <a:cubicBezTo>
                    <a:pt x="9" y="0"/>
                    <a:pt x="5" y="1"/>
                    <a:pt x="1" y="3"/>
                  </a:cubicBezTo>
                  <a:cubicBezTo>
                    <a:pt x="3" y="8"/>
                    <a:pt x="5" y="12"/>
                    <a:pt x="7" y="17"/>
                  </a:cubicBezTo>
                  <a:cubicBezTo>
                    <a:pt x="4" y="17"/>
                    <a:pt x="2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9" y="17"/>
                    <a:pt x="18" y="18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0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9" y="18"/>
                  </a:cubicBezTo>
                  <a:cubicBezTo>
                    <a:pt x="21" y="18"/>
                    <a:pt x="23" y="17"/>
                    <a:pt x="25" y="15"/>
                  </a:cubicBezTo>
                  <a:cubicBezTo>
                    <a:pt x="24" y="10"/>
                    <a:pt x="22" y="6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šḻïďê-Freeform: Shape 78"/>
            <p:cNvSpPr>
              <a:spLocks/>
            </p:cNvSpPr>
            <p:nvPr/>
          </p:nvSpPr>
          <p:spPr bwMode="auto">
            <a:xfrm>
              <a:off x="9523101" y="6709932"/>
              <a:ext cx="541885" cy="285145"/>
            </a:xfrm>
            <a:custGeom>
              <a:avLst/>
              <a:gdLst>
                <a:gd name="T0" fmla="*/ 21 w 27"/>
                <a:gd name="T1" fmla="*/ 0 h 14"/>
                <a:gd name="T2" fmla="*/ 14 w 27"/>
                <a:gd name="T3" fmla="*/ 4 h 14"/>
                <a:gd name="T4" fmla="*/ 0 w 27"/>
                <a:gd name="T5" fmla="*/ 11 h 14"/>
                <a:gd name="T6" fmla="*/ 20 w 27"/>
                <a:gd name="T7" fmla="*/ 13 h 14"/>
                <a:gd name="T8" fmla="*/ 27 w 27"/>
                <a:gd name="T9" fmla="*/ 14 h 14"/>
                <a:gd name="T10" fmla="*/ 21 w 2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4">
                  <a:moveTo>
                    <a:pt x="21" y="0"/>
                  </a:moveTo>
                  <a:cubicBezTo>
                    <a:pt x="19" y="1"/>
                    <a:pt x="16" y="3"/>
                    <a:pt x="14" y="4"/>
                  </a:cubicBezTo>
                  <a:cubicBezTo>
                    <a:pt x="9" y="8"/>
                    <a:pt x="5" y="11"/>
                    <a:pt x="0" y="11"/>
                  </a:cubicBezTo>
                  <a:cubicBezTo>
                    <a:pt x="3" y="11"/>
                    <a:pt x="11" y="12"/>
                    <a:pt x="20" y="13"/>
                  </a:cubicBezTo>
                  <a:cubicBezTo>
                    <a:pt x="22" y="13"/>
                    <a:pt x="24" y="14"/>
                    <a:pt x="27" y="14"/>
                  </a:cubicBezTo>
                  <a:cubicBezTo>
                    <a:pt x="25" y="9"/>
                    <a:pt x="23" y="5"/>
                    <a:pt x="21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šḻïďê-Freeform: Shape 79"/>
            <p:cNvSpPr>
              <a:spLocks/>
            </p:cNvSpPr>
            <p:nvPr/>
          </p:nvSpPr>
          <p:spPr bwMode="auto">
            <a:xfrm>
              <a:off x="9482678" y="69338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šḻïďê-Oval 80"/>
            <p:cNvSpPr>
              <a:spLocks/>
            </p:cNvSpPr>
            <p:nvPr/>
          </p:nvSpPr>
          <p:spPr bwMode="auto">
            <a:xfrm>
              <a:off x="9482678" y="6933897"/>
              <a:ext cx="1093" cy="1093"/>
            </a:xfrm>
            <a:prstGeom prst="ellipse">
              <a:avLst/>
            </a:pr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šḻïďê-Freeform: Shape 81"/>
            <p:cNvSpPr>
              <a:spLocks/>
            </p:cNvSpPr>
            <p:nvPr/>
          </p:nvSpPr>
          <p:spPr bwMode="auto">
            <a:xfrm>
              <a:off x="9482678" y="6933897"/>
              <a:ext cx="40423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1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ḻïďê-Freeform: Shape 82"/>
            <p:cNvSpPr>
              <a:spLocks/>
            </p:cNvSpPr>
            <p:nvPr/>
          </p:nvSpPr>
          <p:spPr bwMode="auto">
            <a:xfrm>
              <a:off x="10426606" y="6770020"/>
              <a:ext cx="542977" cy="347418"/>
            </a:xfrm>
            <a:custGeom>
              <a:avLst/>
              <a:gdLst>
                <a:gd name="T0" fmla="*/ 7 w 27"/>
                <a:gd name="T1" fmla="*/ 0 h 17"/>
                <a:gd name="T2" fmla="*/ 0 w 27"/>
                <a:gd name="T3" fmla="*/ 9 h 17"/>
                <a:gd name="T4" fmla="*/ 2 w 27"/>
                <a:gd name="T5" fmla="*/ 13 h 17"/>
                <a:gd name="T6" fmla="*/ 11 w 27"/>
                <a:gd name="T7" fmla="*/ 15 h 17"/>
                <a:gd name="T8" fmla="*/ 27 w 27"/>
                <a:gd name="T9" fmla="*/ 17 h 17"/>
                <a:gd name="T10" fmla="*/ 7 w 2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7">
                  <a:moveTo>
                    <a:pt x="7" y="0"/>
                  </a:moveTo>
                  <a:cubicBezTo>
                    <a:pt x="5" y="4"/>
                    <a:pt x="3" y="7"/>
                    <a:pt x="0" y="9"/>
                  </a:cubicBezTo>
                  <a:cubicBezTo>
                    <a:pt x="1" y="10"/>
                    <a:pt x="1" y="12"/>
                    <a:pt x="2" y="13"/>
                  </a:cubicBezTo>
                  <a:cubicBezTo>
                    <a:pt x="5" y="14"/>
                    <a:pt x="8" y="14"/>
                    <a:pt x="11" y="15"/>
                  </a:cubicBezTo>
                  <a:cubicBezTo>
                    <a:pt x="19" y="16"/>
                    <a:pt x="24" y="17"/>
                    <a:pt x="27" y="17"/>
                  </a:cubicBezTo>
                  <a:cubicBezTo>
                    <a:pt x="21" y="16"/>
                    <a:pt x="16" y="7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šḻïďê-Freeform: Shape 83"/>
            <p:cNvSpPr>
              <a:spLocks/>
            </p:cNvSpPr>
            <p:nvPr/>
          </p:nvSpPr>
          <p:spPr bwMode="auto">
            <a:xfrm>
              <a:off x="10285672" y="6953562"/>
              <a:ext cx="181357" cy="81938"/>
            </a:xfrm>
            <a:custGeom>
              <a:avLst/>
              <a:gdLst>
                <a:gd name="T0" fmla="*/ 0 w 9"/>
                <a:gd name="T1" fmla="*/ 3 h 4"/>
                <a:gd name="T2" fmla="*/ 1 w 9"/>
                <a:gd name="T3" fmla="*/ 3 h 4"/>
                <a:gd name="T4" fmla="*/ 1 w 9"/>
                <a:gd name="T5" fmla="*/ 3 h 4"/>
                <a:gd name="T6" fmla="*/ 0 w 9"/>
                <a:gd name="T7" fmla="*/ 3 h 4"/>
                <a:gd name="T8" fmla="*/ 7 w 9"/>
                <a:gd name="T9" fmla="*/ 0 h 4"/>
                <a:gd name="T10" fmla="*/ 1 w 9"/>
                <a:gd name="T11" fmla="*/ 3 h 4"/>
                <a:gd name="T12" fmla="*/ 9 w 9"/>
                <a:gd name="T13" fmla="*/ 4 h 4"/>
                <a:gd name="T14" fmla="*/ 7 w 9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7" y="0"/>
                  </a:moveTo>
                  <a:cubicBezTo>
                    <a:pt x="5" y="2"/>
                    <a:pt x="3" y="3"/>
                    <a:pt x="1" y="3"/>
                  </a:cubicBezTo>
                  <a:cubicBezTo>
                    <a:pt x="2" y="3"/>
                    <a:pt x="5" y="4"/>
                    <a:pt x="9" y="4"/>
                  </a:cubicBezTo>
                  <a:cubicBezTo>
                    <a:pt x="8" y="3"/>
                    <a:pt x="8" y="1"/>
                    <a:pt x="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ḻïďê-Freeform: Shape 84"/>
            <p:cNvSpPr>
              <a:spLocks/>
            </p:cNvSpPr>
            <p:nvPr/>
          </p:nvSpPr>
          <p:spPr bwMode="auto">
            <a:xfrm>
              <a:off x="10969583" y="7117438"/>
              <a:ext cx="19665" cy="1966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šḻïďê-Freeform: Shape 85"/>
            <p:cNvSpPr>
              <a:spLocks/>
            </p:cNvSpPr>
            <p:nvPr/>
          </p:nvSpPr>
          <p:spPr bwMode="auto">
            <a:xfrm>
              <a:off x="7695333" y="5141089"/>
              <a:ext cx="1485813" cy="1751292"/>
            </a:xfrm>
            <a:custGeom>
              <a:avLst/>
              <a:gdLst>
                <a:gd name="T0" fmla="*/ 73 w 74"/>
                <a:gd name="T1" fmla="*/ 13 h 86"/>
                <a:gd name="T2" fmla="*/ 71 w 74"/>
                <a:gd name="T3" fmla="*/ 13 h 86"/>
                <a:gd name="T4" fmla="*/ 69 w 74"/>
                <a:gd name="T5" fmla="*/ 12 h 86"/>
                <a:gd name="T6" fmla="*/ 66 w 74"/>
                <a:gd name="T7" fmla="*/ 13 h 86"/>
                <a:gd name="T8" fmla="*/ 64 w 74"/>
                <a:gd name="T9" fmla="*/ 13 h 86"/>
                <a:gd name="T10" fmla="*/ 61 w 74"/>
                <a:gd name="T11" fmla="*/ 14 h 86"/>
                <a:gd name="T12" fmla="*/ 54 w 74"/>
                <a:gd name="T13" fmla="*/ 13 h 86"/>
                <a:gd name="T14" fmla="*/ 48 w 74"/>
                <a:gd name="T15" fmla="*/ 12 h 86"/>
                <a:gd name="T16" fmla="*/ 42 w 74"/>
                <a:gd name="T17" fmla="*/ 11 h 86"/>
                <a:gd name="T18" fmla="*/ 42 w 74"/>
                <a:gd name="T19" fmla="*/ 4 h 86"/>
                <a:gd name="T20" fmla="*/ 39 w 74"/>
                <a:gd name="T21" fmla="*/ 0 h 86"/>
                <a:gd name="T22" fmla="*/ 35 w 74"/>
                <a:gd name="T23" fmla="*/ 4 h 86"/>
                <a:gd name="T24" fmla="*/ 35 w 74"/>
                <a:gd name="T25" fmla="*/ 10 h 86"/>
                <a:gd name="T26" fmla="*/ 28 w 74"/>
                <a:gd name="T27" fmla="*/ 10 h 86"/>
                <a:gd name="T28" fmla="*/ 24 w 74"/>
                <a:gd name="T29" fmla="*/ 11 h 86"/>
                <a:gd name="T30" fmla="*/ 21 w 74"/>
                <a:gd name="T31" fmla="*/ 12 h 86"/>
                <a:gd name="T32" fmla="*/ 13 w 74"/>
                <a:gd name="T33" fmla="*/ 12 h 86"/>
                <a:gd name="T34" fmla="*/ 10 w 74"/>
                <a:gd name="T35" fmla="*/ 12 h 86"/>
                <a:gd name="T36" fmla="*/ 8 w 74"/>
                <a:gd name="T37" fmla="*/ 10 h 86"/>
                <a:gd name="T38" fmla="*/ 5 w 74"/>
                <a:gd name="T39" fmla="*/ 10 h 86"/>
                <a:gd name="T40" fmla="*/ 4 w 74"/>
                <a:gd name="T41" fmla="*/ 11 h 86"/>
                <a:gd name="T42" fmla="*/ 1 w 74"/>
                <a:gd name="T43" fmla="*/ 11 h 86"/>
                <a:gd name="T44" fmla="*/ 1 w 74"/>
                <a:gd name="T45" fmla="*/ 12 h 86"/>
                <a:gd name="T46" fmla="*/ 2 w 74"/>
                <a:gd name="T47" fmla="*/ 13 h 86"/>
                <a:gd name="T48" fmla="*/ 3 w 74"/>
                <a:gd name="T49" fmla="*/ 13 h 86"/>
                <a:gd name="T50" fmla="*/ 11 w 74"/>
                <a:gd name="T51" fmla="*/ 14 h 86"/>
                <a:gd name="T52" fmla="*/ 16 w 74"/>
                <a:gd name="T53" fmla="*/ 20 h 86"/>
                <a:gd name="T54" fmla="*/ 22 w 74"/>
                <a:gd name="T55" fmla="*/ 20 h 86"/>
                <a:gd name="T56" fmla="*/ 28 w 74"/>
                <a:gd name="T57" fmla="*/ 22 h 86"/>
                <a:gd name="T58" fmla="*/ 27 w 74"/>
                <a:gd name="T59" fmla="*/ 29 h 86"/>
                <a:gd name="T60" fmla="*/ 28 w 74"/>
                <a:gd name="T61" fmla="*/ 32 h 86"/>
                <a:gd name="T62" fmla="*/ 29 w 74"/>
                <a:gd name="T63" fmla="*/ 34 h 86"/>
                <a:gd name="T64" fmla="*/ 28 w 74"/>
                <a:gd name="T65" fmla="*/ 38 h 86"/>
                <a:gd name="T66" fmla="*/ 29 w 74"/>
                <a:gd name="T67" fmla="*/ 40 h 86"/>
                <a:gd name="T68" fmla="*/ 28 w 74"/>
                <a:gd name="T69" fmla="*/ 63 h 86"/>
                <a:gd name="T70" fmla="*/ 25 w 74"/>
                <a:gd name="T71" fmla="*/ 64 h 86"/>
                <a:gd name="T72" fmla="*/ 25 w 74"/>
                <a:gd name="T73" fmla="*/ 66 h 86"/>
                <a:gd name="T74" fmla="*/ 23 w 74"/>
                <a:gd name="T75" fmla="*/ 66 h 86"/>
                <a:gd name="T76" fmla="*/ 22 w 74"/>
                <a:gd name="T77" fmla="*/ 85 h 86"/>
                <a:gd name="T78" fmla="*/ 51 w 74"/>
                <a:gd name="T79" fmla="*/ 86 h 86"/>
                <a:gd name="T80" fmla="*/ 50 w 74"/>
                <a:gd name="T81" fmla="*/ 67 h 86"/>
                <a:gd name="T82" fmla="*/ 48 w 74"/>
                <a:gd name="T83" fmla="*/ 66 h 86"/>
                <a:gd name="T84" fmla="*/ 48 w 74"/>
                <a:gd name="T85" fmla="*/ 64 h 86"/>
                <a:gd name="T86" fmla="*/ 46 w 74"/>
                <a:gd name="T87" fmla="*/ 63 h 86"/>
                <a:gd name="T88" fmla="*/ 45 w 74"/>
                <a:gd name="T89" fmla="*/ 50 h 86"/>
                <a:gd name="T90" fmla="*/ 46 w 74"/>
                <a:gd name="T91" fmla="*/ 49 h 86"/>
                <a:gd name="T92" fmla="*/ 47 w 74"/>
                <a:gd name="T93" fmla="*/ 42 h 86"/>
                <a:gd name="T94" fmla="*/ 47 w 74"/>
                <a:gd name="T95" fmla="*/ 41 h 86"/>
                <a:gd name="T96" fmla="*/ 47 w 74"/>
                <a:gd name="T97" fmla="*/ 23 h 86"/>
                <a:gd name="T98" fmla="*/ 52 w 74"/>
                <a:gd name="T99" fmla="*/ 22 h 86"/>
                <a:gd name="T100" fmla="*/ 59 w 74"/>
                <a:gd name="T101" fmla="*/ 21 h 86"/>
                <a:gd name="T102" fmla="*/ 61 w 74"/>
                <a:gd name="T103" fmla="*/ 21 h 86"/>
                <a:gd name="T104" fmla="*/ 64 w 74"/>
                <a:gd name="T105" fmla="*/ 16 h 86"/>
                <a:gd name="T106" fmla="*/ 65 w 74"/>
                <a:gd name="T107" fmla="*/ 16 h 86"/>
                <a:gd name="T108" fmla="*/ 74 w 74"/>
                <a:gd name="T109" fmla="*/ 14 h 86"/>
                <a:gd name="T110" fmla="*/ 73 w 74"/>
                <a:gd name="T111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86">
                  <a:moveTo>
                    <a:pt x="73" y="13"/>
                  </a:moveTo>
                  <a:cubicBezTo>
                    <a:pt x="72" y="13"/>
                    <a:pt x="71" y="13"/>
                    <a:pt x="71" y="13"/>
                  </a:cubicBezTo>
                  <a:cubicBezTo>
                    <a:pt x="71" y="13"/>
                    <a:pt x="72" y="12"/>
                    <a:pt x="69" y="12"/>
                  </a:cubicBezTo>
                  <a:cubicBezTo>
                    <a:pt x="67" y="12"/>
                    <a:pt x="66" y="13"/>
                    <a:pt x="66" y="13"/>
                  </a:cubicBezTo>
                  <a:cubicBezTo>
                    <a:pt x="65" y="13"/>
                    <a:pt x="64" y="13"/>
                    <a:pt x="64" y="13"/>
                  </a:cubicBezTo>
                  <a:cubicBezTo>
                    <a:pt x="63" y="13"/>
                    <a:pt x="62" y="14"/>
                    <a:pt x="61" y="14"/>
                  </a:cubicBezTo>
                  <a:cubicBezTo>
                    <a:pt x="60" y="14"/>
                    <a:pt x="56" y="14"/>
                    <a:pt x="54" y="13"/>
                  </a:cubicBezTo>
                  <a:cubicBezTo>
                    <a:pt x="53" y="13"/>
                    <a:pt x="50" y="13"/>
                    <a:pt x="48" y="12"/>
                  </a:cubicBezTo>
                  <a:cubicBezTo>
                    <a:pt x="46" y="11"/>
                    <a:pt x="44" y="11"/>
                    <a:pt x="42" y="11"/>
                  </a:cubicBezTo>
                  <a:cubicBezTo>
                    <a:pt x="42" y="9"/>
                    <a:pt x="42" y="5"/>
                    <a:pt x="42" y="4"/>
                  </a:cubicBezTo>
                  <a:cubicBezTo>
                    <a:pt x="42" y="3"/>
                    <a:pt x="42" y="0"/>
                    <a:pt x="39" y="0"/>
                  </a:cubicBezTo>
                  <a:cubicBezTo>
                    <a:pt x="36" y="0"/>
                    <a:pt x="35" y="3"/>
                    <a:pt x="35" y="4"/>
                  </a:cubicBezTo>
                  <a:cubicBezTo>
                    <a:pt x="35" y="5"/>
                    <a:pt x="34" y="9"/>
                    <a:pt x="35" y="10"/>
                  </a:cubicBezTo>
                  <a:cubicBezTo>
                    <a:pt x="34" y="10"/>
                    <a:pt x="29" y="10"/>
                    <a:pt x="28" y="10"/>
                  </a:cubicBezTo>
                  <a:cubicBezTo>
                    <a:pt x="26" y="10"/>
                    <a:pt x="26" y="11"/>
                    <a:pt x="24" y="11"/>
                  </a:cubicBezTo>
                  <a:cubicBezTo>
                    <a:pt x="23" y="11"/>
                    <a:pt x="22" y="11"/>
                    <a:pt x="21" y="12"/>
                  </a:cubicBezTo>
                  <a:cubicBezTo>
                    <a:pt x="20" y="12"/>
                    <a:pt x="14" y="12"/>
                    <a:pt x="13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10" y="11"/>
                    <a:pt x="8" y="11"/>
                    <a:pt x="8" y="10"/>
                  </a:cubicBez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4" y="10"/>
                    <a:pt x="4" y="11"/>
                  </a:cubicBezTo>
                  <a:cubicBezTo>
                    <a:pt x="4" y="11"/>
                    <a:pt x="2" y="11"/>
                    <a:pt x="1" y="11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5" y="14"/>
                    <a:pt x="11" y="14"/>
                  </a:cubicBezTo>
                  <a:cubicBezTo>
                    <a:pt x="11" y="15"/>
                    <a:pt x="13" y="19"/>
                    <a:pt x="16" y="20"/>
                  </a:cubicBezTo>
                  <a:cubicBezTo>
                    <a:pt x="16" y="20"/>
                    <a:pt x="20" y="20"/>
                    <a:pt x="22" y="20"/>
                  </a:cubicBezTo>
                  <a:cubicBezTo>
                    <a:pt x="22" y="20"/>
                    <a:pt x="26" y="21"/>
                    <a:pt x="28" y="22"/>
                  </a:cubicBezTo>
                  <a:cubicBezTo>
                    <a:pt x="28" y="23"/>
                    <a:pt x="27" y="28"/>
                    <a:pt x="27" y="29"/>
                  </a:cubicBezTo>
                  <a:cubicBezTo>
                    <a:pt x="27" y="30"/>
                    <a:pt x="27" y="31"/>
                    <a:pt x="28" y="32"/>
                  </a:cubicBezTo>
                  <a:cubicBezTo>
                    <a:pt x="29" y="33"/>
                    <a:pt x="28" y="33"/>
                    <a:pt x="29" y="34"/>
                  </a:cubicBezTo>
                  <a:cubicBezTo>
                    <a:pt x="29" y="35"/>
                    <a:pt x="28" y="38"/>
                    <a:pt x="28" y="38"/>
                  </a:cubicBezTo>
                  <a:cubicBezTo>
                    <a:pt x="28" y="39"/>
                    <a:pt x="28" y="39"/>
                    <a:pt x="29" y="40"/>
                  </a:cubicBezTo>
                  <a:cubicBezTo>
                    <a:pt x="29" y="41"/>
                    <a:pt x="28" y="59"/>
                    <a:pt x="28" y="63"/>
                  </a:cubicBezTo>
                  <a:cubicBezTo>
                    <a:pt x="28" y="63"/>
                    <a:pt x="25" y="64"/>
                    <a:pt x="25" y="64"/>
                  </a:cubicBezTo>
                  <a:cubicBezTo>
                    <a:pt x="25" y="64"/>
                    <a:pt x="25" y="65"/>
                    <a:pt x="25" y="66"/>
                  </a:cubicBezTo>
                  <a:cubicBezTo>
                    <a:pt x="24" y="66"/>
                    <a:pt x="24" y="66"/>
                    <a:pt x="23" y="66"/>
                  </a:cubicBezTo>
                  <a:cubicBezTo>
                    <a:pt x="23" y="72"/>
                    <a:pt x="22" y="79"/>
                    <a:pt x="22" y="85"/>
                  </a:cubicBezTo>
                  <a:cubicBezTo>
                    <a:pt x="31" y="85"/>
                    <a:pt x="41" y="85"/>
                    <a:pt x="51" y="86"/>
                  </a:cubicBezTo>
                  <a:cubicBezTo>
                    <a:pt x="51" y="79"/>
                    <a:pt x="50" y="73"/>
                    <a:pt x="50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8" y="66"/>
                    <a:pt x="48" y="65"/>
                    <a:pt x="48" y="64"/>
                  </a:cubicBezTo>
                  <a:cubicBezTo>
                    <a:pt x="47" y="64"/>
                    <a:pt x="47" y="64"/>
                    <a:pt x="46" y="63"/>
                  </a:cubicBezTo>
                  <a:cubicBezTo>
                    <a:pt x="45" y="59"/>
                    <a:pt x="45" y="55"/>
                    <a:pt x="45" y="50"/>
                  </a:cubicBezTo>
                  <a:cubicBezTo>
                    <a:pt x="45" y="50"/>
                    <a:pt x="46" y="50"/>
                    <a:pt x="46" y="49"/>
                  </a:cubicBezTo>
                  <a:cubicBezTo>
                    <a:pt x="46" y="48"/>
                    <a:pt x="47" y="42"/>
                    <a:pt x="47" y="42"/>
                  </a:cubicBezTo>
                  <a:cubicBezTo>
                    <a:pt x="47" y="42"/>
                    <a:pt x="47" y="42"/>
                    <a:pt x="47" y="41"/>
                  </a:cubicBezTo>
                  <a:cubicBezTo>
                    <a:pt x="47" y="40"/>
                    <a:pt x="47" y="25"/>
                    <a:pt x="47" y="23"/>
                  </a:cubicBezTo>
                  <a:cubicBezTo>
                    <a:pt x="48" y="23"/>
                    <a:pt x="51" y="22"/>
                    <a:pt x="52" y="22"/>
                  </a:cubicBezTo>
                  <a:cubicBezTo>
                    <a:pt x="53" y="22"/>
                    <a:pt x="58" y="21"/>
                    <a:pt x="59" y="21"/>
                  </a:cubicBezTo>
                  <a:cubicBezTo>
                    <a:pt x="60" y="21"/>
                    <a:pt x="61" y="21"/>
                    <a:pt x="61" y="21"/>
                  </a:cubicBezTo>
                  <a:cubicBezTo>
                    <a:pt x="62" y="20"/>
                    <a:pt x="64" y="18"/>
                    <a:pt x="64" y="16"/>
                  </a:cubicBezTo>
                  <a:cubicBezTo>
                    <a:pt x="64" y="16"/>
                    <a:pt x="64" y="16"/>
                    <a:pt x="65" y="16"/>
                  </a:cubicBezTo>
                  <a:cubicBezTo>
                    <a:pt x="66" y="16"/>
                    <a:pt x="70" y="16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šḻïďê-Freeform: Shape 86"/>
            <p:cNvSpPr>
              <a:spLocks/>
            </p:cNvSpPr>
            <p:nvPr/>
          </p:nvSpPr>
          <p:spPr bwMode="auto">
            <a:xfrm>
              <a:off x="4802369" y="5608683"/>
              <a:ext cx="864175" cy="1487998"/>
            </a:xfrm>
            <a:custGeom>
              <a:avLst/>
              <a:gdLst>
                <a:gd name="T0" fmla="*/ 4 w 43"/>
                <a:gd name="T1" fmla="*/ 28 h 73"/>
                <a:gd name="T2" fmla="*/ 4 w 43"/>
                <a:gd name="T3" fmla="*/ 28 h 73"/>
                <a:gd name="T4" fmla="*/ 4 w 43"/>
                <a:gd name="T5" fmla="*/ 28 h 73"/>
                <a:gd name="T6" fmla="*/ 4 w 43"/>
                <a:gd name="T7" fmla="*/ 28 h 73"/>
                <a:gd name="T8" fmla="*/ 22 w 43"/>
                <a:gd name="T9" fmla="*/ 13 h 73"/>
                <a:gd name="T10" fmla="*/ 22 w 43"/>
                <a:gd name="T11" fmla="*/ 13 h 73"/>
                <a:gd name="T12" fmla="*/ 21 w 43"/>
                <a:gd name="T13" fmla="*/ 13 h 73"/>
                <a:gd name="T14" fmla="*/ 27 w 43"/>
                <a:gd name="T15" fmla="*/ 3 h 73"/>
                <a:gd name="T16" fmla="*/ 29 w 43"/>
                <a:gd name="T17" fmla="*/ 3 h 73"/>
                <a:gd name="T18" fmla="*/ 22 w 43"/>
                <a:gd name="T19" fmla="*/ 13 h 73"/>
                <a:gd name="T20" fmla="*/ 25 w 43"/>
                <a:gd name="T21" fmla="*/ 0 h 73"/>
                <a:gd name="T22" fmla="*/ 18 w 43"/>
                <a:gd name="T23" fmla="*/ 9 h 73"/>
                <a:gd name="T24" fmla="*/ 9 w 43"/>
                <a:gd name="T25" fmla="*/ 1 h 73"/>
                <a:gd name="T26" fmla="*/ 5 w 43"/>
                <a:gd name="T27" fmla="*/ 4 h 73"/>
                <a:gd name="T28" fmla="*/ 11 w 43"/>
                <a:gd name="T29" fmla="*/ 6 h 73"/>
                <a:gd name="T30" fmla="*/ 9 w 43"/>
                <a:gd name="T31" fmla="*/ 6 h 73"/>
                <a:gd name="T32" fmla="*/ 1 w 43"/>
                <a:gd name="T33" fmla="*/ 15 h 73"/>
                <a:gd name="T34" fmla="*/ 8 w 43"/>
                <a:gd name="T35" fmla="*/ 12 h 73"/>
                <a:gd name="T36" fmla="*/ 16 w 43"/>
                <a:gd name="T37" fmla="*/ 14 h 73"/>
                <a:gd name="T38" fmla="*/ 12 w 43"/>
                <a:gd name="T39" fmla="*/ 14 h 73"/>
                <a:gd name="T40" fmla="*/ 3 w 43"/>
                <a:gd name="T41" fmla="*/ 26 h 73"/>
                <a:gd name="T42" fmla="*/ 5 w 43"/>
                <a:gd name="T43" fmla="*/ 26 h 73"/>
                <a:gd name="T44" fmla="*/ 13 w 43"/>
                <a:gd name="T45" fmla="*/ 18 h 73"/>
                <a:gd name="T46" fmla="*/ 17 w 43"/>
                <a:gd name="T47" fmla="*/ 32 h 73"/>
                <a:gd name="T48" fmla="*/ 19 w 43"/>
                <a:gd name="T49" fmla="*/ 18 h 73"/>
                <a:gd name="T50" fmla="*/ 20 w 43"/>
                <a:gd name="T51" fmla="*/ 19 h 73"/>
                <a:gd name="T52" fmla="*/ 20 w 43"/>
                <a:gd name="T53" fmla="*/ 19 h 73"/>
                <a:gd name="T54" fmla="*/ 21 w 43"/>
                <a:gd name="T55" fmla="*/ 21 h 73"/>
                <a:gd name="T56" fmla="*/ 22 w 43"/>
                <a:gd name="T57" fmla="*/ 21 h 73"/>
                <a:gd name="T58" fmla="*/ 22 w 43"/>
                <a:gd name="T59" fmla="*/ 21 h 73"/>
                <a:gd name="T60" fmla="*/ 20 w 43"/>
                <a:gd name="T61" fmla="*/ 73 h 73"/>
                <a:gd name="T62" fmla="*/ 24 w 43"/>
                <a:gd name="T63" fmla="*/ 72 h 73"/>
                <a:gd name="T64" fmla="*/ 23 w 43"/>
                <a:gd name="T65" fmla="*/ 19 h 73"/>
                <a:gd name="T66" fmla="*/ 23 w 43"/>
                <a:gd name="T67" fmla="*/ 19 h 73"/>
                <a:gd name="T68" fmla="*/ 25 w 43"/>
                <a:gd name="T69" fmla="*/ 18 h 73"/>
                <a:gd name="T70" fmla="*/ 25 w 43"/>
                <a:gd name="T71" fmla="*/ 18 h 73"/>
                <a:gd name="T72" fmla="*/ 32 w 43"/>
                <a:gd name="T73" fmla="*/ 31 h 73"/>
                <a:gd name="T74" fmla="*/ 29 w 43"/>
                <a:gd name="T75" fmla="*/ 16 h 73"/>
                <a:gd name="T76" fmla="*/ 40 w 43"/>
                <a:gd name="T77" fmla="*/ 23 h 73"/>
                <a:gd name="T78" fmla="*/ 32 w 43"/>
                <a:gd name="T79" fmla="*/ 11 h 73"/>
                <a:gd name="T80" fmla="*/ 23 w 43"/>
                <a:gd name="T81" fmla="*/ 14 h 73"/>
                <a:gd name="T82" fmla="*/ 23 w 43"/>
                <a:gd name="T83" fmla="*/ 14 h 73"/>
                <a:gd name="T84" fmla="*/ 33 w 43"/>
                <a:gd name="T85" fmla="*/ 8 h 73"/>
                <a:gd name="T86" fmla="*/ 37 w 43"/>
                <a:gd name="T87" fmla="*/ 10 h 73"/>
                <a:gd name="T88" fmla="*/ 31 w 43"/>
                <a:gd name="T89" fmla="*/ 3 h 73"/>
                <a:gd name="T90" fmla="*/ 25 w 43"/>
                <a:gd name="T9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" h="73">
                  <a:moveTo>
                    <a:pt x="4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0"/>
                    <a:pt x="22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5" y="4"/>
                    <a:pt x="22" y="7"/>
                    <a:pt x="22" y="13"/>
                  </a:cubicBezTo>
                  <a:moveTo>
                    <a:pt x="25" y="0"/>
                  </a:moveTo>
                  <a:cubicBezTo>
                    <a:pt x="21" y="0"/>
                    <a:pt x="17" y="4"/>
                    <a:pt x="18" y="9"/>
                  </a:cubicBezTo>
                  <a:cubicBezTo>
                    <a:pt x="16" y="4"/>
                    <a:pt x="12" y="1"/>
                    <a:pt x="9" y="1"/>
                  </a:cubicBezTo>
                  <a:cubicBezTo>
                    <a:pt x="8" y="1"/>
                    <a:pt x="6" y="2"/>
                    <a:pt x="5" y="4"/>
                  </a:cubicBezTo>
                  <a:cubicBezTo>
                    <a:pt x="7" y="4"/>
                    <a:pt x="9" y="4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4" y="6"/>
                    <a:pt x="0" y="10"/>
                    <a:pt x="1" y="15"/>
                  </a:cubicBezTo>
                  <a:cubicBezTo>
                    <a:pt x="3" y="13"/>
                    <a:pt x="6" y="12"/>
                    <a:pt x="8" y="12"/>
                  </a:cubicBezTo>
                  <a:cubicBezTo>
                    <a:pt x="11" y="12"/>
                    <a:pt x="14" y="13"/>
                    <a:pt x="16" y="14"/>
                  </a:cubicBezTo>
                  <a:cubicBezTo>
                    <a:pt x="15" y="14"/>
                    <a:pt x="13" y="14"/>
                    <a:pt x="12" y="14"/>
                  </a:cubicBezTo>
                  <a:cubicBezTo>
                    <a:pt x="3" y="14"/>
                    <a:pt x="1" y="21"/>
                    <a:pt x="3" y="26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6" y="22"/>
                    <a:pt x="10" y="20"/>
                    <a:pt x="13" y="18"/>
                  </a:cubicBezTo>
                  <a:cubicBezTo>
                    <a:pt x="10" y="21"/>
                    <a:pt x="10" y="25"/>
                    <a:pt x="17" y="32"/>
                  </a:cubicBezTo>
                  <a:cubicBezTo>
                    <a:pt x="17" y="30"/>
                    <a:pt x="16" y="22"/>
                    <a:pt x="19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1"/>
                    <a:pt x="21" y="21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8"/>
                    <a:pt x="28" y="50"/>
                    <a:pt x="20" y="73"/>
                  </a:cubicBezTo>
                  <a:cubicBezTo>
                    <a:pt x="22" y="73"/>
                    <a:pt x="23" y="73"/>
                    <a:pt x="24" y="72"/>
                  </a:cubicBezTo>
                  <a:cubicBezTo>
                    <a:pt x="26" y="64"/>
                    <a:pt x="33" y="3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2" y="21"/>
                    <a:pt x="33" y="26"/>
                    <a:pt x="32" y="31"/>
                  </a:cubicBezTo>
                  <a:cubicBezTo>
                    <a:pt x="38" y="22"/>
                    <a:pt x="34" y="17"/>
                    <a:pt x="29" y="16"/>
                  </a:cubicBezTo>
                  <a:cubicBezTo>
                    <a:pt x="34" y="16"/>
                    <a:pt x="39" y="18"/>
                    <a:pt x="40" y="23"/>
                  </a:cubicBezTo>
                  <a:cubicBezTo>
                    <a:pt x="43" y="17"/>
                    <a:pt x="39" y="11"/>
                    <a:pt x="32" y="11"/>
                  </a:cubicBezTo>
                  <a:cubicBezTo>
                    <a:pt x="29" y="11"/>
                    <a:pt x="26" y="12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1"/>
                    <a:pt x="29" y="8"/>
                    <a:pt x="33" y="8"/>
                  </a:cubicBezTo>
                  <a:cubicBezTo>
                    <a:pt x="34" y="8"/>
                    <a:pt x="36" y="8"/>
                    <a:pt x="37" y="10"/>
                  </a:cubicBezTo>
                  <a:cubicBezTo>
                    <a:pt x="37" y="6"/>
                    <a:pt x="34" y="4"/>
                    <a:pt x="31" y="3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šḻïďê-Freeform: Shape 87"/>
            <p:cNvSpPr>
              <a:spLocks/>
            </p:cNvSpPr>
            <p:nvPr/>
          </p:nvSpPr>
          <p:spPr bwMode="auto">
            <a:xfrm>
              <a:off x="4500836" y="6138550"/>
              <a:ext cx="562642" cy="998553"/>
            </a:xfrm>
            <a:custGeom>
              <a:avLst/>
              <a:gdLst>
                <a:gd name="T0" fmla="*/ 20 w 28"/>
                <a:gd name="T1" fmla="*/ 0 h 49"/>
                <a:gd name="T2" fmla="*/ 19 w 28"/>
                <a:gd name="T3" fmla="*/ 2 h 49"/>
                <a:gd name="T4" fmla="*/ 23 w 28"/>
                <a:gd name="T5" fmla="*/ 1 h 49"/>
                <a:gd name="T6" fmla="*/ 20 w 28"/>
                <a:gd name="T7" fmla="*/ 0 h 49"/>
                <a:gd name="T8" fmla="*/ 11 w 28"/>
                <a:gd name="T9" fmla="*/ 12 h 49"/>
                <a:gd name="T10" fmla="*/ 11 w 28"/>
                <a:gd name="T11" fmla="*/ 12 h 49"/>
                <a:gd name="T12" fmla="*/ 12 w 28"/>
                <a:gd name="T13" fmla="*/ 12 h 49"/>
                <a:gd name="T14" fmla="*/ 12 w 28"/>
                <a:gd name="T15" fmla="*/ 12 h 49"/>
                <a:gd name="T16" fmla="*/ 12 w 28"/>
                <a:gd name="T17" fmla="*/ 12 h 49"/>
                <a:gd name="T18" fmla="*/ 11 w 28"/>
                <a:gd name="T19" fmla="*/ 12 h 49"/>
                <a:gd name="T20" fmla="*/ 11 w 28"/>
                <a:gd name="T21" fmla="*/ 12 h 49"/>
                <a:gd name="T22" fmla="*/ 15 w 28"/>
                <a:gd name="T23" fmla="*/ 11 h 49"/>
                <a:gd name="T24" fmla="*/ 15 w 28"/>
                <a:gd name="T25" fmla="*/ 11 h 49"/>
                <a:gd name="T26" fmla="*/ 15 w 28"/>
                <a:gd name="T27" fmla="*/ 11 h 49"/>
                <a:gd name="T28" fmla="*/ 15 w 28"/>
                <a:gd name="T29" fmla="*/ 11 h 49"/>
                <a:gd name="T30" fmla="*/ 13 w 28"/>
                <a:gd name="T31" fmla="*/ 10 h 49"/>
                <a:gd name="T32" fmla="*/ 12 w 28"/>
                <a:gd name="T33" fmla="*/ 9 h 49"/>
                <a:gd name="T34" fmla="*/ 13 w 28"/>
                <a:gd name="T35" fmla="*/ 10 h 49"/>
                <a:gd name="T36" fmla="*/ 13 w 28"/>
                <a:gd name="T37" fmla="*/ 10 h 49"/>
                <a:gd name="T38" fmla="*/ 11 w 28"/>
                <a:gd name="T39" fmla="*/ 7 h 49"/>
                <a:gd name="T40" fmla="*/ 11 w 28"/>
                <a:gd name="T41" fmla="*/ 4 h 49"/>
                <a:gd name="T42" fmla="*/ 11 w 28"/>
                <a:gd name="T43" fmla="*/ 7 h 49"/>
                <a:gd name="T44" fmla="*/ 17 w 28"/>
                <a:gd name="T45" fmla="*/ 0 h 49"/>
                <a:gd name="T46" fmla="*/ 12 w 28"/>
                <a:gd name="T47" fmla="*/ 2 h 49"/>
                <a:gd name="T48" fmla="*/ 8 w 28"/>
                <a:gd name="T49" fmla="*/ 6 h 49"/>
                <a:gd name="T50" fmla="*/ 5 w 28"/>
                <a:gd name="T51" fmla="*/ 5 h 49"/>
                <a:gd name="T52" fmla="*/ 1 w 28"/>
                <a:gd name="T53" fmla="*/ 12 h 49"/>
                <a:gd name="T54" fmla="*/ 5 w 28"/>
                <a:gd name="T55" fmla="*/ 9 h 49"/>
                <a:gd name="T56" fmla="*/ 7 w 28"/>
                <a:gd name="T57" fmla="*/ 9 h 49"/>
                <a:gd name="T58" fmla="*/ 3 w 28"/>
                <a:gd name="T59" fmla="*/ 20 h 49"/>
                <a:gd name="T60" fmla="*/ 9 w 28"/>
                <a:gd name="T61" fmla="*/ 12 h 49"/>
                <a:gd name="T62" fmla="*/ 13 w 28"/>
                <a:gd name="T63" fmla="*/ 22 h 49"/>
                <a:gd name="T64" fmla="*/ 15 w 28"/>
                <a:gd name="T65" fmla="*/ 22 h 49"/>
                <a:gd name="T66" fmla="*/ 11 w 28"/>
                <a:gd name="T67" fmla="*/ 13 h 49"/>
                <a:gd name="T68" fmla="*/ 11 w 28"/>
                <a:gd name="T69" fmla="*/ 14 h 49"/>
                <a:gd name="T70" fmla="*/ 12 w 28"/>
                <a:gd name="T71" fmla="*/ 14 h 49"/>
                <a:gd name="T72" fmla="*/ 12 w 28"/>
                <a:gd name="T73" fmla="*/ 14 h 49"/>
                <a:gd name="T74" fmla="*/ 13 w 28"/>
                <a:gd name="T75" fmla="*/ 14 h 49"/>
                <a:gd name="T76" fmla="*/ 13 w 28"/>
                <a:gd name="T77" fmla="*/ 15 h 49"/>
                <a:gd name="T78" fmla="*/ 14 w 28"/>
                <a:gd name="T79" fmla="*/ 15 h 49"/>
                <a:gd name="T80" fmla="*/ 26 w 28"/>
                <a:gd name="T81" fmla="*/ 49 h 49"/>
                <a:gd name="T82" fmla="*/ 28 w 28"/>
                <a:gd name="T83" fmla="*/ 48 h 49"/>
                <a:gd name="T84" fmla="*/ 14 w 28"/>
                <a:gd name="T85" fmla="*/ 14 h 49"/>
                <a:gd name="T86" fmla="*/ 14 w 28"/>
                <a:gd name="T87" fmla="*/ 13 h 49"/>
                <a:gd name="T88" fmla="*/ 14 w 28"/>
                <a:gd name="T89" fmla="*/ 13 h 49"/>
                <a:gd name="T90" fmla="*/ 19 w 28"/>
                <a:gd name="T91" fmla="*/ 21 h 49"/>
                <a:gd name="T92" fmla="*/ 17 w 28"/>
                <a:gd name="T93" fmla="*/ 11 h 49"/>
                <a:gd name="T94" fmla="*/ 18 w 28"/>
                <a:gd name="T95" fmla="*/ 11 h 49"/>
                <a:gd name="T96" fmla="*/ 22 w 28"/>
                <a:gd name="T97" fmla="*/ 16 h 49"/>
                <a:gd name="T98" fmla="*/ 20 w 28"/>
                <a:gd name="T99" fmla="*/ 8 h 49"/>
                <a:gd name="T100" fmla="*/ 17 w 28"/>
                <a:gd name="T101" fmla="*/ 9 h 49"/>
                <a:gd name="T102" fmla="*/ 25 w 28"/>
                <a:gd name="T103" fmla="*/ 6 h 49"/>
                <a:gd name="T104" fmla="*/ 28 w 28"/>
                <a:gd name="T105" fmla="*/ 7 h 49"/>
                <a:gd name="T106" fmla="*/ 22 w 28"/>
                <a:gd name="T107" fmla="*/ 2 h 49"/>
                <a:gd name="T108" fmla="*/ 13 w 28"/>
                <a:gd name="T109" fmla="*/ 9 h 49"/>
                <a:gd name="T110" fmla="*/ 19 w 28"/>
                <a:gd name="T111" fmla="*/ 2 h 49"/>
                <a:gd name="T112" fmla="*/ 18 w 28"/>
                <a:gd name="T113" fmla="*/ 0 h 49"/>
                <a:gd name="T114" fmla="*/ 17 w 28"/>
                <a:gd name="T1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" h="49">
                  <a:moveTo>
                    <a:pt x="20" y="0"/>
                  </a:moveTo>
                  <a:cubicBezTo>
                    <a:pt x="20" y="1"/>
                    <a:pt x="19" y="1"/>
                    <a:pt x="19" y="2"/>
                  </a:cubicBezTo>
                  <a:cubicBezTo>
                    <a:pt x="20" y="2"/>
                    <a:pt x="21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13" y="10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moveTo>
                    <a:pt x="11" y="7"/>
                  </a:moveTo>
                  <a:cubicBezTo>
                    <a:pt x="11" y="6"/>
                    <a:pt x="11" y="5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moveTo>
                    <a:pt x="17" y="0"/>
                  </a:moveTo>
                  <a:cubicBezTo>
                    <a:pt x="14" y="0"/>
                    <a:pt x="13" y="0"/>
                    <a:pt x="12" y="2"/>
                  </a:cubicBezTo>
                  <a:cubicBezTo>
                    <a:pt x="9" y="2"/>
                    <a:pt x="8" y="4"/>
                    <a:pt x="8" y="6"/>
                  </a:cubicBezTo>
                  <a:cubicBezTo>
                    <a:pt x="7" y="6"/>
                    <a:pt x="6" y="5"/>
                    <a:pt x="5" y="5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2" y="10"/>
                    <a:pt x="3" y="9"/>
                    <a:pt x="5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2" y="10"/>
                    <a:pt x="0" y="14"/>
                    <a:pt x="3" y="20"/>
                  </a:cubicBezTo>
                  <a:cubicBezTo>
                    <a:pt x="3" y="16"/>
                    <a:pt x="6" y="14"/>
                    <a:pt x="9" y="12"/>
                  </a:cubicBezTo>
                  <a:cubicBezTo>
                    <a:pt x="5" y="16"/>
                    <a:pt x="5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3" y="22"/>
                    <a:pt x="8" y="20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6" y="22"/>
                    <a:pt x="17" y="39"/>
                    <a:pt x="26" y="49"/>
                  </a:cubicBezTo>
                  <a:cubicBezTo>
                    <a:pt x="26" y="48"/>
                    <a:pt x="27" y="48"/>
                    <a:pt x="28" y="48"/>
                  </a:cubicBezTo>
                  <a:cubicBezTo>
                    <a:pt x="19" y="39"/>
                    <a:pt x="18" y="23"/>
                    <a:pt x="14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7" y="15"/>
                    <a:pt x="18" y="19"/>
                    <a:pt x="19" y="21"/>
                  </a:cubicBezTo>
                  <a:cubicBezTo>
                    <a:pt x="22" y="14"/>
                    <a:pt x="20" y="12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1"/>
                    <a:pt x="22" y="13"/>
                    <a:pt x="22" y="16"/>
                  </a:cubicBezTo>
                  <a:cubicBezTo>
                    <a:pt x="25" y="12"/>
                    <a:pt x="23" y="8"/>
                    <a:pt x="20" y="8"/>
                  </a:cubicBezTo>
                  <a:cubicBezTo>
                    <a:pt x="19" y="8"/>
                    <a:pt x="18" y="8"/>
                    <a:pt x="17" y="9"/>
                  </a:cubicBezTo>
                  <a:cubicBezTo>
                    <a:pt x="19" y="7"/>
                    <a:pt x="22" y="6"/>
                    <a:pt x="25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28" y="4"/>
                    <a:pt x="25" y="2"/>
                    <a:pt x="22" y="2"/>
                  </a:cubicBezTo>
                  <a:cubicBezTo>
                    <a:pt x="19" y="2"/>
                    <a:pt x="15" y="4"/>
                    <a:pt x="13" y="9"/>
                  </a:cubicBezTo>
                  <a:cubicBezTo>
                    <a:pt x="13" y="5"/>
                    <a:pt x="16" y="3"/>
                    <a:pt x="19" y="2"/>
                  </a:cubicBezTo>
                  <a:cubicBezTo>
                    <a:pt x="19" y="1"/>
                    <a:pt x="18" y="1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ḻïďê-Freeform: Shape 88"/>
            <p:cNvSpPr>
              <a:spLocks/>
            </p:cNvSpPr>
            <p:nvPr/>
          </p:nvSpPr>
          <p:spPr bwMode="auto">
            <a:xfrm>
              <a:off x="4862457" y="6138550"/>
              <a:ext cx="40423" cy="4151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šḻïďê-Freeform: Shape 89"/>
            <p:cNvSpPr>
              <a:spLocks/>
            </p:cNvSpPr>
            <p:nvPr/>
          </p:nvSpPr>
          <p:spPr bwMode="auto">
            <a:xfrm>
              <a:off x="4622105" y="6831201"/>
              <a:ext cx="1887856" cy="367083"/>
            </a:xfrm>
            <a:custGeom>
              <a:avLst/>
              <a:gdLst>
                <a:gd name="T0" fmla="*/ 94 w 94"/>
                <a:gd name="T1" fmla="*/ 5 h 18"/>
                <a:gd name="T2" fmla="*/ 1 w 94"/>
                <a:gd name="T3" fmla="*/ 18 h 18"/>
                <a:gd name="T4" fmla="*/ 0 w 94"/>
                <a:gd name="T5" fmla="*/ 13 h 18"/>
                <a:gd name="T6" fmla="*/ 94 w 94"/>
                <a:gd name="T7" fmla="*/ 0 h 18"/>
                <a:gd name="T8" fmla="*/ 94 w 94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8">
                  <a:moveTo>
                    <a:pt x="94" y="5"/>
                  </a:moveTo>
                  <a:cubicBezTo>
                    <a:pt x="63" y="8"/>
                    <a:pt x="32" y="12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31" y="7"/>
                    <a:pt x="62" y="3"/>
                    <a:pt x="94" y="0"/>
                  </a:cubicBezTo>
                  <a:cubicBezTo>
                    <a:pt x="94" y="2"/>
                    <a:pt x="94" y="3"/>
                    <a:pt x="94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šḻïďê-Freeform: Shape 90"/>
            <p:cNvSpPr>
              <a:spLocks/>
            </p:cNvSpPr>
            <p:nvPr/>
          </p:nvSpPr>
          <p:spPr bwMode="auto">
            <a:xfrm>
              <a:off x="5003390" y="6465210"/>
              <a:ext cx="1044439" cy="549532"/>
            </a:xfrm>
            <a:custGeom>
              <a:avLst/>
              <a:gdLst>
                <a:gd name="T0" fmla="*/ 52 w 52"/>
                <a:gd name="T1" fmla="*/ 20 h 27"/>
                <a:gd name="T2" fmla="*/ 50 w 52"/>
                <a:gd name="T3" fmla="*/ 0 h 27"/>
                <a:gd name="T4" fmla="*/ 0 w 52"/>
                <a:gd name="T5" fmla="*/ 7 h 27"/>
                <a:gd name="T6" fmla="*/ 3 w 52"/>
                <a:gd name="T7" fmla="*/ 27 h 27"/>
                <a:gd name="T8" fmla="*/ 52 w 52"/>
                <a:gd name="T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7">
                  <a:moveTo>
                    <a:pt x="52" y="20"/>
                  </a:moveTo>
                  <a:cubicBezTo>
                    <a:pt x="51" y="14"/>
                    <a:pt x="51" y="7"/>
                    <a:pt x="50" y="0"/>
                  </a:cubicBezTo>
                  <a:cubicBezTo>
                    <a:pt x="33" y="2"/>
                    <a:pt x="17" y="4"/>
                    <a:pt x="0" y="7"/>
                  </a:cubicBezTo>
                  <a:cubicBezTo>
                    <a:pt x="1" y="14"/>
                    <a:pt x="2" y="20"/>
                    <a:pt x="3" y="27"/>
                  </a:cubicBezTo>
                  <a:cubicBezTo>
                    <a:pt x="20" y="24"/>
                    <a:pt x="36" y="22"/>
                    <a:pt x="52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ḻïďê-Freeform: Shape 91"/>
            <p:cNvSpPr>
              <a:spLocks/>
            </p:cNvSpPr>
            <p:nvPr/>
          </p:nvSpPr>
          <p:spPr bwMode="auto">
            <a:xfrm>
              <a:off x="5264500" y="6362514"/>
              <a:ext cx="502554" cy="611805"/>
            </a:xfrm>
            <a:custGeom>
              <a:avLst/>
              <a:gdLst>
                <a:gd name="T0" fmla="*/ 25 w 25"/>
                <a:gd name="T1" fmla="*/ 27 h 30"/>
                <a:gd name="T2" fmla="*/ 22 w 25"/>
                <a:gd name="T3" fmla="*/ 0 h 30"/>
                <a:gd name="T4" fmla="*/ 0 w 25"/>
                <a:gd name="T5" fmla="*/ 3 h 30"/>
                <a:gd name="T6" fmla="*/ 5 w 25"/>
                <a:gd name="T7" fmla="*/ 30 h 30"/>
                <a:gd name="T8" fmla="*/ 25 w 25"/>
                <a:gd name="T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0">
                  <a:moveTo>
                    <a:pt x="25" y="27"/>
                  </a:moveTo>
                  <a:cubicBezTo>
                    <a:pt x="24" y="18"/>
                    <a:pt x="23" y="9"/>
                    <a:pt x="22" y="0"/>
                  </a:cubicBezTo>
                  <a:cubicBezTo>
                    <a:pt x="14" y="1"/>
                    <a:pt x="7" y="2"/>
                    <a:pt x="0" y="3"/>
                  </a:cubicBezTo>
                  <a:cubicBezTo>
                    <a:pt x="2" y="12"/>
                    <a:pt x="3" y="21"/>
                    <a:pt x="5" y="30"/>
                  </a:cubicBezTo>
                  <a:cubicBezTo>
                    <a:pt x="11" y="29"/>
                    <a:pt x="18" y="28"/>
                    <a:pt x="25" y="2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šḻïďê-Freeform: Shape 92"/>
            <p:cNvSpPr>
              <a:spLocks/>
            </p:cNvSpPr>
            <p:nvPr/>
          </p:nvSpPr>
          <p:spPr bwMode="auto">
            <a:xfrm>
              <a:off x="5324588" y="6057704"/>
              <a:ext cx="220687" cy="40423"/>
            </a:xfrm>
            <a:custGeom>
              <a:avLst/>
              <a:gdLst>
                <a:gd name="T0" fmla="*/ 11 w 11"/>
                <a:gd name="T1" fmla="*/ 0 h 2"/>
                <a:gd name="T2" fmla="*/ 0 w 11"/>
                <a:gd name="T3" fmla="*/ 2 h 2"/>
                <a:gd name="T4" fmla="*/ 0 w 11"/>
                <a:gd name="T5" fmla="*/ 1 h 2"/>
                <a:gd name="T6" fmla="*/ 11 w 1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11" y="0"/>
                  </a:moveTo>
                  <a:cubicBezTo>
                    <a:pt x="8" y="1"/>
                    <a:pt x="4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šḻïďê-Freeform: Shape 93"/>
            <p:cNvSpPr>
              <a:spLocks/>
            </p:cNvSpPr>
            <p:nvPr/>
          </p:nvSpPr>
          <p:spPr bwMode="auto">
            <a:xfrm>
              <a:off x="4541259" y="6423695"/>
              <a:ext cx="220687" cy="672986"/>
            </a:xfrm>
            <a:custGeom>
              <a:avLst/>
              <a:gdLst>
                <a:gd name="T0" fmla="*/ 11 w 11"/>
                <a:gd name="T1" fmla="*/ 32 h 33"/>
                <a:gd name="T2" fmla="*/ 4 w 11"/>
                <a:gd name="T3" fmla="*/ 0 h 33"/>
                <a:gd name="T4" fmla="*/ 0 w 11"/>
                <a:gd name="T5" fmla="*/ 1 h 33"/>
                <a:gd name="T6" fmla="*/ 5 w 11"/>
                <a:gd name="T7" fmla="*/ 33 h 33"/>
                <a:gd name="T8" fmla="*/ 11 w 11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11" y="32"/>
                  </a:moveTo>
                  <a:cubicBezTo>
                    <a:pt x="8" y="21"/>
                    <a:pt x="6" y="11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2" y="12"/>
                    <a:pt x="3" y="22"/>
                    <a:pt x="5" y="33"/>
                  </a:cubicBezTo>
                  <a:cubicBezTo>
                    <a:pt x="7" y="33"/>
                    <a:pt x="9" y="32"/>
                    <a:pt x="11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ḻïďê-Freeform: Shape 94"/>
            <p:cNvSpPr>
              <a:spLocks/>
            </p:cNvSpPr>
            <p:nvPr/>
          </p:nvSpPr>
          <p:spPr bwMode="auto">
            <a:xfrm>
              <a:off x="4601347" y="6851959"/>
              <a:ext cx="121269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šḻïďê-Freeform: Shape 95"/>
            <p:cNvSpPr>
              <a:spLocks/>
            </p:cNvSpPr>
            <p:nvPr/>
          </p:nvSpPr>
          <p:spPr bwMode="auto">
            <a:xfrm>
              <a:off x="4562017" y="6648752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6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ḻïďê-Freeform: Shape 96"/>
            <p:cNvSpPr>
              <a:spLocks/>
            </p:cNvSpPr>
            <p:nvPr/>
          </p:nvSpPr>
          <p:spPr bwMode="auto">
            <a:xfrm>
              <a:off x="4541259" y="6444453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4 w 5"/>
                <a:gd name="T7" fmla="*/ 0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0"/>
                    <a:pt x="4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šḻïďê-Freeform: Shape 97"/>
            <p:cNvSpPr>
              <a:spLocks/>
            </p:cNvSpPr>
            <p:nvPr/>
          </p:nvSpPr>
          <p:spPr bwMode="auto">
            <a:xfrm>
              <a:off x="4541259" y="6383272"/>
              <a:ext cx="80846" cy="61181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3 h 3"/>
                <a:gd name="T4" fmla="*/ 0 w 4"/>
                <a:gd name="T5" fmla="*/ 0 h 3"/>
                <a:gd name="T6" fmla="*/ 3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šḻïďê-Freeform: Shape 98"/>
            <p:cNvSpPr>
              <a:spLocks/>
            </p:cNvSpPr>
            <p:nvPr/>
          </p:nvSpPr>
          <p:spPr bwMode="auto">
            <a:xfrm>
              <a:off x="4562017" y="6383272"/>
              <a:ext cx="19665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šḻïďê-Freeform: Shape 99"/>
            <p:cNvSpPr>
              <a:spLocks/>
            </p:cNvSpPr>
            <p:nvPr/>
          </p:nvSpPr>
          <p:spPr bwMode="auto">
            <a:xfrm>
              <a:off x="4541259" y="6383272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1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šḻïďê-Freeform: Shape 100"/>
            <p:cNvSpPr>
              <a:spLocks/>
            </p:cNvSpPr>
            <p:nvPr/>
          </p:nvSpPr>
          <p:spPr bwMode="auto">
            <a:xfrm>
              <a:off x="4581682" y="6383272"/>
              <a:ext cx="19665" cy="61181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šḻïďê-Freeform: Shape 101"/>
            <p:cNvSpPr>
              <a:spLocks/>
            </p:cNvSpPr>
            <p:nvPr/>
          </p:nvSpPr>
          <p:spPr bwMode="auto">
            <a:xfrm>
              <a:off x="4521594" y="6362514"/>
              <a:ext cx="100511" cy="4151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0 w 5"/>
                <a:gd name="T5" fmla="*/ 2 h 2"/>
                <a:gd name="T6" fmla="*/ 5 w 5"/>
                <a:gd name="T7" fmla="*/ 1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ḻïďê-Freeform: Shape 102"/>
            <p:cNvSpPr>
              <a:spLocks/>
            </p:cNvSpPr>
            <p:nvPr/>
          </p:nvSpPr>
          <p:spPr bwMode="auto">
            <a:xfrm>
              <a:off x="4541259" y="6241246"/>
              <a:ext cx="20758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šḻïďê-Freeform: Shape 103"/>
            <p:cNvSpPr>
              <a:spLocks/>
            </p:cNvSpPr>
            <p:nvPr/>
          </p:nvSpPr>
          <p:spPr bwMode="auto">
            <a:xfrm>
              <a:off x="4541259" y="6322092"/>
              <a:ext cx="60088" cy="61181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0 h 3"/>
                <a:gd name="T4" fmla="*/ 0 w 3"/>
                <a:gd name="T5" fmla="*/ 3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ḻïďê-Freeform: Shape 104"/>
            <p:cNvSpPr>
              <a:spLocks/>
            </p:cNvSpPr>
            <p:nvPr/>
          </p:nvSpPr>
          <p:spPr bwMode="auto">
            <a:xfrm>
              <a:off x="4782703" y="6546056"/>
              <a:ext cx="160599" cy="510202"/>
            </a:xfrm>
            <a:custGeom>
              <a:avLst/>
              <a:gdLst>
                <a:gd name="T0" fmla="*/ 8 w 8"/>
                <a:gd name="T1" fmla="*/ 24 h 25"/>
                <a:gd name="T2" fmla="*/ 4 w 8"/>
                <a:gd name="T3" fmla="*/ 0 h 25"/>
                <a:gd name="T4" fmla="*/ 0 w 8"/>
                <a:gd name="T5" fmla="*/ 0 h 25"/>
                <a:gd name="T6" fmla="*/ 4 w 8"/>
                <a:gd name="T7" fmla="*/ 25 h 25"/>
                <a:gd name="T8" fmla="*/ 8 w 8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8" y="24"/>
                  </a:moveTo>
                  <a:cubicBezTo>
                    <a:pt x="7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9"/>
                    <a:pt x="3" y="17"/>
                    <a:pt x="4" y="25"/>
                  </a:cubicBezTo>
                  <a:cubicBezTo>
                    <a:pt x="6" y="25"/>
                    <a:pt x="7" y="24"/>
                    <a:pt x="8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ḷîḓé-Freeform: Shape 105"/>
            <p:cNvSpPr>
              <a:spLocks/>
            </p:cNvSpPr>
            <p:nvPr/>
          </p:nvSpPr>
          <p:spPr bwMode="auto">
            <a:xfrm>
              <a:off x="4823126" y="6872716"/>
              <a:ext cx="120176" cy="40423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2 h 2"/>
                <a:gd name="T4" fmla="*/ 0 w 6"/>
                <a:gd name="T5" fmla="*/ 1 h 2"/>
                <a:gd name="T6" fmla="*/ 5 w 6"/>
                <a:gd name="T7" fmla="*/ 0 h 2"/>
                <a:gd name="T8" fmla="*/ 6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5" y="0"/>
                  </a:cubicBezTo>
                  <a:lnTo>
                    <a:pt x="6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ŝḷîḓé-Freeform: Shape 106"/>
            <p:cNvSpPr>
              <a:spLocks/>
            </p:cNvSpPr>
            <p:nvPr/>
          </p:nvSpPr>
          <p:spPr bwMode="auto">
            <a:xfrm>
              <a:off x="4802369" y="6729598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0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ŝḷîḓé-Freeform: Shape 107"/>
            <p:cNvSpPr>
              <a:spLocks/>
            </p:cNvSpPr>
            <p:nvPr/>
          </p:nvSpPr>
          <p:spPr bwMode="auto">
            <a:xfrm>
              <a:off x="4782703" y="6546056"/>
              <a:ext cx="79753" cy="41515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2 h 2"/>
                <a:gd name="T4" fmla="*/ 0 w 4"/>
                <a:gd name="T5" fmla="*/ 1 h 2"/>
                <a:gd name="T6" fmla="*/ 4 w 4"/>
                <a:gd name="T7" fmla="*/ 0 h 2"/>
                <a:gd name="T8" fmla="*/ 4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ḷîḓé-Freeform: Shape 108"/>
            <p:cNvSpPr>
              <a:spLocks/>
            </p:cNvSpPr>
            <p:nvPr/>
          </p:nvSpPr>
          <p:spPr bwMode="auto">
            <a:xfrm>
              <a:off x="4782703" y="6505633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2 h 2"/>
                <a:gd name="T4" fmla="*/ 0 w 3"/>
                <a:gd name="T5" fmla="*/ 0 h 2"/>
                <a:gd name="T6" fmla="*/ 3 w 3"/>
                <a:gd name="T7" fmla="*/ 0 h 2"/>
                <a:gd name="T8" fmla="*/ 3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ŝḷîḓé-Freeform: Shape 109"/>
            <p:cNvSpPr>
              <a:spLocks/>
            </p:cNvSpPr>
            <p:nvPr/>
          </p:nvSpPr>
          <p:spPr bwMode="auto">
            <a:xfrm>
              <a:off x="4802369" y="6505633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ŝḷîḓé-Freeform: Shape 110"/>
            <p:cNvSpPr>
              <a:spLocks/>
            </p:cNvSpPr>
            <p:nvPr/>
          </p:nvSpPr>
          <p:spPr bwMode="auto">
            <a:xfrm>
              <a:off x="4802369" y="6505633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ŝḷîḓé-Freeform: Shape 111"/>
            <p:cNvSpPr>
              <a:spLocks/>
            </p:cNvSpPr>
            <p:nvPr/>
          </p:nvSpPr>
          <p:spPr bwMode="auto">
            <a:xfrm>
              <a:off x="4823126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ŝḷîḓé-Freeform: Shape 112"/>
            <p:cNvSpPr>
              <a:spLocks/>
            </p:cNvSpPr>
            <p:nvPr/>
          </p:nvSpPr>
          <p:spPr bwMode="auto">
            <a:xfrm>
              <a:off x="4761946" y="6484875"/>
              <a:ext cx="100511" cy="2075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5 w 5"/>
                <a:gd name="T7" fmla="*/ 1 h 1"/>
                <a:gd name="T8" fmla="*/ 5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ŝḷîḓé-Freeform: Shape 113"/>
            <p:cNvSpPr>
              <a:spLocks/>
            </p:cNvSpPr>
            <p:nvPr/>
          </p:nvSpPr>
          <p:spPr bwMode="auto">
            <a:xfrm>
              <a:off x="4802369" y="6383272"/>
              <a:ext cx="0" cy="81938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ŝḷîḓé-Freeform: Shape 114"/>
            <p:cNvSpPr>
              <a:spLocks/>
            </p:cNvSpPr>
            <p:nvPr/>
          </p:nvSpPr>
          <p:spPr bwMode="auto">
            <a:xfrm>
              <a:off x="4782703" y="6465210"/>
              <a:ext cx="60088" cy="40423"/>
            </a:xfrm>
            <a:custGeom>
              <a:avLst/>
              <a:gdLst>
                <a:gd name="T0" fmla="*/ 3 w 3"/>
                <a:gd name="T1" fmla="*/ 2 h 2"/>
                <a:gd name="T2" fmla="*/ 1 w 3"/>
                <a:gd name="T3" fmla="*/ 0 h 2"/>
                <a:gd name="T4" fmla="*/ 0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ŝḷîḓé-Freeform: Shape 115"/>
            <p:cNvSpPr>
              <a:spLocks/>
            </p:cNvSpPr>
            <p:nvPr/>
          </p:nvSpPr>
          <p:spPr bwMode="auto">
            <a:xfrm>
              <a:off x="6328604" y="6180065"/>
              <a:ext cx="161691" cy="671893"/>
            </a:xfrm>
            <a:custGeom>
              <a:avLst/>
              <a:gdLst>
                <a:gd name="T0" fmla="*/ 8 w 8"/>
                <a:gd name="T1" fmla="*/ 32 h 33"/>
                <a:gd name="T2" fmla="*/ 4 w 8"/>
                <a:gd name="T3" fmla="*/ 0 h 33"/>
                <a:gd name="T4" fmla="*/ 0 w 8"/>
                <a:gd name="T5" fmla="*/ 1 h 33"/>
                <a:gd name="T6" fmla="*/ 2 w 8"/>
                <a:gd name="T7" fmla="*/ 33 h 33"/>
                <a:gd name="T8" fmla="*/ 8 w 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3">
                  <a:moveTo>
                    <a:pt x="8" y="32"/>
                  </a:moveTo>
                  <a:cubicBezTo>
                    <a:pt x="6" y="22"/>
                    <a:pt x="5" y="11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1"/>
                    <a:pt x="1" y="22"/>
                    <a:pt x="2" y="33"/>
                  </a:cubicBezTo>
                  <a:cubicBezTo>
                    <a:pt x="4" y="33"/>
                    <a:pt x="6" y="32"/>
                    <a:pt x="8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ŝḷîḓé-Freeform: Shape 116"/>
            <p:cNvSpPr>
              <a:spLocks/>
            </p:cNvSpPr>
            <p:nvPr/>
          </p:nvSpPr>
          <p:spPr bwMode="auto">
            <a:xfrm>
              <a:off x="6349362" y="6607236"/>
              <a:ext cx="120176" cy="20758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1 h 1"/>
                <a:gd name="T4" fmla="*/ 6 w 6"/>
                <a:gd name="T5" fmla="*/ 0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ḷîḓé-Freeform: Shape 117"/>
            <p:cNvSpPr>
              <a:spLocks/>
            </p:cNvSpPr>
            <p:nvPr/>
          </p:nvSpPr>
          <p:spPr bwMode="auto">
            <a:xfrm>
              <a:off x="6328604" y="6404030"/>
              <a:ext cx="121269" cy="40423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6 w 6"/>
                <a:gd name="T5" fmla="*/ 0 h 2"/>
                <a:gd name="T6" fmla="*/ 0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ŝḷîḓé-Freeform: Shape 118"/>
            <p:cNvSpPr>
              <a:spLocks/>
            </p:cNvSpPr>
            <p:nvPr/>
          </p:nvSpPr>
          <p:spPr bwMode="auto">
            <a:xfrm>
              <a:off x="6328604" y="6199731"/>
              <a:ext cx="100511" cy="20758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0 h 1"/>
                <a:gd name="T4" fmla="*/ 5 w 5"/>
                <a:gd name="T5" fmla="*/ 0 h 1"/>
                <a:gd name="T6" fmla="*/ 0 w 5"/>
                <a:gd name="T7" fmla="*/ 0 h 1"/>
                <a:gd name="T8" fmla="*/ 0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ŝḷîḓé-Freeform: Shape 119"/>
            <p:cNvSpPr>
              <a:spLocks/>
            </p:cNvSpPr>
            <p:nvPr/>
          </p:nvSpPr>
          <p:spPr bwMode="auto">
            <a:xfrm>
              <a:off x="6328604" y="6138550"/>
              <a:ext cx="80846" cy="61181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2 h 3"/>
                <a:gd name="T4" fmla="*/ 3 w 4"/>
                <a:gd name="T5" fmla="*/ 0 h 3"/>
                <a:gd name="T6" fmla="*/ 0 w 4"/>
                <a:gd name="T7" fmla="*/ 0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ŝḷîḓé-Freeform: Shape 120"/>
            <p:cNvSpPr>
              <a:spLocks/>
            </p:cNvSpPr>
            <p:nvPr/>
          </p:nvSpPr>
          <p:spPr bwMode="auto">
            <a:xfrm>
              <a:off x="634936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ḷîḓé-Freeform: Shape 121"/>
            <p:cNvSpPr>
              <a:spLocks/>
            </p:cNvSpPr>
            <p:nvPr/>
          </p:nvSpPr>
          <p:spPr bwMode="auto">
            <a:xfrm>
              <a:off x="6369027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ḷîḓé-Freeform: Shape 122"/>
            <p:cNvSpPr>
              <a:spLocks/>
            </p:cNvSpPr>
            <p:nvPr/>
          </p:nvSpPr>
          <p:spPr bwMode="auto">
            <a:xfrm>
              <a:off x="6349362" y="6138550"/>
              <a:ext cx="0" cy="61181"/>
            </a:xfrm>
            <a:custGeom>
              <a:avLst/>
              <a:gdLst>
                <a:gd name="T0" fmla="*/ 3 h 3"/>
                <a:gd name="T1" fmla="*/ 2 h 3"/>
                <a:gd name="T2" fmla="*/ 0 h 3"/>
                <a:gd name="T3" fmla="*/ 0 h 3"/>
                <a:gd name="T4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ŝḷîḓé-Freeform: Shape 123"/>
            <p:cNvSpPr>
              <a:spLocks/>
            </p:cNvSpPr>
            <p:nvPr/>
          </p:nvSpPr>
          <p:spPr bwMode="auto">
            <a:xfrm>
              <a:off x="6308939" y="6118885"/>
              <a:ext cx="120176" cy="19665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6 w 6"/>
                <a:gd name="T5" fmla="*/ 1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ŝḷîḓé-Freeform: Shape 124"/>
            <p:cNvSpPr>
              <a:spLocks/>
            </p:cNvSpPr>
            <p:nvPr/>
          </p:nvSpPr>
          <p:spPr bwMode="auto">
            <a:xfrm>
              <a:off x="6349362" y="5996524"/>
              <a:ext cx="19665" cy="80846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ḷîḓé-Freeform: Shape 125"/>
            <p:cNvSpPr>
              <a:spLocks/>
            </p:cNvSpPr>
            <p:nvPr/>
          </p:nvSpPr>
          <p:spPr bwMode="auto">
            <a:xfrm>
              <a:off x="6328604" y="6077370"/>
              <a:ext cx="61181" cy="41515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3 w 3"/>
                <a:gd name="T5" fmla="*/ 2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2" y="2"/>
                    <a:pt x="1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ŝḷîḓé-Freeform: Shape 126"/>
            <p:cNvSpPr>
              <a:spLocks/>
            </p:cNvSpPr>
            <p:nvPr/>
          </p:nvSpPr>
          <p:spPr bwMode="auto">
            <a:xfrm>
              <a:off x="6128675" y="6362514"/>
              <a:ext cx="139841" cy="510202"/>
            </a:xfrm>
            <a:custGeom>
              <a:avLst/>
              <a:gdLst>
                <a:gd name="T0" fmla="*/ 7 w 7"/>
                <a:gd name="T1" fmla="*/ 24 h 25"/>
                <a:gd name="T2" fmla="*/ 4 w 7"/>
                <a:gd name="T3" fmla="*/ 0 h 25"/>
                <a:gd name="T4" fmla="*/ 0 w 7"/>
                <a:gd name="T5" fmla="*/ 0 h 25"/>
                <a:gd name="T6" fmla="*/ 2 w 7"/>
                <a:gd name="T7" fmla="*/ 25 h 25"/>
                <a:gd name="T8" fmla="*/ 7 w 7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5">
                  <a:moveTo>
                    <a:pt x="7" y="24"/>
                  </a:moveTo>
                  <a:cubicBezTo>
                    <a:pt x="6" y="16"/>
                    <a:pt x="5" y="8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8"/>
                    <a:pt x="2" y="17"/>
                    <a:pt x="2" y="25"/>
                  </a:cubicBezTo>
                  <a:cubicBezTo>
                    <a:pt x="4" y="25"/>
                    <a:pt x="5" y="24"/>
                    <a:pt x="7" y="2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ŝḷîḓé-Freeform: Shape 127"/>
            <p:cNvSpPr>
              <a:spLocks/>
            </p:cNvSpPr>
            <p:nvPr/>
          </p:nvSpPr>
          <p:spPr bwMode="auto">
            <a:xfrm>
              <a:off x="6148340" y="6689175"/>
              <a:ext cx="100511" cy="4042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1 h 2"/>
                <a:gd name="T4" fmla="*/ 5 w 5"/>
                <a:gd name="T5" fmla="*/ 0 h 2"/>
                <a:gd name="T6" fmla="*/ 0 w 5"/>
                <a:gd name="T7" fmla="*/ 1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2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ŝḷîḓé-Freeform: Shape 128"/>
            <p:cNvSpPr>
              <a:spLocks/>
            </p:cNvSpPr>
            <p:nvPr/>
          </p:nvSpPr>
          <p:spPr bwMode="auto">
            <a:xfrm>
              <a:off x="6148340" y="6546056"/>
              <a:ext cx="80846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ŝḷîḓé-Freeform: Shape 129"/>
            <p:cNvSpPr>
              <a:spLocks/>
            </p:cNvSpPr>
            <p:nvPr/>
          </p:nvSpPr>
          <p:spPr bwMode="auto">
            <a:xfrm>
              <a:off x="6128675" y="6362514"/>
              <a:ext cx="79753" cy="20758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4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ŝḷîḓé-Freeform: Shape 130"/>
            <p:cNvSpPr>
              <a:spLocks/>
            </p:cNvSpPr>
            <p:nvPr/>
          </p:nvSpPr>
          <p:spPr bwMode="auto">
            <a:xfrm>
              <a:off x="6128675" y="6322092"/>
              <a:ext cx="60088" cy="40423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2 h 2"/>
                <a:gd name="T4" fmla="*/ 3 w 3"/>
                <a:gd name="T5" fmla="*/ 0 h 2"/>
                <a:gd name="T6" fmla="*/ 0 w 3"/>
                <a:gd name="T7" fmla="*/ 0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ŝḷîḓé-Freeform: Shape 131"/>
            <p:cNvSpPr>
              <a:spLocks/>
            </p:cNvSpPr>
            <p:nvPr/>
          </p:nvSpPr>
          <p:spPr bwMode="auto">
            <a:xfrm>
              <a:off x="6148340" y="6322092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ŝḷîḓé-Freeform: Shape 132"/>
            <p:cNvSpPr>
              <a:spLocks/>
            </p:cNvSpPr>
            <p:nvPr/>
          </p:nvSpPr>
          <p:spPr bwMode="auto">
            <a:xfrm>
              <a:off x="6168005" y="6322092"/>
              <a:ext cx="20758" cy="40423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ŝḷîḓé-Freeform: Shape 133"/>
            <p:cNvSpPr>
              <a:spLocks/>
            </p:cNvSpPr>
            <p:nvPr/>
          </p:nvSpPr>
          <p:spPr bwMode="auto">
            <a:xfrm>
              <a:off x="6148340" y="6322092"/>
              <a:ext cx="0" cy="40423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0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ŝḷîḓé-Freeform: Shape 134"/>
            <p:cNvSpPr>
              <a:spLocks/>
            </p:cNvSpPr>
            <p:nvPr/>
          </p:nvSpPr>
          <p:spPr bwMode="auto">
            <a:xfrm>
              <a:off x="6128675" y="6302426"/>
              <a:ext cx="79753" cy="19665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4 w 4"/>
                <a:gd name="T5" fmla="*/ 1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ŝḷîḓé-Freeform: Shape 135"/>
            <p:cNvSpPr>
              <a:spLocks/>
            </p:cNvSpPr>
            <p:nvPr/>
          </p:nvSpPr>
          <p:spPr bwMode="auto">
            <a:xfrm>
              <a:off x="6148340" y="6199731"/>
              <a:ext cx="19665" cy="8193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1ide-Freeform: Shape 136"/>
            <p:cNvSpPr>
              <a:spLocks/>
            </p:cNvSpPr>
            <p:nvPr/>
          </p:nvSpPr>
          <p:spPr bwMode="auto">
            <a:xfrm>
              <a:off x="6128675" y="6260911"/>
              <a:ext cx="60088" cy="61181"/>
            </a:xfrm>
            <a:custGeom>
              <a:avLst/>
              <a:gdLst>
                <a:gd name="T0" fmla="*/ 0 w 3"/>
                <a:gd name="T1" fmla="*/ 3 h 3"/>
                <a:gd name="T2" fmla="*/ 1 w 3"/>
                <a:gd name="T3" fmla="*/ 0 h 3"/>
                <a:gd name="T4" fmla="*/ 3 w 3"/>
                <a:gd name="T5" fmla="*/ 2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2" y="2"/>
                    <a:pt x="1" y="3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1ide-Freeform: Shape 137"/>
            <p:cNvSpPr>
              <a:spLocks/>
            </p:cNvSpPr>
            <p:nvPr/>
          </p:nvSpPr>
          <p:spPr bwMode="auto">
            <a:xfrm>
              <a:off x="5405434" y="6587571"/>
              <a:ext cx="261110" cy="346325"/>
            </a:xfrm>
            <a:custGeom>
              <a:avLst/>
              <a:gdLst>
                <a:gd name="T0" fmla="*/ 12 w 13"/>
                <a:gd name="T1" fmla="*/ 4 h 17"/>
                <a:gd name="T2" fmla="*/ 5 w 13"/>
                <a:gd name="T3" fmla="*/ 0 h 17"/>
                <a:gd name="T4" fmla="*/ 0 w 13"/>
                <a:gd name="T5" fmla="*/ 5 h 17"/>
                <a:gd name="T6" fmla="*/ 2 w 13"/>
                <a:gd name="T7" fmla="*/ 17 h 17"/>
                <a:gd name="T8" fmla="*/ 13 w 13"/>
                <a:gd name="T9" fmla="*/ 15 h 17"/>
                <a:gd name="T10" fmla="*/ 12 w 13"/>
                <a:gd name="T1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12" y="4"/>
                  </a:moveTo>
                  <a:cubicBezTo>
                    <a:pt x="11" y="1"/>
                    <a:pt x="9" y="1"/>
                    <a:pt x="5" y="0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1" y="9"/>
                    <a:pt x="1" y="13"/>
                    <a:pt x="2" y="17"/>
                  </a:cubicBezTo>
                  <a:cubicBezTo>
                    <a:pt x="6" y="16"/>
                    <a:pt x="10" y="16"/>
                    <a:pt x="13" y="15"/>
                  </a:cubicBezTo>
                  <a:cubicBezTo>
                    <a:pt x="13" y="12"/>
                    <a:pt x="12" y="8"/>
                    <a:pt x="1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1ide-Freeform: Shape 138"/>
            <p:cNvSpPr>
              <a:spLocks/>
            </p:cNvSpPr>
            <p:nvPr/>
          </p:nvSpPr>
          <p:spPr bwMode="auto">
            <a:xfrm>
              <a:off x="5505944" y="6811536"/>
              <a:ext cx="79753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1 w 4"/>
                <a:gd name="T7" fmla="*/ 5 h 5"/>
                <a:gd name="T8" fmla="*/ 4 w 4"/>
                <a:gd name="T9" fmla="*/ 5 h 5"/>
                <a:gd name="T10" fmla="*/ 4 w 4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1ide-Freeform: Shape 139"/>
            <p:cNvSpPr>
              <a:spLocks/>
            </p:cNvSpPr>
            <p:nvPr/>
          </p:nvSpPr>
          <p:spPr bwMode="auto">
            <a:xfrm>
              <a:off x="5485187" y="6648752"/>
              <a:ext cx="80846" cy="101603"/>
            </a:xfrm>
            <a:custGeom>
              <a:avLst/>
              <a:gdLst>
                <a:gd name="T0" fmla="*/ 4 w 4"/>
                <a:gd name="T1" fmla="*/ 2 h 5"/>
                <a:gd name="T2" fmla="*/ 2 w 4"/>
                <a:gd name="T3" fmla="*/ 0 h 5"/>
                <a:gd name="T4" fmla="*/ 0 w 4"/>
                <a:gd name="T5" fmla="*/ 2 h 5"/>
                <a:gd name="T6" fmla="*/ 0 w 4"/>
                <a:gd name="T7" fmla="*/ 2 h 5"/>
                <a:gd name="T8" fmla="*/ 1 w 4"/>
                <a:gd name="T9" fmla="*/ 5 h 5"/>
                <a:gd name="T10" fmla="*/ 4 w 4"/>
                <a:gd name="T11" fmla="*/ 4 h 5"/>
                <a:gd name="T12" fmla="*/ 4 w 4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1ide-Freeform: Shape 140"/>
            <p:cNvSpPr>
              <a:spLocks/>
            </p:cNvSpPr>
            <p:nvPr/>
          </p:nvSpPr>
          <p:spPr bwMode="auto">
            <a:xfrm>
              <a:off x="5183654" y="6627994"/>
              <a:ext cx="121269" cy="162784"/>
            </a:xfrm>
            <a:custGeom>
              <a:avLst/>
              <a:gdLst>
                <a:gd name="T0" fmla="*/ 5 w 6"/>
                <a:gd name="T1" fmla="*/ 3 h 8"/>
                <a:gd name="T2" fmla="*/ 2 w 6"/>
                <a:gd name="T3" fmla="*/ 0 h 8"/>
                <a:gd name="T4" fmla="*/ 0 w 6"/>
                <a:gd name="T5" fmla="*/ 4 h 8"/>
                <a:gd name="T6" fmla="*/ 0 w 6"/>
                <a:gd name="T7" fmla="*/ 4 h 8"/>
                <a:gd name="T8" fmla="*/ 1 w 6"/>
                <a:gd name="T9" fmla="*/ 8 h 8"/>
                <a:gd name="T10" fmla="*/ 6 w 6"/>
                <a:gd name="T11" fmla="*/ 7 h 8"/>
                <a:gd name="T12" fmla="*/ 5 w 6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5" y="2"/>
                    <a:pt x="4" y="1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8"/>
                  </a:cubicBezTo>
                  <a:cubicBezTo>
                    <a:pt x="2" y="8"/>
                    <a:pt x="4" y="7"/>
                    <a:pt x="6" y="7"/>
                  </a:cubicBezTo>
                  <a:cubicBezTo>
                    <a:pt x="6" y="6"/>
                    <a:pt x="5" y="4"/>
                    <a:pt x="5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1ide-Freeform: Shape 141"/>
            <p:cNvSpPr>
              <a:spLocks/>
            </p:cNvSpPr>
            <p:nvPr/>
          </p:nvSpPr>
          <p:spPr bwMode="auto">
            <a:xfrm>
              <a:off x="5224077" y="6729598"/>
              <a:ext cx="40423" cy="61181"/>
            </a:xfrm>
            <a:custGeom>
              <a:avLst/>
              <a:gdLst>
                <a:gd name="T0" fmla="*/ 2 w 2"/>
                <a:gd name="T1" fmla="*/ 1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2 w 2"/>
                <a:gd name="T9" fmla="*/ 2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1ide-Freeform: Shape 142"/>
            <p:cNvSpPr>
              <a:spLocks/>
            </p:cNvSpPr>
            <p:nvPr/>
          </p:nvSpPr>
          <p:spPr bwMode="auto">
            <a:xfrm>
              <a:off x="5063478" y="6668417"/>
              <a:ext cx="80846" cy="143119"/>
            </a:xfrm>
            <a:custGeom>
              <a:avLst/>
              <a:gdLst>
                <a:gd name="T0" fmla="*/ 3 w 4"/>
                <a:gd name="T1" fmla="*/ 2 h 7"/>
                <a:gd name="T2" fmla="*/ 1 w 4"/>
                <a:gd name="T3" fmla="*/ 0 h 7"/>
                <a:gd name="T4" fmla="*/ 0 w 4"/>
                <a:gd name="T5" fmla="*/ 3 h 7"/>
                <a:gd name="T6" fmla="*/ 0 w 4"/>
                <a:gd name="T7" fmla="*/ 7 h 7"/>
                <a:gd name="T8" fmla="*/ 4 w 4"/>
                <a:gd name="T9" fmla="*/ 6 h 7"/>
                <a:gd name="T10" fmla="*/ 3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3" y="2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2" y="7"/>
                    <a:pt x="3" y="6"/>
                    <a:pt x="4" y="6"/>
                  </a:cubicBezTo>
                  <a:cubicBezTo>
                    <a:pt x="4" y="5"/>
                    <a:pt x="4" y="4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S1ide-Freeform: Shape 143"/>
            <p:cNvSpPr>
              <a:spLocks/>
            </p:cNvSpPr>
            <p:nvPr/>
          </p:nvSpPr>
          <p:spPr bwMode="auto">
            <a:xfrm>
              <a:off x="5204412" y="6811536"/>
              <a:ext cx="120176" cy="162784"/>
            </a:xfrm>
            <a:custGeom>
              <a:avLst/>
              <a:gdLst>
                <a:gd name="T0" fmla="*/ 6 w 6"/>
                <a:gd name="T1" fmla="*/ 3 h 8"/>
                <a:gd name="T2" fmla="*/ 3 w 6"/>
                <a:gd name="T3" fmla="*/ 0 h 8"/>
                <a:gd name="T4" fmla="*/ 0 w 6"/>
                <a:gd name="T5" fmla="*/ 3 h 8"/>
                <a:gd name="T6" fmla="*/ 1 w 6"/>
                <a:gd name="T7" fmla="*/ 8 h 8"/>
                <a:gd name="T8" fmla="*/ 6 w 6"/>
                <a:gd name="T9" fmla="*/ 7 h 8"/>
                <a:gd name="T10" fmla="*/ 6 w 6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6" y="3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3" y="7"/>
                    <a:pt x="4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1ide-Freeform: Shape 144"/>
            <p:cNvSpPr>
              <a:spLocks/>
            </p:cNvSpPr>
            <p:nvPr/>
          </p:nvSpPr>
          <p:spPr bwMode="auto">
            <a:xfrm>
              <a:off x="5244835" y="6913139"/>
              <a:ext cx="60088" cy="40423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0 h 2"/>
                <a:gd name="T4" fmla="*/ 0 w 3"/>
                <a:gd name="T5" fmla="*/ 1 h 2"/>
                <a:gd name="T6" fmla="*/ 0 w 3"/>
                <a:gd name="T7" fmla="*/ 1 h 2"/>
                <a:gd name="T8" fmla="*/ 1 w 3"/>
                <a:gd name="T9" fmla="*/ 2 h 2"/>
                <a:gd name="T10" fmla="*/ 3 w 3"/>
                <a:gd name="T11" fmla="*/ 2 h 2"/>
                <a:gd name="T12" fmla="*/ 2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1ide-Freeform: Shape 145"/>
            <p:cNvSpPr>
              <a:spLocks/>
            </p:cNvSpPr>
            <p:nvPr/>
          </p:nvSpPr>
          <p:spPr bwMode="auto">
            <a:xfrm>
              <a:off x="5084236" y="6851959"/>
              <a:ext cx="79753" cy="143119"/>
            </a:xfrm>
            <a:custGeom>
              <a:avLst/>
              <a:gdLst>
                <a:gd name="T0" fmla="*/ 4 w 4"/>
                <a:gd name="T1" fmla="*/ 2 h 7"/>
                <a:gd name="T2" fmla="*/ 2 w 4"/>
                <a:gd name="T3" fmla="*/ 0 h 7"/>
                <a:gd name="T4" fmla="*/ 0 w 4"/>
                <a:gd name="T5" fmla="*/ 3 h 7"/>
                <a:gd name="T6" fmla="*/ 1 w 4"/>
                <a:gd name="T7" fmla="*/ 7 h 7"/>
                <a:gd name="T8" fmla="*/ 4 w 4"/>
                <a:gd name="T9" fmla="*/ 6 h 7"/>
                <a:gd name="T10" fmla="*/ 4 w 4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S1ide-Freeform: Shape 146"/>
            <p:cNvSpPr>
              <a:spLocks/>
            </p:cNvSpPr>
            <p:nvPr/>
          </p:nvSpPr>
          <p:spPr bwMode="auto">
            <a:xfrm>
              <a:off x="5746297" y="6546056"/>
              <a:ext cx="121269" cy="163876"/>
            </a:xfrm>
            <a:custGeom>
              <a:avLst/>
              <a:gdLst>
                <a:gd name="T0" fmla="*/ 0 w 6"/>
                <a:gd name="T1" fmla="*/ 4 h 8"/>
                <a:gd name="T2" fmla="*/ 3 w 6"/>
                <a:gd name="T3" fmla="*/ 0 h 8"/>
                <a:gd name="T4" fmla="*/ 6 w 6"/>
                <a:gd name="T5" fmla="*/ 3 h 8"/>
                <a:gd name="T6" fmla="*/ 6 w 6"/>
                <a:gd name="T7" fmla="*/ 3 h 8"/>
                <a:gd name="T8" fmla="*/ 6 w 6"/>
                <a:gd name="T9" fmla="*/ 7 h 8"/>
                <a:gd name="T10" fmla="*/ 1 w 6"/>
                <a:gd name="T11" fmla="*/ 8 h 8"/>
                <a:gd name="T12" fmla="*/ 0 w 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2"/>
                    <a:pt x="1" y="1"/>
                    <a:pt x="3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4" y="7"/>
                    <a:pt x="3" y="8"/>
                    <a:pt x="1" y="8"/>
                  </a:cubicBezTo>
                  <a:cubicBezTo>
                    <a:pt x="1" y="6"/>
                    <a:pt x="1" y="5"/>
                    <a:pt x="0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S1ide-Freeform: Shape 147"/>
            <p:cNvSpPr>
              <a:spLocks/>
            </p:cNvSpPr>
            <p:nvPr/>
          </p:nvSpPr>
          <p:spPr bwMode="auto">
            <a:xfrm>
              <a:off x="5806385" y="6648752"/>
              <a:ext cx="20758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0 h 3"/>
                <a:gd name="T4" fmla="*/ 1 w 1"/>
                <a:gd name="T5" fmla="*/ 1 h 3"/>
                <a:gd name="T6" fmla="*/ 1 w 1"/>
                <a:gd name="T7" fmla="*/ 2 h 3"/>
                <a:gd name="T8" fmla="*/ 0 w 1"/>
                <a:gd name="T9" fmla="*/ 3 h 3"/>
                <a:gd name="T10" fmla="*/ 0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1ide-Freeform: Shape 148"/>
            <p:cNvSpPr>
              <a:spLocks/>
            </p:cNvSpPr>
            <p:nvPr/>
          </p:nvSpPr>
          <p:spPr bwMode="auto">
            <a:xfrm>
              <a:off x="5906895" y="6546056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5 w 5"/>
                <a:gd name="T7" fmla="*/ 6 h 7"/>
                <a:gd name="T8" fmla="*/ 1 w 5"/>
                <a:gd name="T9" fmla="*/ 7 h 7"/>
                <a:gd name="T10" fmla="*/ 0 w 5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S1ide-Freeform: Shape 149"/>
            <p:cNvSpPr>
              <a:spLocks/>
            </p:cNvSpPr>
            <p:nvPr/>
          </p:nvSpPr>
          <p:spPr bwMode="auto">
            <a:xfrm>
              <a:off x="5786719" y="6729598"/>
              <a:ext cx="100511" cy="162784"/>
            </a:xfrm>
            <a:custGeom>
              <a:avLst/>
              <a:gdLst>
                <a:gd name="T0" fmla="*/ 0 w 5"/>
                <a:gd name="T1" fmla="*/ 3 h 8"/>
                <a:gd name="T2" fmla="*/ 2 w 5"/>
                <a:gd name="T3" fmla="*/ 0 h 8"/>
                <a:gd name="T4" fmla="*/ 5 w 5"/>
                <a:gd name="T5" fmla="*/ 3 h 8"/>
                <a:gd name="T6" fmla="*/ 5 w 5"/>
                <a:gd name="T7" fmla="*/ 3 h 8"/>
                <a:gd name="T8" fmla="*/ 5 w 5"/>
                <a:gd name="T9" fmla="*/ 7 h 8"/>
                <a:gd name="T10" fmla="*/ 0 w 5"/>
                <a:gd name="T11" fmla="*/ 8 h 8"/>
                <a:gd name="T12" fmla="*/ 0 w 5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4" y="7"/>
                    <a:pt x="2" y="7"/>
                    <a:pt x="0" y="8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S1ide-Freeform: Shape 150"/>
            <p:cNvSpPr>
              <a:spLocks/>
            </p:cNvSpPr>
            <p:nvPr/>
          </p:nvSpPr>
          <p:spPr bwMode="auto">
            <a:xfrm>
              <a:off x="5827142" y="6831201"/>
              <a:ext cx="40423" cy="41515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1 w 2"/>
                <a:gd name="T5" fmla="*/ 1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1ide-Freeform: Shape 151"/>
            <p:cNvSpPr>
              <a:spLocks/>
            </p:cNvSpPr>
            <p:nvPr/>
          </p:nvSpPr>
          <p:spPr bwMode="auto">
            <a:xfrm>
              <a:off x="5927653" y="6729598"/>
              <a:ext cx="100511" cy="143119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0 h 7"/>
                <a:gd name="T4" fmla="*/ 4 w 5"/>
                <a:gd name="T5" fmla="*/ 3 h 7"/>
                <a:gd name="T6" fmla="*/ 4 w 5"/>
                <a:gd name="T7" fmla="*/ 3 h 7"/>
                <a:gd name="T8" fmla="*/ 5 w 5"/>
                <a:gd name="T9" fmla="*/ 6 h 7"/>
                <a:gd name="T10" fmla="*/ 1 w 5"/>
                <a:gd name="T11" fmla="*/ 7 h 7"/>
                <a:gd name="T12" fmla="*/ 0 w 5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5" y="6"/>
                  </a:cubicBezTo>
                  <a:cubicBezTo>
                    <a:pt x="3" y="6"/>
                    <a:pt x="2" y="7"/>
                    <a:pt x="1" y="7"/>
                  </a:cubicBezTo>
                  <a:cubicBezTo>
                    <a:pt x="1" y="6"/>
                    <a:pt x="1" y="4"/>
                    <a:pt x="0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1ide-Freeform: Shape 152"/>
            <p:cNvSpPr>
              <a:spLocks/>
            </p:cNvSpPr>
            <p:nvPr/>
          </p:nvSpPr>
          <p:spPr bwMode="auto">
            <a:xfrm>
              <a:off x="5123566" y="6383272"/>
              <a:ext cx="160599" cy="122361"/>
            </a:xfrm>
            <a:custGeom>
              <a:avLst/>
              <a:gdLst>
                <a:gd name="T0" fmla="*/ 8 w 8"/>
                <a:gd name="T1" fmla="*/ 5 h 6"/>
                <a:gd name="T2" fmla="*/ 8 w 8"/>
                <a:gd name="T3" fmla="*/ 3 h 6"/>
                <a:gd name="T4" fmla="*/ 7 w 8"/>
                <a:gd name="T5" fmla="*/ 1 h 6"/>
                <a:gd name="T6" fmla="*/ 5 w 8"/>
                <a:gd name="T7" fmla="*/ 1 h 6"/>
                <a:gd name="T8" fmla="*/ 4 w 8"/>
                <a:gd name="T9" fmla="*/ 0 h 6"/>
                <a:gd name="T10" fmla="*/ 3 w 8"/>
                <a:gd name="T11" fmla="*/ 1 h 6"/>
                <a:gd name="T12" fmla="*/ 1 w 8"/>
                <a:gd name="T13" fmla="*/ 2 h 6"/>
                <a:gd name="T14" fmla="*/ 1 w 8"/>
                <a:gd name="T15" fmla="*/ 4 h 6"/>
                <a:gd name="T16" fmla="*/ 1 w 8"/>
                <a:gd name="T17" fmla="*/ 6 h 6"/>
                <a:gd name="T18" fmla="*/ 8 w 8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4"/>
                    <a:pt x="8" y="4"/>
                    <a:pt x="8" y="3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3" y="6"/>
                    <a:pt x="6" y="5"/>
                    <a:pt x="8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S1ide-Freeform: Shape 153"/>
            <p:cNvSpPr>
              <a:spLocks/>
            </p:cNvSpPr>
            <p:nvPr/>
          </p:nvSpPr>
          <p:spPr bwMode="auto">
            <a:xfrm>
              <a:off x="5144324" y="6484875"/>
              <a:ext cx="160599" cy="102696"/>
            </a:xfrm>
            <a:custGeom>
              <a:avLst/>
              <a:gdLst>
                <a:gd name="T0" fmla="*/ 8 w 8"/>
                <a:gd name="T1" fmla="*/ 4 h 5"/>
                <a:gd name="T2" fmla="*/ 7 w 8"/>
                <a:gd name="T3" fmla="*/ 0 h 5"/>
                <a:gd name="T4" fmla="*/ 0 w 8"/>
                <a:gd name="T5" fmla="*/ 1 h 5"/>
                <a:gd name="T6" fmla="*/ 1 w 8"/>
                <a:gd name="T7" fmla="*/ 5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cubicBezTo>
                    <a:pt x="7" y="2"/>
                    <a:pt x="7" y="1"/>
                    <a:pt x="7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3" y="4"/>
                    <a:pt x="5" y="4"/>
                    <a:pt x="8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1ide-Freeform: Shape 154"/>
            <p:cNvSpPr>
              <a:spLocks/>
            </p:cNvSpPr>
            <p:nvPr/>
          </p:nvSpPr>
          <p:spPr bwMode="auto">
            <a:xfrm>
              <a:off x="5204412" y="6505633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3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S1ide-Freeform: Shape 155"/>
            <p:cNvSpPr>
              <a:spLocks/>
            </p:cNvSpPr>
            <p:nvPr/>
          </p:nvSpPr>
          <p:spPr bwMode="auto">
            <a:xfrm>
              <a:off x="5163989" y="6526391"/>
              <a:ext cx="19665" cy="61181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S1ide-Freeform: Shape 156"/>
            <p:cNvSpPr>
              <a:spLocks/>
            </p:cNvSpPr>
            <p:nvPr/>
          </p:nvSpPr>
          <p:spPr bwMode="auto">
            <a:xfrm>
              <a:off x="5264500" y="6505633"/>
              <a:ext cx="19665" cy="61181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1ide-Freeform: Shape 157"/>
            <p:cNvSpPr>
              <a:spLocks/>
            </p:cNvSpPr>
            <p:nvPr/>
          </p:nvSpPr>
          <p:spPr bwMode="auto">
            <a:xfrm>
              <a:off x="5003390" y="6546056"/>
              <a:ext cx="100511" cy="61181"/>
            </a:xfrm>
            <a:custGeom>
              <a:avLst/>
              <a:gdLst>
                <a:gd name="T0" fmla="*/ 5 w 5"/>
                <a:gd name="T1" fmla="*/ 2 h 3"/>
                <a:gd name="T2" fmla="*/ 3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2"/>
                    <a:pt x="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1ide-Freeform: Shape 158"/>
            <p:cNvSpPr>
              <a:spLocks/>
            </p:cNvSpPr>
            <p:nvPr/>
          </p:nvSpPr>
          <p:spPr bwMode="auto">
            <a:xfrm>
              <a:off x="5686208" y="6302426"/>
              <a:ext cx="160599" cy="121269"/>
            </a:xfrm>
            <a:custGeom>
              <a:avLst/>
              <a:gdLst>
                <a:gd name="T0" fmla="*/ 1 w 8"/>
                <a:gd name="T1" fmla="*/ 6 h 6"/>
                <a:gd name="T2" fmla="*/ 0 w 8"/>
                <a:gd name="T3" fmla="*/ 5 h 6"/>
                <a:gd name="T4" fmla="*/ 1 w 8"/>
                <a:gd name="T5" fmla="*/ 2 h 6"/>
                <a:gd name="T6" fmla="*/ 2 w 8"/>
                <a:gd name="T7" fmla="*/ 1 h 6"/>
                <a:gd name="T8" fmla="*/ 3 w 8"/>
                <a:gd name="T9" fmla="*/ 0 h 6"/>
                <a:gd name="T10" fmla="*/ 5 w 8"/>
                <a:gd name="T11" fmla="*/ 1 h 6"/>
                <a:gd name="T12" fmla="*/ 6 w 8"/>
                <a:gd name="T13" fmla="*/ 2 h 6"/>
                <a:gd name="T14" fmla="*/ 8 w 8"/>
                <a:gd name="T15" fmla="*/ 4 h 6"/>
                <a:gd name="T16" fmla="*/ 8 w 8"/>
                <a:gd name="T17" fmla="*/ 5 h 6"/>
                <a:gd name="T18" fmla="*/ 1 w 8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1" y="6"/>
                  </a:move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5" y="5"/>
                    <a:pt x="3" y="6"/>
                    <a:pt x="1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S1ide-Freeform: Shape 159"/>
            <p:cNvSpPr>
              <a:spLocks/>
            </p:cNvSpPr>
            <p:nvPr/>
          </p:nvSpPr>
          <p:spPr bwMode="auto">
            <a:xfrm>
              <a:off x="5706966" y="6404030"/>
              <a:ext cx="139841" cy="101603"/>
            </a:xfrm>
            <a:custGeom>
              <a:avLst/>
              <a:gdLst>
                <a:gd name="T0" fmla="*/ 7 w 7"/>
                <a:gd name="T1" fmla="*/ 4 h 5"/>
                <a:gd name="T2" fmla="*/ 7 w 7"/>
                <a:gd name="T3" fmla="*/ 0 h 5"/>
                <a:gd name="T4" fmla="*/ 0 w 7"/>
                <a:gd name="T5" fmla="*/ 1 h 5"/>
                <a:gd name="T6" fmla="*/ 0 w 7"/>
                <a:gd name="T7" fmla="*/ 5 h 5"/>
                <a:gd name="T8" fmla="*/ 7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4"/>
                  </a:moveTo>
                  <a:cubicBezTo>
                    <a:pt x="7" y="3"/>
                    <a:pt x="7" y="1"/>
                    <a:pt x="7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3" y="5"/>
                    <a:pt x="5" y="4"/>
                    <a:pt x="7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S1ide-Freeform: Shape 160"/>
            <p:cNvSpPr>
              <a:spLocks/>
            </p:cNvSpPr>
            <p:nvPr/>
          </p:nvSpPr>
          <p:spPr bwMode="auto">
            <a:xfrm>
              <a:off x="5183654" y="6302426"/>
              <a:ext cx="20758" cy="80846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S1ide-Freeform: Shape 161"/>
            <p:cNvSpPr>
              <a:spLocks/>
            </p:cNvSpPr>
            <p:nvPr/>
          </p:nvSpPr>
          <p:spPr bwMode="auto">
            <a:xfrm>
              <a:off x="5003390" y="6444453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1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1 w 1"/>
                <a:gd name="T11" fmla="*/ 2 h 5"/>
                <a:gd name="T12" fmla="*/ 1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S1ide-Freeform: Shape 162"/>
            <p:cNvSpPr>
              <a:spLocks/>
            </p:cNvSpPr>
            <p:nvPr/>
          </p:nvSpPr>
          <p:spPr bwMode="auto">
            <a:xfrm>
              <a:off x="5043813" y="6484875"/>
              <a:ext cx="19665" cy="61181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3 h 3"/>
                <a:gd name="T6" fmla="*/ 0 w 1"/>
                <a:gd name="T7" fmla="*/ 3 h 3"/>
                <a:gd name="T8" fmla="*/ 0 w 1"/>
                <a:gd name="T9" fmla="*/ 2 h 3"/>
                <a:gd name="T10" fmla="*/ 1 w 1"/>
                <a:gd name="T11" fmla="*/ 1 h 3"/>
                <a:gd name="T12" fmla="*/ 1 w 1"/>
                <a:gd name="T13" fmla="*/ 1 h 3"/>
                <a:gd name="T14" fmla="*/ 0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  <a:gd name="T24" fmla="*/ 0 w 1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S1ide-Freeform: Shape 163"/>
            <p:cNvSpPr>
              <a:spLocks/>
            </p:cNvSpPr>
            <p:nvPr/>
          </p:nvSpPr>
          <p:spPr bwMode="auto">
            <a:xfrm>
              <a:off x="5123566" y="6484875"/>
              <a:ext cx="20758" cy="102696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S1ide-Freeform: Shape 164"/>
            <p:cNvSpPr>
              <a:spLocks/>
            </p:cNvSpPr>
            <p:nvPr/>
          </p:nvSpPr>
          <p:spPr bwMode="auto">
            <a:xfrm>
              <a:off x="5746297" y="6220488"/>
              <a:ext cx="20758" cy="81938"/>
            </a:xfrm>
            <a:custGeom>
              <a:avLst/>
              <a:gdLst>
                <a:gd name="T0" fmla="*/ 0 w 1"/>
                <a:gd name="T1" fmla="*/ 2 h 4"/>
                <a:gd name="T2" fmla="*/ 0 w 1"/>
                <a:gd name="T3" fmla="*/ 2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4 h 4"/>
                <a:gd name="T10" fmla="*/ 0 w 1"/>
                <a:gd name="T11" fmla="*/ 2 h 4"/>
                <a:gd name="T12" fmla="*/ 1 w 1"/>
                <a:gd name="T13" fmla="*/ 2 h 4"/>
                <a:gd name="T14" fmla="*/ 1 w 1"/>
                <a:gd name="T15" fmla="*/ 2 h 4"/>
                <a:gd name="T16" fmla="*/ 0 w 1"/>
                <a:gd name="T17" fmla="*/ 2 h 4"/>
                <a:gd name="T18" fmla="*/ 0 w 1"/>
                <a:gd name="T19" fmla="*/ 0 h 4"/>
                <a:gd name="T20" fmla="*/ 0 w 1"/>
                <a:gd name="T21" fmla="*/ 0 h 4"/>
                <a:gd name="T22" fmla="*/ 0 w 1"/>
                <a:gd name="T23" fmla="*/ 2 h 4"/>
                <a:gd name="T24" fmla="*/ 0 w 1"/>
                <a:gd name="T2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S1ide-Freeform: Shape 165"/>
            <p:cNvSpPr>
              <a:spLocks/>
            </p:cNvSpPr>
            <p:nvPr/>
          </p:nvSpPr>
          <p:spPr bwMode="auto">
            <a:xfrm>
              <a:off x="5947318" y="6322092"/>
              <a:ext cx="20758" cy="81938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1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0 h 4"/>
                <a:gd name="T18" fmla="*/ 1 w 1"/>
                <a:gd name="T19" fmla="*/ 0 h 4"/>
                <a:gd name="T20" fmla="*/ 1 w 1"/>
                <a:gd name="T21" fmla="*/ 1 h 4"/>
                <a:gd name="T22" fmla="*/ 0 w 1"/>
                <a:gd name="T2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ṩľíḍè-Freeform: Shape 166"/>
            <p:cNvSpPr>
              <a:spLocks/>
            </p:cNvSpPr>
            <p:nvPr/>
          </p:nvSpPr>
          <p:spPr bwMode="auto">
            <a:xfrm>
              <a:off x="5927653" y="6362514"/>
              <a:ext cx="19665" cy="61181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1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1 h 3"/>
                <a:gd name="T14" fmla="*/ 1 w 1"/>
                <a:gd name="T15" fmla="*/ 1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1 h 3"/>
                <a:gd name="T22" fmla="*/ 0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ṩľíḍè-Freeform: Shape 167"/>
            <p:cNvSpPr>
              <a:spLocks/>
            </p:cNvSpPr>
            <p:nvPr/>
          </p:nvSpPr>
          <p:spPr bwMode="auto">
            <a:xfrm>
              <a:off x="5867565" y="6383272"/>
              <a:ext cx="19665" cy="101603"/>
            </a:xfrm>
            <a:custGeom>
              <a:avLst/>
              <a:gdLst>
                <a:gd name="T0" fmla="*/ 0 w 1"/>
                <a:gd name="T1" fmla="*/ 2 h 5"/>
                <a:gd name="T2" fmla="*/ 0 w 1"/>
                <a:gd name="T3" fmla="*/ 2 h 5"/>
                <a:gd name="T4" fmla="*/ 0 w 1"/>
                <a:gd name="T5" fmla="*/ 5 h 5"/>
                <a:gd name="T6" fmla="*/ 1 w 1"/>
                <a:gd name="T7" fmla="*/ 5 h 5"/>
                <a:gd name="T8" fmla="*/ 0 w 1"/>
                <a:gd name="T9" fmla="*/ 2 h 5"/>
                <a:gd name="T10" fmla="*/ 0 w 1"/>
                <a:gd name="T11" fmla="*/ 2 h 5"/>
                <a:gd name="T12" fmla="*/ 0 w 1"/>
                <a:gd name="T13" fmla="*/ 2 h 5"/>
                <a:gd name="T14" fmla="*/ 0 w 1"/>
                <a:gd name="T15" fmla="*/ 2 h 5"/>
                <a:gd name="T16" fmla="*/ 0 w 1"/>
                <a:gd name="T17" fmla="*/ 0 h 5"/>
                <a:gd name="T18" fmla="*/ 0 w 1"/>
                <a:gd name="T19" fmla="*/ 0 h 5"/>
                <a:gd name="T20" fmla="*/ 0 w 1"/>
                <a:gd name="T21" fmla="*/ 2 h 5"/>
                <a:gd name="T22" fmla="*/ 0 w 1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ṩľíḍè-Freeform: Shape 168"/>
            <p:cNvSpPr>
              <a:spLocks/>
            </p:cNvSpPr>
            <p:nvPr/>
          </p:nvSpPr>
          <p:spPr bwMode="auto">
            <a:xfrm>
              <a:off x="5746297" y="6423695"/>
              <a:ext cx="60088" cy="81938"/>
            </a:xfrm>
            <a:custGeom>
              <a:avLst/>
              <a:gdLst>
                <a:gd name="T0" fmla="*/ 0 w 3"/>
                <a:gd name="T1" fmla="*/ 1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4 h 4"/>
                <a:gd name="T8" fmla="*/ 1 w 3"/>
                <a:gd name="T9" fmla="*/ 4 h 4"/>
                <a:gd name="T10" fmla="*/ 0 w 3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ṩľíḍè-Freeform: Shape 169"/>
            <p:cNvSpPr>
              <a:spLocks/>
            </p:cNvSpPr>
            <p:nvPr/>
          </p:nvSpPr>
          <p:spPr bwMode="auto">
            <a:xfrm>
              <a:off x="5806385" y="6423695"/>
              <a:ext cx="40423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ṩľíḍè-Freeform: Shape 170"/>
            <p:cNvSpPr>
              <a:spLocks/>
            </p:cNvSpPr>
            <p:nvPr/>
          </p:nvSpPr>
          <p:spPr bwMode="auto">
            <a:xfrm>
              <a:off x="5706966" y="6444453"/>
              <a:ext cx="39330" cy="61181"/>
            </a:xfrm>
            <a:custGeom>
              <a:avLst/>
              <a:gdLst>
                <a:gd name="T0" fmla="*/ 0 w 2"/>
                <a:gd name="T1" fmla="*/ 1 h 3"/>
                <a:gd name="T2" fmla="*/ 1 w 2"/>
                <a:gd name="T3" fmla="*/ 0 h 3"/>
                <a:gd name="T4" fmla="*/ 1 w 2"/>
                <a:gd name="T5" fmla="*/ 1 h 3"/>
                <a:gd name="T6" fmla="*/ 2 w 2"/>
                <a:gd name="T7" fmla="*/ 3 h 3"/>
                <a:gd name="T8" fmla="*/ 1 w 2"/>
                <a:gd name="T9" fmla="*/ 3 h 3"/>
                <a:gd name="T10" fmla="*/ 0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ṩľíḍè-Freeform: Shape 171"/>
            <p:cNvSpPr>
              <a:spLocks/>
            </p:cNvSpPr>
            <p:nvPr/>
          </p:nvSpPr>
          <p:spPr bwMode="auto">
            <a:xfrm>
              <a:off x="5887230" y="6404030"/>
              <a:ext cx="120176" cy="80846"/>
            </a:xfrm>
            <a:custGeom>
              <a:avLst/>
              <a:gdLst>
                <a:gd name="T0" fmla="*/ 6 w 6"/>
                <a:gd name="T1" fmla="*/ 3 h 4"/>
                <a:gd name="T2" fmla="*/ 5 w 6"/>
                <a:gd name="T3" fmla="*/ 0 h 4"/>
                <a:gd name="T4" fmla="*/ 2 w 6"/>
                <a:gd name="T5" fmla="*/ 1 h 4"/>
                <a:gd name="T6" fmla="*/ 0 w 6"/>
                <a:gd name="T7" fmla="*/ 4 h 4"/>
                <a:gd name="T8" fmla="*/ 6 w 6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2" y="4"/>
                    <a:pt x="4" y="3"/>
                    <a:pt x="6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ṩľíḍè-Freeform: Shape 172"/>
            <p:cNvSpPr>
              <a:spLocks/>
            </p:cNvSpPr>
            <p:nvPr/>
          </p:nvSpPr>
          <p:spPr bwMode="auto">
            <a:xfrm>
              <a:off x="5224077" y="5874163"/>
              <a:ext cx="482889" cy="549532"/>
            </a:xfrm>
            <a:custGeom>
              <a:avLst/>
              <a:gdLst>
                <a:gd name="T0" fmla="*/ 20 w 24"/>
                <a:gd name="T1" fmla="*/ 12 h 27"/>
                <a:gd name="T2" fmla="*/ 14 w 24"/>
                <a:gd name="T3" fmla="*/ 9 h 27"/>
                <a:gd name="T4" fmla="*/ 10 w 24"/>
                <a:gd name="T5" fmla="*/ 6 h 27"/>
                <a:gd name="T6" fmla="*/ 10 w 24"/>
                <a:gd name="T7" fmla="*/ 6 h 27"/>
                <a:gd name="T8" fmla="*/ 11 w 24"/>
                <a:gd name="T9" fmla="*/ 5 h 27"/>
                <a:gd name="T10" fmla="*/ 10 w 24"/>
                <a:gd name="T11" fmla="*/ 5 h 27"/>
                <a:gd name="T12" fmla="*/ 10 w 24"/>
                <a:gd name="T13" fmla="*/ 5 h 27"/>
                <a:gd name="T14" fmla="*/ 11 w 24"/>
                <a:gd name="T15" fmla="*/ 4 h 27"/>
                <a:gd name="T16" fmla="*/ 10 w 24"/>
                <a:gd name="T17" fmla="*/ 4 h 27"/>
                <a:gd name="T18" fmla="*/ 10 w 24"/>
                <a:gd name="T19" fmla="*/ 2 h 27"/>
                <a:gd name="T20" fmla="*/ 10 w 24"/>
                <a:gd name="T21" fmla="*/ 2 h 27"/>
                <a:gd name="T22" fmla="*/ 10 w 24"/>
                <a:gd name="T23" fmla="*/ 1 h 27"/>
                <a:gd name="T24" fmla="*/ 10 w 24"/>
                <a:gd name="T25" fmla="*/ 1 h 27"/>
                <a:gd name="T26" fmla="*/ 9 w 24"/>
                <a:gd name="T27" fmla="*/ 0 h 27"/>
                <a:gd name="T28" fmla="*/ 9 w 24"/>
                <a:gd name="T29" fmla="*/ 0 h 27"/>
                <a:gd name="T30" fmla="*/ 10 w 24"/>
                <a:gd name="T31" fmla="*/ 1 h 27"/>
                <a:gd name="T32" fmla="*/ 9 w 24"/>
                <a:gd name="T33" fmla="*/ 2 h 27"/>
                <a:gd name="T34" fmla="*/ 9 w 24"/>
                <a:gd name="T35" fmla="*/ 2 h 27"/>
                <a:gd name="T36" fmla="*/ 10 w 24"/>
                <a:gd name="T37" fmla="*/ 2 h 27"/>
                <a:gd name="T38" fmla="*/ 10 w 24"/>
                <a:gd name="T39" fmla="*/ 4 h 27"/>
                <a:gd name="T40" fmla="*/ 9 w 24"/>
                <a:gd name="T41" fmla="*/ 4 h 27"/>
                <a:gd name="T42" fmla="*/ 10 w 24"/>
                <a:gd name="T43" fmla="*/ 5 h 27"/>
                <a:gd name="T44" fmla="*/ 10 w 24"/>
                <a:gd name="T45" fmla="*/ 5 h 27"/>
                <a:gd name="T46" fmla="*/ 10 w 24"/>
                <a:gd name="T47" fmla="*/ 6 h 27"/>
                <a:gd name="T48" fmla="*/ 10 w 24"/>
                <a:gd name="T49" fmla="*/ 6 h 27"/>
                <a:gd name="T50" fmla="*/ 10 w 24"/>
                <a:gd name="T51" fmla="*/ 6 h 27"/>
                <a:gd name="T52" fmla="*/ 7 w 24"/>
                <a:gd name="T53" fmla="*/ 10 h 27"/>
                <a:gd name="T54" fmla="*/ 3 w 24"/>
                <a:gd name="T55" fmla="*/ 14 h 27"/>
                <a:gd name="T56" fmla="*/ 0 w 24"/>
                <a:gd name="T57" fmla="*/ 22 h 27"/>
                <a:gd name="T58" fmla="*/ 2 w 24"/>
                <a:gd name="T59" fmla="*/ 27 h 27"/>
                <a:gd name="T60" fmla="*/ 24 w 24"/>
                <a:gd name="T61" fmla="*/ 24 h 27"/>
                <a:gd name="T62" fmla="*/ 24 w 24"/>
                <a:gd name="T63" fmla="*/ 19 h 27"/>
                <a:gd name="T64" fmla="*/ 20 w 24"/>
                <a:gd name="T6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7">
                  <a:moveTo>
                    <a:pt x="20" y="12"/>
                  </a:moveTo>
                  <a:cubicBezTo>
                    <a:pt x="19" y="11"/>
                    <a:pt x="16" y="10"/>
                    <a:pt x="14" y="9"/>
                  </a:cubicBezTo>
                  <a:cubicBezTo>
                    <a:pt x="13" y="8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8" y="8"/>
                    <a:pt x="7" y="10"/>
                  </a:cubicBezTo>
                  <a:cubicBezTo>
                    <a:pt x="6" y="11"/>
                    <a:pt x="3" y="13"/>
                    <a:pt x="3" y="14"/>
                  </a:cubicBezTo>
                  <a:cubicBezTo>
                    <a:pt x="1" y="16"/>
                    <a:pt x="0" y="19"/>
                    <a:pt x="0" y="22"/>
                  </a:cubicBezTo>
                  <a:cubicBezTo>
                    <a:pt x="1" y="24"/>
                    <a:pt x="2" y="25"/>
                    <a:pt x="2" y="27"/>
                  </a:cubicBezTo>
                  <a:cubicBezTo>
                    <a:pt x="9" y="26"/>
                    <a:pt x="16" y="25"/>
                    <a:pt x="24" y="24"/>
                  </a:cubicBezTo>
                  <a:cubicBezTo>
                    <a:pt x="24" y="22"/>
                    <a:pt x="24" y="20"/>
                    <a:pt x="24" y="19"/>
                  </a:cubicBezTo>
                  <a:cubicBezTo>
                    <a:pt x="24" y="16"/>
                    <a:pt x="22" y="13"/>
                    <a:pt x="20" y="1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ṩľíḍè-Freeform: Shape 173"/>
            <p:cNvSpPr>
              <a:spLocks/>
            </p:cNvSpPr>
            <p:nvPr/>
          </p:nvSpPr>
          <p:spPr bwMode="auto">
            <a:xfrm>
              <a:off x="7152356" y="4651645"/>
              <a:ext cx="823752" cy="2240736"/>
            </a:xfrm>
            <a:custGeom>
              <a:avLst/>
              <a:gdLst>
                <a:gd name="T0" fmla="*/ 41 w 41"/>
                <a:gd name="T1" fmla="*/ 106 h 110"/>
                <a:gd name="T2" fmla="*/ 40 w 41"/>
                <a:gd name="T3" fmla="*/ 106 h 110"/>
                <a:gd name="T4" fmla="*/ 32 w 41"/>
                <a:gd name="T5" fmla="*/ 92 h 110"/>
                <a:gd name="T6" fmla="*/ 32 w 41"/>
                <a:gd name="T7" fmla="*/ 89 h 110"/>
                <a:gd name="T8" fmla="*/ 32 w 41"/>
                <a:gd name="T9" fmla="*/ 87 h 110"/>
                <a:gd name="T10" fmla="*/ 30 w 41"/>
                <a:gd name="T11" fmla="*/ 87 h 110"/>
                <a:gd name="T12" fmla="*/ 26 w 41"/>
                <a:gd name="T13" fmla="*/ 71 h 110"/>
                <a:gd name="T14" fmla="*/ 26 w 41"/>
                <a:gd name="T15" fmla="*/ 71 h 110"/>
                <a:gd name="T16" fmla="*/ 26 w 41"/>
                <a:gd name="T17" fmla="*/ 69 h 110"/>
                <a:gd name="T18" fmla="*/ 25 w 41"/>
                <a:gd name="T19" fmla="*/ 69 h 110"/>
                <a:gd name="T20" fmla="*/ 21 w 41"/>
                <a:gd name="T21" fmla="*/ 17 h 110"/>
                <a:gd name="T22" fmla="*/ 21 w 41"/>
                <a:gd name="T23" fmla="*/ 17 h 110"/>
                <a:gd name="T24" fmla="*/ 22 w 41"/>
                <a:gd name="T25" fmla="*/ 14 h 110"/>
                <a:gd name="T26" fmla="*/ 21 w 41"/>
                <a:gd name="T27" fmla="*/ 14 h 110"/>
                <a:gd name="T28" fmla="*/ 21 w 41"/>
                <a:gd name="T29" fmla="*/ 13 h 110"/>
                <a:gd name="T30" fmla="*/ 21 w 41"/>
                <a:gd name="T31" fmla="*/ 13 h 110"/>
                <a:gd name="T32" fmla="*/ 21 w 41"/>
                <a:gd name="T33" fmla="*/ 11 h 110"/>
                <a:gd name="T34" fmla="*/ 21 w 41"/>
                <a:gd name="T35" fmla="*/ 11 h 110"/>
                <a:gd name="T36" fmla="*/ 19 w 41"/>
                <a:gd name="T37" fmla="*/ 9 h 110"/>
                <a:gd name="T38" fmla="*/ 19 w 41"/>
                <a:gd name="T39" fmla="*/ 4 h 110"/>
                <a:gd name="T40" fmla="*/ 18 w 41"/>
                <a:gd name="T41" fmla="*/ 4 h 110"/>
                <a:gd name="T42" fmla="*/ 18 w 41"/>
                <a:gd name="T43" fmla="*/ 0 h 110"/>
                <a:gd name="T44" fmla="*/ 18 w 41"/>
                <a:gd name="T45" fmla="*/ 0 h 110"/>
                <a:gd name="T46" fmla="*/ 18 w 41"/>
                <a:gd name="T47" fmla="*/ 4 h 110"/>
                <a:gd name="T48" fmla="*/ 18 w 41"/>
                <a:gd name="T49" fmla="*/ 4 h 110"/>
                <a:gd name="T50" fmla="*/ 18 w 41"/>
                <a:gd name="T51" fmla="*/ 9 h 110"/>
                <a:gd name="T52" fmla="*/ 16 w 41"/>
                <a:gd name="T53" fmla="*/ 11 h 110"/>
                <a:gd name="T54" fmla="*/ 16 w 41"/>
                <a:gd name="T55" fmla="*/ 11 h 110"/>
                <a:gd name="T56" fmla="*/ 16 w 41"/>
                <a:gd name="T57" fmla="*/ 11 h 110"/>
                <a:gd name="T58" fmla="*/ 15 w 41"/>
                <a:gd name="T59" fmla="*/ 11 h 110"/>
                <a:gd name="T60" fmla="*/ 16 w 41"/>
                <a:gd name="T61" fmla="*/ 13 h 110"/>
                <a:gd name="T62" fmla="*/ 16 w 41"/>
                <a:gd name="T63" fmla="*/ 13 h 110"/>
                <a:gd name="T64" fmla="*/ 16 w 41"/>
                <a:gd name="T65" fmla="*/ 14 h 110"/>
                <a:gd name="T66" fmla="*/ 15 w 41"/>
                <a:gd name="T67" fmla="*/ 14 h 110"/>
                <a:gd name="T68" fmla="*/ 16 w 41"/>
                <a:gd name="T69" fmla="*/ 17 h 110"/>
                <a:gd name="T70" fmla="*/ 14 w 41"/>
                <a:gd name="T71" fmla="*/ 69 h 110"/>
                <a:gd name="T72" fmla="*/ 13 w 41"/>
                <a:gd name="T73" fmla="*/ 69 h 110"/>
                <a:gd name="T74" fmla="*/ 13 w 41"/>
                <a:gd name="T75" fmla="*/ 71 h 110"/>
                <a:gd name="T76" fmla="*/ 14 w 41"/>
                <a:gd name="T77" fmla="*/ 71 h 110"/>
                <a:gd name="T78" fmla="*/ 10 w 41"/>
                <a:gd name="T79" fmla="*/ 88 h 110"/>
                <a:gd name="T80" fmla="*/ 8 w 41"/>
                <a:gd name="T81" fmla="*/ 88 h 110"/>
                <a:gd name="T82" fmla="*/ 8 w 41"/>
                <a:gd name="T83" fmla="*/ 89 h 110"/>
                <a:gd name="T84" fmla="*/ 8 w 41"/>
                <a:gd name="T85" fmla="*/ 92 h 110"/>
                <a:gd name="T86" fmla="*/ 1 w 41"/>
                <a:gd name="T87" fmla="*/ 107 h 110"/>
                <a:gd name="T88" fmla="*/ 0 w 41"/>
                <a:gd name="T89" fmla="*/ 107 h 110"/>
                <a:gd name="T90" fmla="*/ 0 w 41"/>
                <a:gd name="T91" fmla="*/ 110 h 110"/>
                <a:gd name="T92" fmla="*/ 8 w 41"/>
                <a:gd name="T93" fmla="*/ 110 h 110"/>
                <a:gd name="T94" fmla="*/ 8 w 41"/>
                <a:gd name="T95" fmla="*/ 107 h 110"/>
                <a:gd name="T96" fmla="*/ 8 w 41"/>
                <a:gd name="T97" fmla="*/ 107 h 110"/>
                <a:gd name="T98" fmla="*/ 20 w 41"/>
                <a:gd name="T99" fmla="*/ 96 h 110"/>
                <a:gd name="T100" fmla="*/ 34 w 41"/>
                <a:gd name="T101" fmla="*/ 106 h 110"/>
                <a:gd name="T102" fmla="*/ 33 w 41"/>
                <a:gd name="T103" fmla="*/ 106 h 110"/>
                <a:gd name="T104" fmla="*/ 33 w 41"/>
                <a:gd name="T105" fmla="*/ 109 h 110"/>
                <a:gd name="T106" fmla="*/ 41 w 41"/>
                <a:gd name="T107" fmla="*/ 109 h 110"/>
                <a:gd name="T108" fmla="*/ 41 w 41"/>
                <a:gd name="T109" fmla="*/ 106 h 110"/>
                <a:gd name="T110" fmla="*/ 17 w 41"/>
                <a:gd name="T111" fmla="*/ 75 h 110"/>
                <a:gd name="T112" fmla="*/ 23 w 41"/>
                <a:gd name="T113" fmla="*/ 75 h 110"/>
                <a:gd name="T114" fmla="*/ 25 w 41"/>
                <a:gd name="T115" fmla="*/ 87 h 110"/>
                <a:gd name="T116" fmla="*/ 15 w 41"/>
                <a:gd name="T117" fmla="*/ 87 h 110"/>
                <a:gd name="T118" fmla="*/ 17 w 41"/>
                <a:gd name="T119" fmla="*/ 7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" h="110">
                  <a:moveTo>
                    <a:pt x="41" y="106"/>
                  </a:moveTo>
                  <a:cubicBezTo>
                    <a:pt x="41" y="106"/>
                    <a:pt x="40" y="106"/>
                    <a:pt x="40" y="106"/>
                  </a:cubicBezTo>
                  <a:cubicBezTo>
                    <a:pt x="37" y="102"/>
                    <a:pt x="34" y="97"/>
                    <a:pt x="32" y="92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8" y="81"/>
                    <a:pt x="27" y="76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2" y="56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1" y="15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19" y="10"/>
                    <a:pt x="19" y="9"/>
                  </a:cubicBezTo>
                  <a:cubicBezTo>
                    <a:pt x="19" y="8"/>
                    <a:pt x="19" y="6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6"/>
                    <a:pt x="18" y="8"/>
                    <a:pt x="18" y="9"/>
                  </a:cubicBezTo>
                  <a:cubicBezTo>
                    <a:pt x="17" y="10"/>
                    <a:pt x="17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6" y="16"/>
                    <a:pt x="16" y="17"/>
                  </a:cubicBezTo>
                  <a:cubicBezTo>
                    <a:pt x="16" y="17"/>
                    <a:pt x="16" y="55"/>
                    <a:pt x="14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3" y="71"/>
                    <a:pt x="13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3" y="77"/>
                    <a:pt x="12" y="82"/>
                    <a:pt x="10" y="88"/>
                  </a:cubicBezTo>
                  <a:cubicBezTo>
                    <a:pt x="9" y="88"/>
                    <a:pt x="9" y="88"/>
                    <a:pt x="8" y="88"/>
                  </a:cubicBezTo>
                  <a:cubicBezTo>
                    <a:pt x="8" y="88"/>
                    <a:pt x="8" y="89"/>
                    <a:pt x="8" y="89"/>
                  </a:cubicBezTo>
                  <a:cubicBezTo>
                    <a:pt x="8" y="90"/>
                    <a:pt x="8" y="91"/>
                    <a:pt x="8" y="92"/>
                  </a:cubicBezTo>
                  <a:cubicBezTo>
                    <a:pt x="5" y="100"/>
                    <a:pt x="2" y="106"/>
                    <a:pt x="1" y="107"/>
                  </a:cubicBezTo>
                  <a:cubicBezTo>
                    <a:pt x="1" y="107"/>
                    <a:pt x="1" y="107"/>
                    <a:pt x="0" y="107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8" y="109"/>
                    <a:pt x="8" y="108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5"/>
                    <a:pt x="10" y="97"/>
                    <a:pt x="20" y="96"/>
                  </a:cubicBezTo>
                  <a:cubicBezTo>
                    <a:pt x="30" y="96"/>
                    <a:pt x="33" y="105"/>
                    <a:pt x="34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07"/>
                    <a:pt x="33" y="108"/>
                    <a:pt x="33" y="109"/>
                  </a:cubicBezTo>
                  <a:cubicBezTo>
                    <a:pt x="36" y="109"/>
                    <a:pt x="38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lose/>
                  <a:moveTo>
                    <a:pt x="17" y="75"/>
                  </a:moveTo>
                  <a:cubicBezTo>
                    <a:pt x="17" y="75"/>
                    <a:pt x="20" y="75"/>
                    <a:pt x="23" y="75"/>
                  </a:cubicBezTo>
                  <a:cubicBezTo>
                    <a:pt x="23" y="80"/>
                    <a:pt x="25" y="86"/>
                    <a:pt x="25" y="87"/>
                  </a:cubicBezTo>
                  <a:cubicBezTo>
                    <a:pt x="22" y="87"/>
                    <a:pt x="19" y="87"/>
                    <a:pt x="15" y="87"/>
                  </a:cubicBezTo>
                  <a:cubicBezTo>
                    <a:pt x="16" y="84"/>
                    <a:pt x="17" y="75"/>
                    <a:pt x="17" y="7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ľíḍè-Freeform: Shape 174"/>
            <p:cNvSpPr>
              <a:spLocks/>
            </p:cNvSpPr>
            <p:nvPr/>
          </p:nvSpPr>
          <p:spPr bwMode="auto">
            <a:xfrm>
              <a:off x="9463013" y="5608683"/>
              <a:ext cx="682818" cy="1386394"/>
            </a:xfrm>
            <a:custGeom>
              <a:avLst/>
              <a:gdLst>
                <a:gd name="T0" fmla="*/ 31 w 34"/>
                <a:gd name="T1" fmla="*/ 3 h 68"/>
                <a:gd name="T2" fmla="*/ 25 w 34"/>
                <a:gd name="T3" fmla="*/ 0 h 68"/>
                <a:gd name="T4" fmla="*/ 17 w 34"/>
                <a:gd name="T5" fmla="*/ 1 h 68"/>
                <a:gd name="T6" fmla="*/ 14 w 34"/>
                <a:gd name="T7" fmla="*/ 4 h 68"/>
                <a:gd name="T8" fmla="*/ 0 w 34"/>
                <a:gd name="T9" fmla="*/ 65 h 68"/>
                <a:gd name="T10" fmla="*/ 26 w 34"/>
                <a:gd name="T11" fmla="*/ 68 h 68"/>
                <a:gd name="T12" fmla="*/ 34 w 34"/>
                <a:gd name="T13" fmla="*/ 7 h 68"/>
                <a:gd name="T14" fmla="*/ 31 w 34"/>
                <a:gd name="T1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68">
                  <a:moveTo>
                    <a:pt x="31" y="3"/>
                  </a:moveTo>
                  <a:cubicBezTo>
                    <a:pt x="29" y="2"/>
                    <a:pt x="27" y="1"/>
                    <a:pt x="25" y="0"/>
                  </a:cubicBezTo>
                  <a:cubicBezTo>
                    <a:pt x="22" y="0"/>
                    <a:pt x="20" y="1"/>
                    <a:pt x="17" y="1"/>
                  </a:cubicBezTo>
                  <a:cubicBezTo>
                    <a:pt x="16" y="2"/>
                    <a:pt x="15" y="3"/>
                    <a:pt x="14" y="4"/>
                  </a:cubicBezTo>
                  <a:cubicBezTo>
                    <a:pt x="9" y="24"/>
                    <a:pt x="4" y="45"/>
                    <a:pt x="0" y="65"/>
                  </a:cubicBezTo>
                  <a:cubicBezTo>
                    <a:pt x="8" y="66"/>
                    <a:pt x="17" y="67"/>
                    <a:pt x="26" y="68"/>
                  </a:cubicBezTo>
                  <a:cubicBezTo>
                    <a:pt x="28" y="47"/>
                    <a:pt x="31" y="27"/>
                    <a:pt x="34" y="7"/>
                  </a:cubicBezTo>
                  <a:cubicBezTo>
                    <a:pt x="33" y="6"/>
                    <a:pt x="32" y="5"/>
                    <a:pt x="3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ṩľíḍè-Freeform: Shape 175"/>
            <p:cNvSpPr>
              <a:spLocks/>
            </p:cNvSpPr>
            <p:nvPr/>
          </p:nvSpPr>
          <p:spPr bwMode="auto">
            <a:xfrm>
              <a:off x="9824633" y="5487415"/>
              <a:ext cx="280775" cy="182449"/>
            </a:xfrm>
            <a:custGeom>
              <a:avLst/>
              <a:gdLst>
                <a:gd name="T0" fmla="*/ 0 w 14"/>
                <a:gd name="T1" fmla="*/ 5 h 9"/>
                <a:gd name="T2" fmla="*/ 7 w 14"/>
                <a:gd name="T3" fmla="*/ 2 h 9"/>
                <a:gd name="T4" fmla="*/ 13 w 14"/>
                <a:gd name="T5" fmla="*/ 8 h 9"/>
                <a:gd name="T6" fmla="*/ 13 w 14"/>
                <a:gd name="T7" fmla="*/ 9 h 9"/>
                <a:gd name="T8" fmla="*/ 14 w 14"/>
                <a:gd name="T9" fmla="*/ 7 h 9"/>
                <a:gd name="T10" fmla="*/ 8 w 14"/>
                <a:gd name="T11" fmla="*/ 1 h 9"/>
                <a:gd name="T12" fmla="*/ 0 w 14"/>
                <a:gd name="T13" fmla="*/ 5 h 9"/>
                <a:gd name="T14" fmla="*/ 0 w 14"/>
                <a:gd name="T15" fmla="*/ 6 h 9"/>
                <a:gd name="T16" fmla="*/ 0 w 14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0" y="5"/>
                  </a:moveTo>
                  <a:cubicBezTo>
                    <a:pt x="0" y="3"/>
                    <a:pt x="4" y="1"/>
                    <a:pt x="7" y="2"/>
                  </a:cubicBezTo>
                  <a:cubicBezTo>
                    <a:pt x="11" y="3"/>
                    <a:pt x="14" y="5"/>
                    <a:pt x="13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4"/>
                    <a:pt x="11" y="2"/>
                    <a:pt x="8" y="1"/>
                  </a:cubicBezTo>
                  <a:cubicBezTo>
                    <a:pt x="4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ṩľíḍè-Freeform: Shape 176"/>
            <p:cNvSpPr>
              <a:spLocks/>
            </p:cNvSpPr>
            <p:nvPr/>
          </p:nvSpPr>
          <p:spPr bwMode="auto">
            <a:xfrm>
              <a:off x="9803876" y="5487415"/>
              <a:ext cx="301533" cy="182449"/>
            </a:xfrm>
            <a:custGeom>
              <a:avLst/>
              <a:gdLst>
                <a:gd name="T0" fmla="*/ 1 w 15"/>
                <a:gd name="T1" fmla="*/ 6 h 9"/>
                <a:gd name="T2" fmla="*/ 1 w 15"/>
                <a:gd name="T3" fmla="*/ 6 h 9"/>
                <a:gd name="T4" fmla="*/ 1 w 15"/>
                <a:gd name="T5" fmla="*/ 5 h 9"/>
                <a:gd name="T6" fmla="*/ 9 w 15"/>
                <a:gd name="T7" fmla="*/ 1 h 9"/>
                <a:gd name="T8" fmla="*/ 10 w 15"/>
                <a:gd name="T9" fmla="*/ 1 h 9"/>
                <a:gd name="T10" fmla="*/ 15 w 15"/>
                <a:gd name="T11" fmla="*/ 7 h 9"/>
                <a:gd name="T12" fmla="*/ 14 w 15"/>
                <a:gd name="T13" fmla="*/ 9 h 9"/>
                <a:gd name="T14" fmla="*/ 14 w 15"/>
                <a:gd name="T15" fmla="*/ 9 h 9"/>
                <a:gd name="T16" fmla="*/ 14 w 15"/>
                <a:gd name="T17" fmla="*/ 8 h 9"/>
                <a:gd name="T18" fmla="*/ 14 w 15"/>
                <a:gd name="T19" fmla="*/ 8 h 9"/>
                <a:gd name="T20" fmla="*/ 10 w 15"/>
                <a:gd name="T21" fmla="*/ 2 h 9"/>
                <a:gd name="T22" fmla="*/ 8 w 15"/>
                <a:gd name="T23" fmla="*/ 2 h 9"/>
                <a:gd name="T24" fmla="*/ 1 w 15"/>
                <a:gd name="T25" fmla="*/ 5 h 9"/>
                <a:gd name="T26" fmla="*/ 1 w 15"/>
                <a:gd name="T27" fmla="*/ 6 h 9"/>
                <a:gd name="T28" fmla="*/ 1 w 15"/>
                <a:gd name="T29" fmla="*/ 6 h 9"/>
                <a:gd name="T30" fmla="*/ 10 w 15"/>
                <a:gd name="T31" fmla="*/ 1 h 9"/>
                <a:gd name="T32" fmla="*/ 9 w 15"/>
                <a:gd name="T33" fmla="*/ 1 h 9"/>
                <a:gd name="T34" fmla="*/ 1 w 15"/>
                <a:gd name="T35" fmla="*/ 5 h 9"/>
                <a:gd name="T36" fmla="*/ 1 w 15"/>
                <a:gd name="T37" fmla="*/ 5 h 9"/>
                <a:gd name="T38" fmla="*/ 8 w 15"/>
                <a:gd name="T39" fmla="*/ 2 h 9"/>
                <a:gd name="T40" fmla="*/ 10 w 15"/>
                <a:gd name="T41" fmla="*/ 2 h 9"/>
                <a:gd name="T42" fmla="*/ 14 w 15"/>
                <a:gd name="T43" fmla="*/ 7 h 9"/>
                <a:gd name="T44" fmla="*/ 14 w 15"/>
                <a:gd name="T45" fmla="*/ 7 h 9"/>
                <a:gd name="T46" fmla="*/ 10 w 15"/>
                <a:gd name="T4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9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5"/>
                  </a:cubicBezTo>
                  <a:cubicBezTo>
                    <a:pt x="1" y="2"/>
                    <a:pt x="5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3" y="2"/>
                    <a:pt x="15" y="5"/>
                    <a:pt x="15" y="7"/>
                  </a:cubicBezTo>
                  <a:cubicBezTo>
                    <a:pt x="15" y="8"/>
                    <a:pt x="14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"/>
                    <a:pt x="13" y="3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1"/>
                    <a:pt x="2" y="3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2"/>
                    <a:pt x="5" y="1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3" y="3"/>
                    <a:pt x="14" y="5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5"/>
                    <a:pt x="13" y="2"/>
                    <a:pt x="10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ľíḍè-Freeform: Shape 177"/>
            <p:cNvSpPr>
              <a:spLocks/>
            </p:cNvSpPr>
            <p:nvPr/>
          </p:nvSpPr>
          <p:spPr bwMode="auto">
            <a:xfrm>
              <a:off x="9803876" y="6342849"/>
              <a:ext cx="80846" cy="162784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8 h 8"/>
                <a:gd name="T4" fmla="*/ 1 w 4"/>
                <a:gd name="T5" fmla="*/ 1 h 8"/>
                <a:gd name="T6" fmla="*/ 3 w 4"/>
                <a:gd name="T7" fmla="*/ 0 h 8"/>
                <a:gd name="T8" fmla="*/ 4 w 4"/>
                <a:gd name="T9" fmla="*/ 1 h 8"/>
                <a:gd name="T10" fmla="*/ 2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ṩľíḍè-Freeform: Shape 178"/>
            <p:cNvSpPr>
              <a:spLocks/>
            </p:cNvSpPr>
            <p:nvPr/>
          </p:nvSpPr>
          <p:spPr bwMode="auto">
            <a:xfrm>
              <a:off x="9863964" y="6362514"/>
              <a:ext cx="61181" cy="163876"/>
            </a:xfrm>
            <a:custGeom>
              <a:avLst/>
              <a:gdLst>
                <a:gd name="T0" fmla="*/ 2 w 3"/>
                <a:gd name="T1" fmla="*/ 8 h 8"/>
                <a:gd name="T2" fmla="*/ 0 w 3"/>
                <a:gd name="T3" fmla="*/ 8 h 8"/>
                <a:gd name="T4" fmla="*/ 1 w 3"/>
                <a:gd name="T5" fmla="*/ 1 h 8"/>
                <a:gd name="T6" fmla="*/ 2 w 3"/>
                <a:gd name="T7" fmla="*/ 0 h 8"/>
                <a:gd name="T8" fmla="*/ 3 w 3"/>
                <a:gd name="T9" fmla="*/ 1 h 8"/>
                <a:gd name="T10" fmla="*/ 2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2" y="8"/>
                    <a:pt x="1" y="8"/>
                    <a:pt x="0" y="8"/>
                  </a:cubicBezTo>
                  <a:cubicBezTo>
                    <a:pt x="1" y="5"/>
                    <a:pt x="1" y="3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6"/>
                    <a:pt x="2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ṩľíḍè-Freeform: Shape 179"/>
            <p:cNvSpPr>
              <a:spLocks/>
            </p:cNvSpPr>
            <p:nvPr/>
          </p:nvSpPr>
          <p:spPr bwMode="auto">
            <a:xfrm>
              <a:off x="9925144" y="6383272"/>
              <a:ext cx="39330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1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ṩľíḍè-Freeform: Shape 180"/>
            <p:cNvSpPr>
              <a:spLocks/>
            </p:cNvSpPr>
            <p:nvPr/>
          </p:nvSpPr>
          <p:spPr bwMode="auto">
            <a:xfrm>
              <a:off x="9964475" y="6404030"/>
              <a:ext cx="40423" cy="162784"/>
            </a:xfrm>
            <a:custGeom>
              <a:avLst/>
              <a:gdLst>
                <a:gd name="T0" fmla="*/ 1 w 2"/>
                <a:gd name="T1" fmla="*/ 8 h 8"/>
                <a:gd name="T2" fmla="*/ 0 w 2"/>
                <a:gd name="T3" fmla="*/ 8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1 h 8"/>
                <a:gd name="T10" fmla="*/ 1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1" y="6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ṩľíḍè-Freeform: Shape 181"/>
            <p:cNvSpPr>
              <a:spLocks/>
            </p:cNvSpPr>
            <p:nvPr/>
          </p:nvSpPr>
          <p:spPr bwMode="auto">
            <a:xfrm>
              <a:off x="10004897" y="6404030"/>
              <a:ext cx="19665" cy="183542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8 h 9"/>
                <a:gd name="T4" fmla="*/ 1 w 1"/>
                <a:gd name="T5" fmla="*/ 1 h 9"/>
                <a:gd name="T6" fmla="*/ 1 w 1"/>
                <a:gd name="T7" fmla="*/ 1 h 9"/>
                <a:gd name="T8" fmla="*/ 1 w 1"/>
                <a:gd name="T9" fmla="*/ 2 h 9"/>
                <a:gd name="T10" fmla="*/ 0 w 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4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4"/>
                    <a:pt x="1" y="7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ṩľíḍè-Freeform: Shape 182"/>
            <p:cNvSpPr>
              <a:spLocks/>
            </p:cNvSpPr>
            <p:nvPr/>
          </p:nvSpPr>
          <p:spPr bwMode="auto">
            <a:xfrm>
              <a:off x="9743788" y="6322092"/>
              <a:ext cx="80846" cy="183542"/>
            </a:xfrm>
            <a:custGeom>
              <a:avLst/>
              <a:gdLst>
                <a:gd name="T0" fmla="*/ 0 w 4"/>
                <a:gd name="T1" fmla="*/ 8 h 9"/>
                <a:gd name="T2" fmla="*/ 2 w 4"/>
                <a:gd name="T3" fmla="*/ 9 h 9"/>
                <a:gd name="T4" fmla="*/ 4 w 4"/>
                <a:gd name="T5" fmla="*/ 2 h 9"/>
                <a:gd name="T6" fmla="*/ 3 w 4"/>
                <a:gd name="T7" fmla="*/ 1 h 9"/>
                <a:gd name="T8" fmla="*/ 2 w 4"/>
                <a:gd name="T9" fmla="*/ 1 h 9"/>
                <a:gd name="T10" fmla="*/ 0 w 4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0" y="8"/>
                  </a:moveTo>
                  <a:cubicBezTo>
                    <a:pt x="1" y="8"/>
                    <a:pt x="2" y="9"/>
                    <a:pt x="2" y="9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ṩľíḍè-Freeform: Shape 183"/>
            <p:cNvSpPr>
              <a:spLocks/>
            </p:cNvSpPr>
            <p:nvPr/>
          </p:nvSpPr>
          <p:spPr bwMode="auto">
            <a:xfrm>
              <a:off x="9683700" y="6322092"/>
              <a:ext cx="79753" cy="162784"/>
            </a:xfrm>
            <a:custGeom>
              <a:avLst/>
              <a:gdLst>
                <a:gd name="T0" fmla="*/ 0 w 4"/>
                <a:gd name="T1" fmla="*/ 8 h 8"/>
                <a:gd name="T2" fmla="*/ 2 w 4"/>
                <a:gd name="T3" fmla="*/ 8 h 8"/>
                <a:gd name="T4" fmla="*/ 4 w 4"/>
                <a:gd name="T5" fmla="*/ 1 h 8"/>
                <a:gd name="T6" fmla="*/ 3 w 4"/>
                <a:gd name="T7" fmla="*/ 0 h 8"/>
                <a:gd name="T8" fmla="*/ 2 w 4"/>
                <a:gd name="T9" fmla="*/ 1 h 8"/>
                <a:gd name="T10" fmla="*/ 0 w 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1" y="8"/>
                    <a:pt x="2" y="8"/>
                    <a:pt x="2" y="8"/>
                  </a:cubicBezTo>
                  <a:cubicBezTo>
                    <a:pt x="3" y="6"/>
                    <a:pt x="3" y="4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4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ṩľíḍè-Freeform: Shape 184"/>
            <p:cNvSpPr>
              <a:spLocks/>
            </p:cNvSpPr>
            <p:nvPr/>
          </p:nvSpPr>
          <p:spPr bwMode="auto">
            <a:xfrm>
              <a:off x="9643277" y="6322092"/>
              <a:ext cx="60088" cy="183542"/>
            </a:xfrm>
            <a:custGeom>
              <a:avLst/>
              <a:gdLst>
                <a:gd name="T0" fmla="*/ 0 w 3"/>
                <a:gd name="T1" fmla="*/ 9 h 9"/>
                <a:gd name="T2" fmla="*/ 2 w 3"/>
                <a:gd name="T3" fmla="*/ 8 h 9"/>
                <a:gd name="T4" fmla="*/ 3 w 3"/>
                <a:gd name="T5" fmla="*/ 1 h 9"/>
                <a:gd name="T6" fmla="*/ 2 w 3"/>
                <a:gd name="T7" fmla="*/ 0 h 9"/>
                <a:gd name="T8" fmla="*/ 1 w 3"/>
                <a:gd name="T9" fmla="*/ 2 h 9"/>
                <a:gd name="T10" fmla="*/ 0 w 3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9"/>
                    <a:pt x="1" y="8"/>
                    <a:pt x="2" y="8"/>
                  </a:cubicBezTo>
                  <a:cubicBezTo>
                    <a:pt x="2" y="6"/>
                    <a:pt x="3" y="4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4"/>
                    <a:pt x="1" y="6"/>
                    <a:pt x="0" y="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ṩľíḍè-Freeform: Shape 185"/>
            <p:cNvSpPr>
              <a:spLocks/>
            </p:cNvSpPr>
            <p:nvPr/>
          </p:nvSpPr>
          <p:spPr bwMode="auto">
            <a:xfrm>
              <a:off x="9602854" y="6342849"/>
              <a:ext cx="60088" cy="162784"/>
            </a:xfrm>
            <a:custGeom>
              <a:avLst/>
              <a:gdLst>
                <a:gd name="T0" fmla="*/ 0 w 3"/>
                <a:gd name="T1" fmla="*/ 8 h 8"/>
                <a:gd name="T2" fmla="*/ 1 w 3"/>
                <a:gd name="T3" fmla="*/ 8 h 8"/>
                <a:gd name="T4" fmla="*/ 3 w 3"/>
                <a:gd name="T5" fmla="*/ 1 h 8"/>
                <a:gd name="T6" fmla="*/ 2 w 3"/>
                <a:gd name="T7" fmla="*/ 0 h 8"/>
                <a:gd name="T8" fmla="*/ 2 w 3"/>
                <a:gd name="T9" fmla="*/ 1 h 8"/>
                <a:gd name="T10" fmla="*/ 0 w 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2" y="5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3"/>
                    <a:pt x="1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ṩľíḍè-Freeform: Shape 186"/>
            <p:cNvSpPr>
              <a:spLocks/>
            </p:cNvSpPr>
            <p:nvPr/>
          </p:nvSpPr>
          <p:spPr bwMode="auto">
            <a:xfrm>
              <a:off x="9583189" y="6342849"/>
              <a:ext cx="40423" cy="162784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2 w 2"/>
                <a:gd name="T5" fmla="*/ 1 h 8"/>
                <a:gd name="T6" fmla="*/ 2 w 2"/>
                <a:gd name="T7" fmla="*/ 0 h 8"/>
                <a:gd name="T8" fmla="*/ 1 w 2"/>
                <a:gd name="T9" fmla="*/ 1 h 8"/>
                <a:gd name="T10" fmla="*/ 0 w 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ṩľíḍè-Freeform: Shape 187"/>
            <p:cNvSpPr>
              <a:spLocks/>
            </p:cNvSpPr>
            <p:nvPr/>
          </p:nvSpPr>
          <p:spPr bwMode="auto">
            <a:xfrm>
              <a:off x="9502343" y="6526391"/>
              <a:ext cx="502554" cy="427171"/>
            </a:xfrm>
            <a:custGeom>
              <a:avLst/>
              <a:gdLst>
                <a:gd name="T0" fmla="*/ 15 w 25"/>
                <a:gd name="T1" fmla="*/ 0 h 21"/>
                <a:gd name="T2" fmla="*/ 13 w 25"/>
                <a:gd name="T3" fmla="*/ 2 h 21"/>
                <a:gd name="T4" fmla="*/ 10 w 25"/>
                <a:gd name="T5" fmla="*/ 16 h 21"/>
                <a:gd name="T6" fmla="*/ 14 w 25"/>
                <a:gd name="T7" fmla="*/ 17 h 21"/>
                <a:gd name="T8" fmla="*/ 17 w 25"/>
                <a:gd name="T9" fmla="*/ 3 h 21"/>
                <a:gd name="T10" fmla="*/ 15 w 25"/>
                <a:gd name="T11" fmla="*/ 0 h 21"/>
                <a:gd name="T12" fmla="*/ 20 w 25"/>
                <a:gd name="T13" fmla="*/ 2 h 21"/>
                <a:gd name="T14" fmla="*/ 18 w 25"/>
                <a:gd name="T15" fmla="*/ 3 h 21"/>
                <a:gd name="T16" fmla="*/ 16 w 25"/>
                <a:gd name="T17" fmla="*/ 17 h 21"/>
                <a:gd name="T18" fmla="*/ 19 w 25"/>
                <a:gd name="T19" fmla="*/ 19 h 21"/>
                <a:gd name="T20" fmla="*/ 22 w 25"/>
                <a:gd name="T21" fmla="*/ 5 h 21"/>
                <a:gd name="T22" fmla="*/ 20 w 25"/>
                <a:gd name="T23" fmla="*/ 2 h 21"/>
                <a:gd name="T24" fmla="*/ 25 w 25"/>
                <a:gd name="T25" fmla="*/ 6 h 21"/>
                <a:gd name="T26" fmla="*/ 24 w 25"/>
                <a:gd name="T27" fmla="*/ 4 h 21"/>
                <a:gd name="T28" fmla="*/ 23 w 25"/>
                <a:gd name="T29" fmla="*/ 5 h 21"/>
                <a:gd name="T30" fmla="*/ 21 w 25"/>
                <a:gd name="T31" fmla="*/ 19 h 21"/>
                <a:gd name="T32" fmla="*/ 23 w 25"/>
                <a:gd name="T33" fmla="*/ 21 h 21"/>
                <a:gd name="T34" fmla="*/ 25 w 25"/>
                <a:gd name="T35" fmla="*/ 6 h 21"/>
                <a:gd name="T36" fmla="*/ 9 w 25"/>
                <a:gd name="T37" fmla="*/ 0 h 21"/>
                <a:gd name="T38" fmla="*/ 7 w 25"/>
                <a:gd name="T39" fmla="*/ 1 h 21"/>
                <a:gd name="T40" fmla="*/ 4 w 25"/>
                <a:gd name="T41" fmla="*/ 15 h 21"/>
                <a:gd name="T42" fmla="*/ 9 w 25"/>
                <a:gd name="T43" fmla="*/ 16 h 21"/>
                <a:gd name="T44" fmla="*/ 11 w 25"/>
                <a:gd name="T45" fmla="*/ 2 h 21"/>
                <a:gd name="T46" fmla="*/ 9 w 25"/>
                <a:gd name="T47" fmla="*/ 0 h 21"/>
                <a:gd name="T48" fmla="*/ 5 w 25"/>
                <a:gd name="T49" fmla="*/ 0 h 21"/>
                <a:gd name="T50" fmla="*/ 3 w 25"/>
                <a:gd name="T51" fmla="*/ 2 h 21"/>
                <a:gd name="T52" fmla="*/ 0 w 25"/>
                <a:gd name="T53" fmla="*/ 16 h 21"/>
                <a:gd name="T54" fmla="*/ 2 w 25"/>
                <a:gd name="T55" fmla="*/ 16 h 21"/>
                <a:gd name="T56" fmla="*/ 5 w 25"/>
                <a:gd name="T57" fmla="*/ 2 h 21"/>
                <a:gd name="T58" fmla="*/ 5 w 25"/>
                <a:gd name="T5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2" y="7"/>
                    <a:pt x="11" y="11"/>
                    <a:pt x="10" y="16"/>
                  </a:cubicBezTo>
                  <a:cubicBezTo>
                    <a:pt x="12" y="16"/>
                    <a:pt x="13" y="17"/>
                    <a:pt x="14" y="17"/>
                  </a:cubicBezTo>
                  <a:cubicBezTo>
                    <a:pt x="15" y="12"/>
                    <a:pt x="16" y="8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lose/>
                  <a:moveTo>
                    <a:pt x="20" y="2"/>
                  </a:moveTo>
                  <a:cubicBezTo>
                    <a:pt x="19" y="2"/>
                    <a:pt x="18" y="2"/>
                    <a:pt x="18" y="3"/>
                  </a:cubicBezTo>
                  <a:cubicBezTo>
                    <a:pt x="17" y="8"/>
                    <a:pt x="16" y="13"/>
                    <a:pt x="16" y="17"/>
                  </a:cubicBezTo>
                  <a:cubicBezTo>
                    <a:pt x="17" y="18"/>
                    <a:pt x="18" y="18"/>
                    <a:pt x="19" y="19"/>
                  </a:cubicBezTo>
                  <a:cubicBezTo>
                    <a:pt x="20" y="14"/>
                    <a:pt x="21" y="9"/>
                    <a:pt x="22" y="5"/>
                  </a:cubicBezTo>
                  <a:cubicBezTo>
                    <a:pt x="22" y="4"/>
                    <a:pt x="21" y="2"/>
                    <a:pt x="20" y="2"/>
                  </a:cubicBezTo>
                  <a:close/>
                  <a:moveTo>
                    <a:pt x="25" y="6"/>
                  </a:moveTo>
                  <a:cubicBezTo>
                    <a:pt x="25" y="5"/>
                    <a:pt x="25" y="4"/>
                    <a:pt x="24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10"/>
                    <a:pt x="21" y="15"/>
                    <a:pt x="21" y="19"/>
                  </a:cubicBezTo>
                  <a:cubicBezTo>
                    <a:pt x="21" y="20"/>
                    <a:pt x="22" y="20"/>
                    <a:pt x="23" y="21"/>
                  </a:cubicBezTo>
                  <a:cubicBezTo>
                    <a:pt x="23" y="16"/>
                    <a:pt x="24" y="11"/>
                    <a:pt x="25" y="6"/>
                  </a:cubicBezTo>
                  <a:close/>
                  <a:moveTo>
                    <a:pt x="9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6" y="6"/>
                    <a:pt x="5" y="11"/>
                    <a:pt x="4" y="15"/>
                  </a:cubicBezTo>
                  <a:cubicBezTo>
                    <a:pt x="5" y="15"/>
                    <a:pt x="7" y="16"/>
                    <a:pt x="9" y="16"/>
                  </a:cubicBezTo>
                  <a:cubicBezTo>
                    <a:pt x="10" y="11"/>
                    <a:pt x="10" y="7"/>
                    <a:pt x="11" y="2"/>
                  </a:cubicBezTo>
                  <a:cubicBezTo>
                    <a:pt x="11" y="1"/>
                    <a:pt x="11" y="0"/>
                    <a:pt x="9" y="0"/>
                  </a:cubicBezTo>
                  <a:close/>
                  <a:moveTo>
                    <a:pt x="5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2" y="7"/>
                    <a:pt x="1" y="11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1"/>
                    <a:pt x="4" y="6"/>
                    <a:pt x="5" y="2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ṩľíḍè-Freeform: Shape 188"/>
            <p:cNvSpPr>
              <a:spLocks/>
            </p:cNvSpPr>
            <p:nvPr/>
          </p:nvSpPr>
          <p:spPr bwMode="auto">
            <a:xfrm>
              <a:off x="9623612" y="6180065"/>
              <a:ext cx="39330" cy="101603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ṩľíḍè-Freeform: Shape 189"/>
            <p:cNvSpPr>
              <a:spLocks/>
            </p:cNvSpPr>
            <p:nvPr/>
          </p:nvSpPr>
          <p:spPr bwMode="auto">
            <a:xfrm>
              <a:off x="9724123" y="6159308"/>
              <a:ext cx="60088" cy="122361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3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ṩľíḍè-Freeform: Shape 190"/>
            <p:cNvSpPr>
              <a:spLocks/>
            </p:cNvSpPr>
            <p:nvPr/>
          </p:nvSpPr>
          <p:spPr bwMode="auto">
            <a:xfrm>
              <a:off x="9683700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4"/>
                    <a:pt x="2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ṩľíḍè-Freeform: Shape 191"/>
            <p:cNvSpPr>
              <a:spLocks/>
            </p:cNvSpPr>
            <p:nvPr/>
          </p:nvSpPr>
          <p:spPr bwMode="auto">
            <a:xfrm>
              <a:off x="9643277" y="6159308"/>
              <a:ext cx="60088" cy="122361"/>
            </a:xfrm>
            <a:custGeom>
              <a:avLst/>
              <a:gdLst>
                <a:gd name="T0" fmla="*/ 2 w 3"/>
                <a:gd name="T1" fmla="*/ 1 h 6"/>
                <a:gd name="T2" fmla="*/ 1 w 3"/>
                <a:gd name="T3" fmla="*/ 2 h 6"/>
                <a:gd name="T4" fmla="*/ 0 w 3"/>
                <a:gd name="T5" fmla="*/ 6 h 6"/>
                <a:gd name="T6" fmla="*/ 1 w 3"/>
                <a:gd name="T7" fmla="*/ 6 h 6"/>
                <a:gd name="T8" fmla="*/ 2 w 3"/>
                <a:gd name="T9" fmla="*/ 1 h 6"/>
                <a:gd name="T10" fmla="*/ 2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1" y="5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3" y="1"/>
                    <a:pt x="2" y="0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ṩľíḍè-Freeform: Shape 192"/>
            <p:cNvSpPr>
              <a:spLocks/>
            </p:cNvSpPr>
            <p:nvPr/>
          </p:nvSpPr>
          <p:spPr bwMode="auto">
            <a:xfrm>
              <a:off x="9784211" y="6159308"/>
              <a:ext cx="60088" cy="122361"/>
            </a:xfrm>
            <a:custGeom>
              <a:avLst/>
              <a:gdLst>
                <a:gd name="T0" fmla="*/ 2 w 3"/>
                <a:gd name="T1" fmla="*/ 0 h 6"/>
                <a:gd name="T2" fmla="*/ 1 w 3"/>
                <a:gd name="T3" fmla="*/ 1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1 h 6"/>
                <a:gd name="T10" fmla="*/ 2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ṩľíḍè-Freeform: Shape 193"/>
            <p:cNvSpPr>
              <a:spLocks/>
            </p:cNvSpPr>
            <p:nvPr/>
          </p:nvSpPr>
          <p:spPr bwMode="auto">
            <a:xfrm>
              <a:off x="10024563" y="6241246"/>
              <a:ext cx="40423" cy="121269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6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ṩľíḍè-Freeform: Shape 194"/>
            <p:cNvSpPr>
              <a:spLocks/>
            </p:cNvSpPr>
            <p:nvPr/>
          </p:nvSpPr>
          <p:spPr bwMode="auto">
            <a:xfrm>
              <a:off x="10004897" y="6220488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6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ślíḋè-Freeform: Shape 195"/>
            <p:cNvSpPr>
              <a:spLocks/>
            </p:cNvSpPr>
            <p:nvPr/>
          </p:nvSpPr>
          <p:spPr bwMode="auto">
            <a:xfrm>
              <a:off x="9844299" y="6159308"/>
              <a:ext cx="60088" cy="143119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7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5"/>
                    <a:pt x="3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ślíḋè-Freeform: Shape 196"/>
            <p:cNvSpPr>
              <a:spLocks/>
            </p:cNvSpPr>
            <p:nvPr/>
          </p:nvSpPr>
          <p:spPr bwMode="auto">
            <a:xfrm>
              <a:off x="9904387" y="6180065"/>
              <a:ext cx="60088" cy="142026"/>
            </a:xfrm>
            <a:custGeom>
              <a:avLst/>
              <a:gdLst>
                <a:gd name="T0" fmla="*/ 3 w 3"/>
                <a:gd name="T1" fmla="*/ 2 h 7"/>
                <a:gd name="T2" fmla="*/ 2 w 3"/>
                <a:gd name="T3" fmla="*/ 0 h 7"/>
                <a:gd name="T4" fmla="*/ 1 w 3"/>
                <a:gd name="T5" fmla="*/ 1 h 7"/>
                <a:gd name="T6" fmla="*/ 0 w 3"/>
                <a:gd name="T7" fmla="*/ 6 h 7"/>
                <a:gd name="T8" fmla="*/ 2 w 3"/>
                <a:gd name="T9" fmla="*/ 7 h 7"/>
                <a:gd name="T10" fmla="*/ 3 w 3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5"/>
                    <a:pt x="2" y="3"/>
                    <a:pt x="3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ślíḋè-Freeform: Shape 197"/>
            <p:cNvSpPr>
              <a:spLocks/>
            </p:cNvSpPr>
            <p:nvPr/>
          </p:nvSpPr>
          <p:spPr bwMode="auto">
            <a:xfrm>
              <a:off x="9964475" y="6199731"/>
              <a:ext cx="40423" cy="143119"/>
            </a:xfrm>
            <a:custGeom>
              <a:avLst/>
              <a:gdLst>
                <a:gd name="T0" fmla="*/ 2 w 2"/>
                <a:gd name="T1" fmla="*/ 2 h 7"/>
                <a:gd name="T2" fmla="*/ 1 w 2"/>
                <a:gd name="T3" fmla="*/ 0 h 7"/>
                <a:gd name="T4" fmla="*/ 0 w 2"/>
                <a:gd name="T5" fmla="*/ 1 h 7"/>
                <a:gd name="T6" fmla="*/ 0 w 2"/>
                <a:gd name="T7" fmla="*/ 6 h 7"/>
                <a:gd name="T8" fmla="*/ 1 w 2"/>
                <a:gd name="T9" fmla="*/ 7 h 7"/>
                <a:gd name="T10" fmla="*/ 2 w 2"/>
                <a:gd name="T1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5"/>
                    <a:pt x="1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ślíḋè-Freeform: Shape 198"/>
            <p:cNvSpPr>
              <a:spLocks/>
            </p:cNvSpPr>
            <p:nvPr/>
          </p:nvSpPr>
          <p:spPr bwMode="auto">
            <a:xfrm>
              <a:off x="9724123" y="6016189"/>
              <a:ext cx="39330" cy="102696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1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2 w 2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ślíḋè-Freeform: Shape 199"/>
            <p:cNvSpPr>
              <a:spLocks/>
            </p:cNvSpPr>
            <p:nvPr/>
          </p:nvSpPr>
          <p:spPr bwMode="auto">
            <a:xfrm>
              <a:off x="9763453" y="6016189"/>
              <a:ext cx="61181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ślíḋè-Freeform: Shape 200"/>
            <p:cNvSpPr>
              <a:spLocks/>
            </p:cNvSpPr>
            <p:nvPr/>
          </p:nvSpPr>
          <p:spPr bwMode="auto">
            <a:xfrm>
              <a:off x="9824633" y="6016189"/>
              <a:ext cx="60088" cy="102696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4"/>
                    <a:pt x="2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ślíḋè-Freeform: Shape 201"/>
            <p:cNvSpPr>
              <a:spLocks/>
            </p:cNvSpPr>
            <p:nvPr/>
          </p:nvSpPr>
          <p:spPr bwMode="auto">
            <a:xfrm>
              <a:off x="9683700" y="6016189"/>
              <a:ext cx="40423" cy="122361"/>
            </a:xfrm>
            <a:custGeom>
              <a:avLst/>
              <a:gdLst>
                <a:gd name="T0" fmla="*/ 2 w 2"/>
                <a:gd name="T1" fmla="*/ 0 h 6"/>
                <a:gd name="T2" fmla="*/ 1 w 2"/>
                <a:gd name="T3" fmla="*/ 2 h 6"/>
                <a:gd name="T4" fmla="*/ 0 w 2"/>
                <a:gd name="T5" fmla="*/ 6 h 6"/>
                <a:gd name="T6" fmla="*/ 1 w 2"/>
                <a:gd name="T7" fmla="*/ 5 h 6"/>
                <a:gd name="T8" fmla="*/ 2 w 2"/>
                <a:gd name="T9" fmla="*/ 1 h 6"/>
                <a:gd name="T10" fmla="*/ 2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ślíḋè-Freeform: Shape 202"/>
            <p:cNvSpPr>
              <a:spLocks/>
            </p:cNvSpPr>
            <p:nvPr/>
          </p:nvSpPr>
          <p:spPr bwMode="auto">
            <a:xfrm>
              <a:off x="9863964" y="6016189"/>
              <a:ext cx="61181" cy="122361"/>
            </a:xfrm>
            <a:custGeom>
              <a:avLst/>
              <a:gdLst>
                <a:gd name="T0" fmla="*/ 3 w 3"/>
                <a:gd name="T1" fmla="*/ 1 h 6"/>
                <a:gd name="T2" fmla="*/ 3 w 3"/>
                <a:gd name="T3" fmla="*/ 0 h 6"/>
                <a:gd name="T4" fmla="*/ 1 w 3"/>
                <a:gd name="T5" fmla="*/ 1 h 6"/>
                <a:gd name="T6" fmla="*/ 0 w 3"/>
                <a:gd name="T7" fmla="*/ 6 h 6"/>
                <a:gd name="T8" fmla="*/ 3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5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ślíḋè-Freeform: Shape 203"/>
            <p:cNvSpPr>
              <a:spLocks/>
            </p:cNvSpPr>
            <p:nvPr/>
          </p:nvSpPr>
          <p:spPr bwMode="auto">
            <a:xfrm>
              <a:off x="10045320" y="6098127"/>
              <a:ext cx="40423" cy="122361"/>
            </a:xfrm>
            <a:custGeom>
              <a:avLst/>
              <a:gdLst>
                <a:gd name="T0" fmla="*/ 1 w 2"/>
                <a:gd name="T1" fmla="*/ 2 h 6"/>
                <a:gd name="T2" fmla="*/ 1 w 2"/>
                <a:gd name="T3" fmla="*/ 0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1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2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ślíḋè-Freeform: Shape 204"/>
            <p:cNvSpPr>
              <a:spLocks/>
            </p:cNvSpPr>
            <p:nvPr/>
          </p:nvSpPr>
          <p:spPr bwMode="auto">
            <a:xfrm>
              <a:off x="10024563" y="6077370"/>
              <a:ext cx="20758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0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ślíḋè-Freeform: Shape 205"/>
            <p:cNvSpPr>
              <a:spLocks/>
            </p:cNvSpPr>
            <p:nvPr/>
          </p:nvSpPr>
          <p:spPr bwMode="auto">
            <a:xfrm>
              <a:off x="9985232" y="6057704"/>
              <a:ext cx="39330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ślíḋè-Freeform: Shape 206"/>
            <p:cNvSpPr>
              <a:spLocks/>
            </p:cNvSpPr>
            <p:nvPr/>
          </p:nvSpPr>
          <p:spPr bwMode="auto">
            <a:xfrm>
              <a:off x="9925144" y="6036947"/>
              <a:ext cx="60088" cy="122361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3 w 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4"/>
                    <a:pt x="3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ślíḋè-Freeform: Shape 207"/>
            <p:cNvSpPr>
              <a:spLocks/>
            </p:cNvSpPr>
            <p:nvPr/>
          </p:nvSpPr>
          <p:spPr bwMode="auto">
            <a:xfrm>
              <a:off x="9662942" y="6036947"/>
              <a:ext cx="20758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0 w 1"/>
                <a:gd name="T7" fmla="*/ 5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ślíḋè-Freeform: Shape 208"/>
            <p:cNvSpPr>
              <a:spLocks/>
            </p:cNvSpPr>
            <p:nvPr/>
          </p:nvSpPr>
          <p:spPr bwMode="auto">
            <a:xfrm>
              <a:off x="9784211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ślíḋè-Freeform: Shape 209"/>
            <p:cNvSpPr>
              <a:spLocks/>
            </p:cNvSpPr>
            <p:nvPr/>
          </p:nvSpPr>
          <p:spPr bwMode="auto">
            <a:xfrm>
              <a:off x="9683700" y="5894920"/>
              <a:ext cx="40423" cy="101603"/>
            </a:xfrm>
            <a:custGeom>
              <a:avLst/>
              <a:gdLst>
                <a:gd name="T0" fmla="*/ 1 w 2"/>
                <a:gd name="T1" fmla="*/ 1 h 5"/>
                <a:gd name="T2" fmla="*/ 1 w 2"/>
                <a:gd name="T3" fmla="*/ 2 h 5"/>
                <a:gd name="T4" fmla="*/ 0 w 2"/>
                <a:gd name="T5" fmla="*/ 5 h 5"/>
                <a:gd name="T6" fmla="*/ 1 w 2"/>
                <a:gd name="T7" fmla="*/ 5 h 5"/>
                <a:gd name="T8" fmla="*/ 2 w 2"/>
                <a:gd name="T9" fmla="*/ 1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ślíḋè-Freeform: Shape 210"/>
            <p:cNvSpPr>
              <a:spLocks/>
            </p:cNvSpPr>
            <p:nvPr/>
          </p:nvSpPr>
          <p:spPr bwMode="auto">
            <a:xfrm>
              <a:off x="9844299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1 h 5"/>
                <a:gd name="T4" fmla="*/ 0 w 3"/>
                <a:gd name="T5" fmla="*/ 5 h 5"/>
                <a:gd name="T6" fmla="*/ 2 w 3"/>
                <a:gd name="T7" fmla="*/ 5 h 5"/>
                <a:gd name="T8" fmla="*/ 3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ślíḋè-Freeform: Shape 211"/>
            <p:cNvSpPr>
              <a:spLocks/>
            </p:cNvSpPr>
            <p:nvPr/>
          </p:nvSpPr>
          <p:spPr bwMode="auto">
            <a:xfrm>
              <a:off x="9724123" y="5894920"/>
              <a:ext cx="19665" cy="101603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0 w 1"/>
                <a:gd name="T5" fmla="*/ 5 h 5"/>
                <a:gd name="T6" fmla="*/ 1 w 1"/>
                <a:gd name="T7" fmla="*/ 4 h 5"/>
                <a:gd name="T8" fmla="*/ 1 w 1"/>
                <a:gd name="T9" fmla="*/ 1 h 5"/>
                <a:gd name="T10" fmla="*/ 1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ślíḋè-Freeform: Shape 212"/>
            <p:cNvSpPr>
              <a:spLocks/>
            </p:cNvSpPr>
            <p:nvPr/>
          </p:nvSpPr>
          <p:spPr bwMode="auto">
            <a:xfrm>
              <a:off x="9743788" y="5874163"/>
              <a:ext cx="60088" cy="101603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2 h 5"/>
                <a:gd name="T4" fmla="*/ 0 w 3"/>
                <a:gd name="T5" fmla="*/ 5 h 5"/>
                <a:gd name="T6" fmla="*/ 2 w 3"/>
                <a:gd name="T7" fmla="*/ 5 h 5"/>
                <a:gd name="T8" fmla="*/ 2 w 3"/>
                <a:gd name="T9" fmla="*/ 1 h 5"/>
                <a:gd name="T10" fmla="*/ 2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ślíḋè-Freeform: Shape 213"/>
            <p:cNvSpPr>
              <a:spLocks/>
            </p:cNvSpPr>
            <p:nvPr/>
          </p:nvSpPr>
          <p:spPr bwMode="auto">
            <a:xfrm>
              <a:off x="9904387" y="5874163"/>
              <a:ext cx="60088" cy="122361"/>
            </a:xfrm>
            <a:custGeom>
              <a:avLst/>
              <a:gdLst>
                <a:gd name="T0" fmla="*/ 2 w 3"/>
                <a:gd name="T1" fmla="*/ 2 h 6"/>
                <a:gd name="T2" fmla="*/ 2 w 3"/>
                <a:gd name="T3" fmla="*/ 0 h 6"/>
                <a:gd name="T4" fmla="*/ 1 w 3"/>
                <a:gd name="T5" fmla="*/ 1 h 6"/>
                <a:gd name="T6" fmla="*/ 0 w 3"/>
                <a:gd name="T7" fmla="*/ 5 h 6"/>
                <a:gd name="T8" fmla="*/ 2 w 3"/>
                <a:gd name="T9" fmla="*/ 6 h 6"/>
                <a:gd name="T10" fmla="*/ 2 w 3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2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ślíḋè-Freeform: Shape 214"/>
            <p:cNvSpPr>
              <a:spLocks/>
            </p:cNvSpPr>
            <p:nvPr/>
          </p:nvSpPr>
          <p:spPr bwMode="auto">
            <a:xfrm>
              <a:off x="10064985" y="5975766"/>
              <a:ext cx="20758" cy="101603"/>
            </a:xfrm>
            <a:custGeom>
              <a:avLst/>
              <a:gdLst>
                <a:gd name="T0" fmla="*/ 1 w 1"/>
                <a:gd name="T1" fmla="*/ 1 h 5"/>
                <a:gd name="T2" fmla="*/ 1 w 1"/>
                <a:gd name="T3" fmla="*/ 0 h 5"/>
                <a:gd name="T4" fmla="*/ 1 w 1"/>
                <a:gd name="T5" fmla="*/ 0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ślíḋè-Freeform: Shape 215"/>
            <p:cNvSpPr>
              <a:spLocks/>
            </p:cNvSpPr>
            <p:nvPr/>
          </p:nvSpPr>
          <p:spPr bwMode="auto">
            <a:xfrm>
              <a:off x="10045320" y="5935343"/>
              <a:ext cx="19665" cy="122361"/>
            </a:xfrm>
            <a:custGeom>
              <a:avLst/>
              <a:gdLst>
                <a:gd name="T0" fmla="*/ 1 w 1"/>
                <a:gd name="T1" fmla="*/ 2 h 6"/>
                <a:gd name="T2" fmla="*/ 1 w 1"/>
                <a:gd name="T3" fmla="*/ 1 h 6"/>
                <a:gd name="T4" fmla="*/ 0 w 1"/>
                <a:gd name="T5" fmla="*/ 1 h 6"/>
                <a:gd name="T6" fmla="*/ 0 w 1"/>
                <a:gd name="T7" fmla="*/ 5 h 6"/>
                <a:gd name="T8" fmla="*/ 1 w 1"/>
                <a:gd name="T9" fmla="*/ 6 h 6"/>
                <a:gd name="T10" fmla="*/ 1 w 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ślíḋè-Freeform: Shape 216"/>
            <p:cNvSpPr>
              <a:spLocks/>
            </p:cNvSpPr>
            <p:nvPr/>
          </p:nvSpPr>
          <p:spPr bwMode="auto">
            <a:xfrm>
              <a:off x="10004897" y="5914586"/>
              <a:ext cx="40423" cy="122361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1 h 6"/>
                <a:gd name="T4" fmla="*/ 1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ślíḋè-Freeform: Shape 217"/>
            <p:cNvSpPr>
              <a:spLocks/>
            </p:cNvSpPr>
            <p:nvPr/>
          </p:nvSpPr>
          <p:spPr bwMode="auto">
            <a:xfrm>
              <a:off x="9964475" y="5894920"/>
              <a:ext cx="40423" cy="121269"/>
            </a:xfrm>
            <a:custGeom>
              <a:avLst/>
              <a:gdLst>
                <a:gd name="T0" fmla="*/ 2 w 2"/>
                <a:gd name="T1" fmla="*/ 2 h 6"/>
                <a:gd name="T2" fmla="*/ 1 w 2"/>
                <a:gd name="T3" fmla="*/ 0 h 6"/>
                <a:gd name="T4" fmla="*/ 0 w 2"/>
                <a:gd name="T5" fmla="*/ 1 h 6"/>
                <a:gd name="T6" fmla="*/ 0 w 2"/>
                <a:gd name="T7" fmla="*/ 5 h 6"/>
                <a:gd name="T8" fmla="*/ 1 w 2"/>
                <a:gd name="T9" fmla="*/ 6 h 6"/>
                <a:gd name="T10" fmla="*/ 2 w 2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4"/>
                    <a:pt x="2" y="3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ślíḋè-Freeform: Shape 218"/>
            <p:cNvSpPr>
              <a:spLocks/>
            </p:cNvSpPr>
            <p:nvPr/>
          </p:nvSpPr>
          <p:spPr bwMode="auto">
            <a:xfrm>
              <a:off x="9784211" y="5772559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1 w 2"/>
                <a:gd name="T7" fmla="*/ 3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ślíḋè-Freeform: Shape 219"/>
            <p:cNvSpPr>
              <a:spLocks/>
            </p:cNvSpPr>
            <p:nvPr/>
          </p:nvSpPr>
          <p:spPr bwMode="auto">
            <a:xfrm>
              <a:off x="9863964" y="5751802"/>
              <a:ext cx="61181" cy="81938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ślíḋè-Freeform: Shape 220"/>
            <p:cNvSpPr>
              <a:spLocks/>
            </p:cNvSpPr>
            <p:nvPr/>
          </p:nvSpPr>
          <p:spPr bwMode="auto">
            <a:xfrm>
              <a:off x="9824633" y="5751802"/>
              <a:ext cx="39330" cy="81938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ślíḋè-Freeform: Shape 221"/>
            <p:cNvSpPr>
              <a:spLocks/>
            </p:cNvSpPr>
            <p:nvPr/>
          </p:nvSpPr>
          <p:spPr bwMode="auto">
            <a:xfrm>
              <a:off x="9743788" y="5772559"/>
              <a:ext cx="40423" cy="80846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1 w 2"/>
                <a:gd name="T9" fmla="*/ 1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ślíḋè-Freeform: Shape 222"/>
            <p:cNvSpPr>
              <a:spLocks/>
            </p:cNvSpPr>
            <p:nvPr/>
          </p:nvSpPr>
          <p:spPr bwMode="auto">
            <a:xfrm>
              <a:off x="9925144" y="5772559"/>
              <a:ext cx="39330" cy="80846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2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ślíḋè-Freeform: Shape 223"/>
            <p:cNvSpPr>
              <a:spLocks/>
            </p:cNvSpPr>
            <p:nvPr/>
          </p:nvSpPr>
          <p:spPr bwMode="auto">
            <a:xfrm>
              <a:off x="10064985" y="5833740"/>
              <a:ext cx="20758" cy="80846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ślíḋè-Freeform: Shape 224"/>
            <p:cNvSpPr>
              <a:spLocks/>
            </p:cNvSpPr>
            <p:nvPr/>
          </p:nvSpPr>
          <p:spPr bwMode="auto">
            <a:xfrm>
              <a:off x="10085743" y="5853405"/>
              <a:ext cx="19665" cy="81938"/>
            </a:xfrm>
            <a:custGeom>
              <a:avLst/>
              <a:gdLst>
                <a:gd name="T0" fmla="*/ 1 w 1"/>
                <a:gd name="T1" fmla="*/ 2 h 4"/>
                <a:gd name="T2" fmla="*/ 1 w 1"/>
                <a:gd name="T3" fmla="*/ 0 h 4"/>
                <a:gd name="T4" fmla="*/ 0 w 1"/>
                <a:gd name="T5" fmla="*/ 1 h 4"/>
                <a:gd name="T6" fmla="*/ 0 w 1"/>
                <a:gd name="T7" fmla="*/ 3 h 4"/>
                <a:gd name="T8" fmla="*/ 1 w 1"/>
                <a:gd name="T9" fmla="*/ 4 h 4"/>
                <a:gd name="T10" fmla="*/ 1 w 1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ļîḑé-Freeform: Shape 225"/>
            <p:cNvSpPr>
              <a:spLocks/>
            </p:cNvSpPr>
            <p:nvPr/>
          </p:nvSpPr>
          <p:spPr bwMode="auto">
            <a:xfrm>
              <a:off x="10024563" y="5812982"/>
              <a:ext cx="40423" cy="81938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3 h 4"/>
                <a:gd name="T8" fmla="*/ 1 w 2"/>
                <a:gd name="T9" fmla="*/ 4 h 4"/>
                <a:gd name="T10" fmla="*/ 1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ṣļîḑé-Freeform: Shape 226"/>
            <p:cNvSpPr>
              <a:spLocks/>
            </p:cNvSpPr>
            <p:nvPr/>
          </p:nvSpPr>
          <p:spPr bwMode="auto">
            <a:xfrm>
              <a:off x="9985232" y="5792225"/>
              <a:ext cx="39330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0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ṣļîḑé-Freeform: Shape 227"/>
            <p:cNvSpPr>
              <a:spLocks/>
            </p:cNvSpPr>
            <p:nvPr/>
          </p:nvSpPr>
          <p:spPr bwMode="auto">
            <a:xfrm>
              <a:off x="9724123" y="5792225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ṣļîḑé-Freeform: Shape 228"/>
            <p:cNvSpPr>
              <a:spLocks/>
            </p:cNvSpPr>
            <p:nvPr/>
          </p:nvSpPr>
          <p:spPr bwMode="auto">
            <a:xfrm>
              <a:off x="9944809" y="5650198"/>
              <a:ext cx="40423" cy="101603"/>
            </a:xfrm>
            <a:custGeom>
              <a:avLst/>
              <a:gdLst>
                <a:gd name="T0" fmla="*/ 2 w 2"/>
                <a:gd name="T1" fmla="*/ 1 h 5"/>
                <a:gd name="T2" fmla="*/ 2 w 2"/>
                <a:gd name="T3" fmla="*/ 0 h 5"/>
                <a:gd name="T4" fmla="*/ 1 w 2"/>
                <a:gd name="T5" fmla="*/ 1 h 5"/>
                <a:gd name="T6" fmla="*/ 0 w 2"/>
                <a:gd name="T7" fmla="*/ 4 h 5"/>
                <a:gd name="T8" fmla="*/ 2 w 2"/>
                <a:gd name="T9" fmla="*/ 5 h 5"/>
                <a:gd name="T10" fmla="*/ 2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ṣļîḑé-Freeform: Shape 229"/>
            <p:cNvSpPr>
              <a:spLocks/>
            </p:cNvSpPr>
            <p:nvPr/>
          </p:nvSpPr>
          <p:spPr bwMode="auto">
            <a:xfrm>
              <a:off x="9844299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ṣļîḑé-Freeform: Shape 230"/>
            <p:cNvSpPr>
              <a:spLocks/>
            </p:cNvSpPr>
            <p:nvPr/>
          </p:nvSpPr>
          <p:spPr bwMode="auto">
            <a:xfrm>
              <a:off x="9763453" y="5669864"/>
              <a:ext cx="40423" cy="81938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ṣļîḑé-Freeform: Shape 231"/>
            <p:cNvSpPr>
              <a:spLocks/>
            </p:cNvSpPr>
            <p:nvPr/>
          </p:nvSpPr>
          <p:spPr bwMode="auto">
            <a:xfrm>
              <a:off x="9803876" y="5650198"/>
              <a:ext cx="40423" cy="80846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2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1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ļîḑé-Freeform: Shape 232"/>
            <p:cNvSpPr>
              <a:spLocks/>
            </p:cNvSpPr>
            <p:nvPr/>
          </p:nvSpPr>
          <p:spPr bwMode="auto">
            <a:xfrm>
              <a:off x="9884721" y="5650198"/>
              <a:ext cx="60088" cy="80846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1 h 4"/>
                <a:gd name="T4" fmla="*/ 0 w 3"/>
                <a:gd name="T5" fmla="*/ 4 h 4"/>
                <a:gd name="T6" fmla="*/ 2 w 3"/>
                <a:gd name="T7" fmla="*/ 4 h 4"/>
                <a:gd name="T8" fmla="*/ 3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ṣļîḑé-Freeform: Shape 233"/>
            <p:cNvSpPr>
              <a:spLocks/>
            </p:cNvSpPr>
            <p:nvPr/>
          </p:nvSpPr>
          <p:spPr bwMode="auto">
            <a:xfrm>
              <a:off x="9884721" y="5548595"/>
              <a:ext cx="60088" cy="60088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0 w 3"/>
                <a:gd name="T7" fmla="*/ 1 h 3"/>
                <a:gd name="T8" fmla="*/ 0 w 3"/>
                <a:gd name="T9" fmla="*/ 3 h 3"/>
                <a:gd name="T10" fmla="*/ 2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ṣļîḑé-Freeform: Shape 234"/>
            <p:cNvSpPr>
              <a:spLocks/>
            </p:cNvSpPr>
            <p:nvPr/>
          </p:nvSpPr>
          <p:spPr bwMode="auto">
            <a:xfrm>
              <a:off x="10004897" y="5568260"/>
              <a:ext cx="60088" cy="81938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2 h 4"/>
                <a:gd name="T4" fmla="*/ 2 w 3"/>
                <a:gd name="T5" fmla="*/ 1 h 4"/>
                <a:gd name="T6" fmla="*/ 1 w 3"/>
                <a:gd name="T7" fmla="*/ 1 h 4"/>
                <a:gd name="T8" fmla="*/ 0 w 3"/>
                <a:gd name="T9" fmla="*/ 3 h 4"/>
                <a:gd name="T10" fmla="*/ 3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1" y="3"/>
                    <a:pt x="2" y="3"/>
                    <a:pt x="3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ṣļîḑé-Freeform: Shape 235"/>
            <p:cNvSpPr>
              <a:spLocks/>
            </p:cNvSpPr>
            <p:nvPr/>
          </p:nvSpPr>
          <p:spPr bwMode="auto">
            <a:xfrm>
              <a:off x="9985232" y="5669864"/>
              <a:ext cx="60088" cy="102696"/>
            </a:xfrm>
            <a:custGeom>
              <a:avLst/>
              <a:gdLst>
                <a:gd name="T0" fmla="*/ 3 w 3"/>
                <a:gd name="T1" fmla="*/ 1 h 5"/>
                <a:gd name="T2" fmla="*/ 2 w 3"/>
                <a:gd name="T3" fmla="*/ 0 h 5"/>
                <a:gd name="T4" fmla="*/ 1 w 3"/>
                <a:gd name="T5" fmla="*/ 1 h 5"/>
                <a:gd name="T6" fmla="*/ 0 w 3"/>
                <a:gd name="T7" fmla="*/ 4 h 5"/>
                <a:gd name="T8" fmla="*/ 2 w 3"/>
                <a:gd name="T9" fmla="*/ 5 h 5"/>
                <a:gd name="T10" fmla="*/ 3 w 3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1"/>
                  </a:move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4"/>
                    <a:pt x="2" y="3"/>
                    <a:pt x="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ṣļîḑé-Freeform: Shape 236"/>
            <p:cNvSpPr>
              <a:spLocks/>
            </p:cNvSpPr>
            <p:nvPr/>
          </p:nvSpPr>
          <p:spPr bwMode="auto">
            <a:xfrm>
              <a:off x="10064985" y="5731044"/>
              <a:ext cx="40423" cy="8193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0 h 4"/>
                <a:gd name="T4" fmla="*/ 1 w 2"/>
                <a:gd name="T5" fmla="*/ 0 h 4"/>
                <a:gd name="T6" fmla="*/ 0 w 2"/>
                <a:gd name="T7" fmla="*/ 3 h 4"/>
                <a:gd name="T8" fmla="*/ 1 w 2"/>
                <a:gd name="T9" fmla="*/ 4 h 4"/>
                <a:gd name="T10" fmla="*/ 2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ṣļîḑé-Freeform: Shape 237"/>
            <p:cNvSpPr>
              <a:spLocks/>
            </p:cNvSpPr>
            <p:nvPr/>
          </p:nvSpPr>
          <p:spPr bwMode="auto">
            <a:xfrm>
              <a:off x="10105408" y="5751802"/>
              <a:ext cx="19665" cy="81938"/>
            </a:xfrm>
            <a:custGeom>
              <a:avLst/>
              <a:gdLst>
                <a:gd name="T0" fmla="*/ 0 w 1"/>
                <a:gd name="T1" fmla="*/ 4 h 4"/>
                <a:gd name="T2" fmla="*/ 1 w 1"/>
                <a:gd name="T3" fmla="*/ 2 h 4"/>
                <a:gd name="T4" fmla="*/ 1 w 1"/>
                <a:gd name="T5" fmla="*/ 0 h 4"/>
                <a:gd name="T6" fmla="*/ 0 w 1"/>
                <a:gd name="T7" fmla="*/ 1 h 4"/>
                <a:gd name="T8" fmla="*/ 0 w 1"/>
                <a:gd name="T9" fmla="*/ 3 h 4"/>
                <a:gd name="T10" fmla="*/ 0 w 1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ṣļîḑé-Freeform: Shape 238"/>
            <p:cNvSpPr>
              <a:spLocks/>
            </p:cNvSpPr>
            <p:nvPr/>
          </p:nvSpPr>
          <p:spPr bwMode="auto">
            <a:xfrm>
              <a:off x="10045320" y="5690621"/>
              <a:ext cx="19665" cy="101603"/>
            </a:xfrm>
            <a:custGeom>
              <a:avLst/>
              <a:gdLst>
                <a:gd name="T0" fmla="*/ 1 w 1"/>
                <a:gd name="T1" fmla="*/ 2 h 5"/>
                <a:gd name="T2" fmla="*/ 1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5 h 5"/>
                <a:gd name="T10" fmla="*/ 1 w 1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ṣļîḑé-Freeform: Shape 239"/>
            <p:cNvSpPr>
              <a:spLocks/>
            </p:cNvSpPr>
            <p:nvPr/>
          </p:nvSpPr>
          <p:spPr bwMode="auto">
            <a:xfrm>
              <a:off x="9743788" y="5690621"/>
              <a:ext cx="19665" cy="81938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1 h 4"/>
                <a:gd name="T4" fmla="*/ 0 w 1"/>
                <a:gd name="T5" fmla="*/ 4 h 4"/>
                <a:gd name="T6" fmla="*/ 0 w 1"/>
                <a:gd name="T7" fmla="*/ 3 h 4"/>
                <a:gd name="T8" fmla="*/ 1 w 1"/>
                <a:gd name="T9" fmla="*/ 1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ṣļîḑé-Freeform: Shape 240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4 w 26"/>
                <a:gd name="T1" fmla="*/ 2 h 8"/>
                <a:gd name="T2" fmla="*/ 25 w 26"/>
                <a:gd name="T3" fmla="*/ 8 h 8"/>
                <a:gd name="T4" fmla="*/ 26 w 26"/>
                <a:gd name="T5" fmla="*/ 7 h 8"/>
                <a:gd name="T6" fmla="*/ 14 w 26"/>
                <a:gd name="T7" fmla="*/ 1 h 8"/>
                <a:gd name="T8" fmla="*/ 0 w 26"/>
                <a:gd name="T9" fmla="*/ 3 h 8"/>
                <a:gd name="T10" fmla="*/ 1 w 26"/>
                <a:gd name="T11" fmla="*/ 4 h 8"/>
                <a:gd name="T12" fmla="*/ 14 w 26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4" y="2"/>
                  </a:moveTo>
                  <a:cubicBezTo>
                    <a:pt x="20" y="4"/>
                    <a:pt x="25" y="6"/>
                    <a:pt x="25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6" y="5"/>
                    <a:pt x="21" y="2"/>
                    <a:pt x="14" y="1"/>
                  </a:cubicBezTo>
                  <a:cubicBezTo>
                    <a:pt x="7" y="0"/>
                    <a:pt x="1" y="1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2" y="2"/>
                    <a:pt x="7" y="1"/>
                    <a:pt x="14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ṣļîḑé-Freeform: Shape 241"/>
            <p:cNvSpPr>
              <a:spLocks/>
            </p:cNvSpPr>
            <p:nvPr/>
          </p:nvSpPr>
          <p:spPr bwMode="auto">
            <a:xfrm>
              <a:off x="9523101" y="6465210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3 h 8"/>
                <a:gd name="T6" fmla="*/ 5 w 26"/>
                <a:gd name="T7" fmla="*/ 0 h 8"/>
                <a:gd name="T8" fmla="*/ 14 w 26"/>
                <a:gd name="T9" fmla="*/ 1 h 8"/>
                <a:gd name="T10" fmla="*/ 19 w 26"/>
                <a:gd name="T11" fmla="*/ 2 h 8"/>
                <a:gd name="T12" fmla="*/ 26 w 26"/>
                <a:gd name="T13" fmla="*/ 7 h 8"/>
                <a:gd name="T14" fmla="*/ 25 w 26"/>
                <a:gd name="T15" fmla="*/ 8 h 8"/>
                <a:gd name="T16" fmla="*/ 25 w 26"/>
                <a:gd name="T17" fmla="*/ 8 h 8"/>
                <a:gd name="T18" fmla="*/ 25 w 26"/>
                <a:gd name="T19" fmla="*/ 8 h 8"/>
                <a:gd name="T20" fmla="*/ 19 w 26"/>
                <a:gd name="T21" fmla="*/ 4 h 8"/>
                <a:gd name="T22" fmla="*/ 14 w 26"/>
                <a:gd name="T23" fmla="*/ 3 h 8"/>
                <a:gd name="T24" fmla="*/ 1 w 26"/>
                <a:gd name="T25" fmla="*/ 4 h 8"/>
                <a:gd name="T26" fmla="*/ 1 w 26"/>
                <a:gd name="T27" fmla="*/ 4 h 8"/>
                <a:gd name="T28" fmla="*/ 19 w 26"/>
                <a:gd name="T29" fmla="*/ 3 h 8"/>
                <a:gd name="T30" fmla="*/ 14 w 26"/>
                <a:gd name="T31" fmla="*/ 1 h 8"/>
                <a:gd name="T32" fmla="*/ 5 w 26"/>
                <a:gd name="T33" fmla="*/ 1 h 8"/>
                <a:gd name="T34" fmla="*/ 1 w 26"/>
                <a:gd name="T35" fmla="*/ 3 h 8"/>
                <a:gd name="T36" fmla="*/ 1 w 26"/>
                <a:gd name="T37" fmla="*/ 3 h 8"/>
                <a:gd name="T38" fmla="*/ 14 w 26"/>
                <a:gd name="T39" fmla="*/ 2 h 8"/>
                <a:gd name="T40" fmla="*/ 19 w 26"/>
                <a:gd name="T41" fmla="*/ 4 h 8"/>
                <a:gd name="T42" fmla="*/ 25 w 26"/>
                <a:gd name="T43" fmla="*/ 8 h 8"/>
                <a:gd name="T44" fmla="*/ 26 w 26"/>
                <a:gd name="T45" fmla="*/ 7 h 8"/>
                <a:gd name="T46" fmla="*/ 19 w 26"/>
                <a:gd name="T4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1"/>
                    <a:pt x="5" y="0"/>
                  </a:cubicBezTo>
                  <a:cubicBezTo>
                    <a:pt x="7" y="0"/>
                    <a:pt x="10" y="0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4" y="4"/>
                    <a:pt x="26" y="6"/>
                    <a:pt x="26" y="7"/>
                  </a:cubicBezTo>
                  <a:cubicBezTo>
                    <a:pt x="26" y="7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2" y="5"/>
                    <a:pt x="19" y="4"/>
                  </a:cubicBezTo>
                  <a:cubicBezTo>
                    <a:pt x="17" y="3"/>
                    <a:pt x="15" y="3"/>
                    <a:pt x="14" y="3"/>
                  </a:cubicBezTo>
                  <a:cubicBezTo>
                    <a:pt x="7" y="2"/>
                    <a:pt x="2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9" y="3"/>
                  </a:moveTo>
                  <a:cubicBezTo>
                    <a:pt x="18" y="2"/>
                    <a:pt x="16" y="2"/>
                    <a:pt x="14" y="1"/>
                  </a:cubicBezTo>
                  <a:cubicBezTo>
                    <a:pt x="10" y="1"/>
                    <a:pt x="7" y="1"/>
                    <a:pt x="5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7" y="1"/>
                    <a:pt x="14" y="2"/>
                  </a:cubicBezTo>
                  <a:cubicBezTo>
                    <a:pt x="15" y="3"/>
                    <a:pt x="17" y="3"/>
                    <a:pt x="19" y="4"/>
                  </a:cubicBezTo>
                  <a:cubicBezTo>
                    <a:pt x="23" y="5"/>
                    <a:pt x="25" y="6"/>
                    <a:pt x="25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3" y="4"/>
                    <a:pt x="19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ṣļîḑé-Freeform: Shape 242"/>
            <p:cNvSpPr>
              <a:spLocks/>
            </p:cNvSpPr>
            <p:nvPr/>
          </p:nvSpPr>
          <p:spPr bwMode="auto">
            <a:xfrm>
              <a:off x="9563524" y="6260911"/>
              <a:ext cx="522219" cy="183542"/>
            </a:xfrm>
            <a:custGeom>
              <a:avLst/>
              <a:gdLst>
                <a:gd name="T0" fmla="*/ 14 w 26"/>
                <a:gd name="T1" fmla="*/ 1 h 9"/>
                <a:gd name="T2" fmla="*/ 0 w 26"/>
                <a:gd name="T3" fmla="*/ 3 h 9"/>
                <a:gd name="T4" fmla="*/ 1 w 26"/>
                <a:gd name="T5" fmla="*/ 5 h 9"/>
                <a:gd name="T6" fmla="*/ 1 w 26"/>
                <a:gd name="T7" fmla="*/ 5 h 9"/>
                <a:gd name="T8" fmla="*/ 13 w 26"/>
                <a:gd name="T9" fmla="*/ 3 h 9"/>
                <a:gd name="T10" fmla="*/ 24 w 26"/>
                <a:gd name="T11" fmla="*/ 9 h 9"/>
                <a:gd name="T12" fmla="*/ 24 w 26"/>
                <a:gd name="T13" fmla="*/ 9 h 9"/>
                <a:gd name="T14" fmla="*/ 25 w 26"/>
                <a:gd name="T15" fmla="*/ 8 h 9"/>
                <a:gd name="T16" fmla="*/ 14 w 2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14" y="1"/>
                  </a:moveTo>
                  <a:cubicBezTo>
                    <a:pt x="7" y="0"/>
                    <a:pt x="1" y="1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7" y="1"/>
                    <a:pt x="13" y="3"/>
                  </a:cubicBezTo>
                  <a:cubicBezTo>
                    <a:pt x="20" y="4"/>
                    <a:pt x="25" y="6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5"/>
                    <a:pt x="20" y="3"/>
                    <a:pt x="14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ṣļîḑé-Freeform: Shape 243"/>
            <p:cNvSpPr>
              <a:spLocks/>
            </p:cNvSpPr>
            <p:nvPr/>
          </p:nvSpPr>
          <p:spPr bwMode="auto">
            <a:xfrm>
              <a:off x="9563524" y="6281669"/>
              <a:ext cx="522219" cy="162784"/>
            </a:xfrm>
            <a:custGeom>
              <a:avLst/>
              <a:gdLst>
                <a:gd name="T0" fmla="*/ 1 w 26"/>
                <a:gd name="T1" fmla="*/ 4 h 8"/>
                <a:gd name="T2" fmla="*/ 1 w 26"/>
                <a:gd name="T3" fmla="*/ 4 h 8"/>
                <a:gd name="T4" fmla="*/ 0 w 26"/>
                <a:gd name="T5" fmla="*/ 2 h 8"/>
                <a:gd name="T6" fmla="*/ 4 w 26"/>
                <a:gd name="T7" fmla="*/ 0 h 8"/>
                <a:gd name="T8" fmla="*/ 14 w 26"/>
                <a:gd name="T9" fmla="*/ 0 h 8"/>
                <a:gd name="T10" fmla="*/ 18 w 26"/>
                <a:gd name="T11" fmla="*/ 1 h 8"/>
                <a:gd name="T12" fmla="*/ 25 w 26"/>
                <a:gd name="T13" fmla="*/ 7 h 8"/>
                <a:gd name="T14" fmla="*/ 25 w 26"/>
                <a:gd name="T15" fmla="*/ 8 h 8"/>
                <a:gd name="T16" fmla="*/ 24 w 26"/>
                <a:gd name="T17" fmla="*/ 8 h 8"/>
                <a:gd name="T18" fmla="*/ 24 w 26"/>
                <a:gd name="T19" fmla="*/ 8 h 8"/>
                <a:gd name="T20" fmla="*/ 24 w 26"/>
                <a:gd name="T21" fmla="*/ 8 h 8"/>
                <a:gd name="T22" fmla="*/ 24 w 26"/>
                <a:gd name="T23" fmla="*/ 8 h 8"/>
                <a:gd name="T24" fmla="*/ 18 w 26"/>
                <a:gd name="T25" fmla="*/ 3 h 8"/>
                <a:gd name="T26" fmla="*/ 13 w 26"/>
                <a:gd name="T27" fmla="*/ 2 h 8"/>
                <a:gd name="T28" fmla="*/ 5 w 26"/>
                <a:gd name="T29" fmla="*/ 2 h 8"/>
                <a:gd name="T30" fmla="*/ 1 w 26"/>
                <a:gd name="T31" fmla="*/ 4 h 8"/>
                <a:gd name="T32" fmla="*/ 1 w 26"/>
                <a:gd name="T33" fmla="*/ 4 h 8"/>
                <a:gd name="T34" fmla="*/ 1 w 26"/>
                <a:gd name="T35" fmla="*/ 4 h 8"/>
                <a:gd name="T36" fmla="*/ 1 w 26"/>
                <a:gd name="T37" fmla="*/ 4 h 8"/>
                <a:gd name="T38" fmla="*/ 18 w 26"/>
                <a:gd name="T39" fmla="*/ 2 h 8"/>
                <a:gd name="T40" fmla="*/ 14 w 26"/>
                <a:gd name="T41" fmla="*/ 1 h 8"/>
                <a:gd name="T42" fmla="*/ 4 w 26"/>
                <a:gd name="T43" fmla="*/ 0 h 8"/>
                <a:gd name="T44" fmla="*/ 0 w 26"/>
                <a:gd name="T45" fmla="*/ 2 h 8"/>
                <a:gd name="T46" fmla="*/ 1 w 26"/>
                <a:gd name="T47" fmla="*/ 3 h 8"/>
                <a:gd name="T48" fmla="*/ 5 w 26"/>
                <a:gd name="T49" fmla="*/ 1 h 8"/>
                <a:gd name="T50" fmla="*/ 13 w 26"/>
                <a:gd name="T51" fmla="*/ 1 h 8"/>
                <a:gd name="T52" fmla="*/ 18 w 26"/>
                <a:gd name="T53" fmla="*/ 2 h 8"/>
                <a:gd name="T54" fmla="*/ 25 w 26"/>
                <a:gd name="T55" fmla="*/ 7 h 8"/>
                <a:gd name="T56" fmla="*/ 25 w 26"/>
                <a:gd name="T57" fmla="*/ 7 h 8"/>
                <a:gd name="T58" fmla="*/ 18 w 26"/>
                <a:gd name="T5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8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10" y="0"/>
                    <a:pt x="14" y="0"/>
                  </a:cubicBezTo>
                  <a:cubicBezTo>
                    <a:pt x="15" y="1"/>
                    <a:pt x="17" y="1"/>
                    <a:pt x="18" y="1"/>
                  </a:cubicBezTo>
                  <a:cubicBezTo>
                    <a:pt x="23" y="3"/>
                    <a:pt x="26" y="5"/>
                    <a:pt x="25" y="7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2" y="4"/>
                    <a:pt x="18" y="3"/>
                  </a:cubicBezTo>
                  <a:cubicBezTo>
                    <a:pt x="16" y="2"/>
                    <a:pt x="15" y="2"/>
                    <a:pt x="13" y="2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8" y="2"/>
                  </a:moveTo>
                  <a:cubicBezTo>
                    <a:pt x="17" y="1"/>
                    <a:pt x="15" y="1"/>
                    <a:pt x="14" y="1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5" y="2"/>
                    <a:pt x="16" y="2"/>
                    <a:pt x="18" y="2"/>
                  </a:cubicBezTo>
                  <a:cubicBezTo>
                    <a:pt x="22" y="4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5"/>
                    <a:pt x="23" y="3"/>
                    <a:pt x="18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ṣļîḑé-Freeform: Shape 244"/>
            <p:cNvSpPr>
              <a:spLocks/>
            </p:cNvSpPr>
            <p:nvPr/>
          </p:nvSpPr>
          <p:spPr bwMode="auto">
            <a:xfrm>
              <a:off x="9602854" y="6098127"/>
              <a:ext cx="482889" cy="204299"/>
            </a:xfrm>
            <a:custGeom>
              <a:avLst/>
              <a:gdLst>
                <a:gd name="T0" fmla="*/ 0 w 24"/>
                <a:gd name="T1" fmla="*/ 6 h 10"/>
                <a:gd name="T2" fmla="*/ 13 w 24"/>
                <a:gd name="T3" fmla="*/ 3 h 10"/>
                <a:gd name="T4" fmla="*/ 23 w 24"/>
                <a:gd name="T5" fmla="*/ 10 h 10"/>
                <a:gd name="T6" fmla="*/ 23 w 24"/>
                <a:gd name="T7" fmla="*/ 10 h 10"/>
                <a:gd name="T8" fmla="*/ 24 w 24"/>
                <a:gd name="T9" fmla="*/ 9 h 10"/>
                <a:gd name="T10" fmla="*/ 13 w 24"/>
                <a:gd name="T11" fmla="*/ 1 h 10"/>
                <a:gd name="T12" fmla="*/ 0 w 24"/>
                <a:gd name="T13" fmla="*/ 5 h 10"/>
                <a:gd name="T14" fmla="*/ 0 w 24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0">
                  <a:moveTo>
                    <a:pt x="0" y="6"/>
                  </a:moveTo>
                  <a:cubicBezTo>
                    <a:pt x="1" y="3"/>
                    <a:pt x="6" y="1"/>
                    <a:pt x="13" y="3"/>
                  </a:cubicBezTo>
                  <a:cubicBezTo>
                    <a:pt x="19" y="4"/>
                    <a:pt x="24" y="7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9"/>
                    <a:pt x="24" y="9"/>
                  </a:cubicBezTo>
                  <a:cubicBezTo>
                    <a:pt x="24" y="6"/>
                    <a:pt x="20" y="3"/>
                    <a:pt x="13" y="1"/>
                  </a:cubicBezTo>
                  <a:cubicBezTo>
                    <a:pt x="6" y="0"/>
                    <a:pt x="1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ṣļîḑé-Freeform: Shape 245"/>
            <p:cNvSpPr>
              <a:spLocks/>
            </p:cNvSpPr>
            <p:nvPr/>
          </p:nvSpPr>
          <p:spPr bwMode="auto">
            <a:xfrm>
              <a:off x="9602854" y="6118885"/>
              <a:ext cx="502554" cy="183542"/>
            </a:xfrm>
            <a:custGeom>
              <a:avLst/>
              <a:gdLst>
                <a:gd name="T0" fmla="*/ 0 w 25"/>
                <a:gd name="T1" fmla="*/ 5 h 9"/>
                <a:gd name="T2" fmla="*/ 0 w 25"/>
                <a:gd name="T3" fmla="*/ 5 h 9"/>
                <a:gd name="T4" fmla="*/ 0 w 25"/>
                <a:gd name="T5" fmla="*/ 4 h 9"/>
                <a:gd name="T6" fmla="*/ 4 w 25"/>
                <a:gd name="T7" fmla="*/ 0 h 9"/>
                <a:gd name="T8" fmla="*/ 13 w 25"/>
                <a:gd name="T9" fmla="*/ 0 h 9"/>
                <a:gd name="T10" fmla="*/ 16 w 25"/>
                <a:gd name="T11" fmla="*/ 1 h 9"/>
                <a:gd name="T12" fmla="*/ 24 w 25"/>
                <a:gd name="T13" fmla="*/ 8 h 9"/>
                <a:gd name="T14" fmla="*/ 23 w 25"/>
                <a:gd name="T15" fmla="*/ 9 h 9"/>
                <a:gd name="T16" fmla="*/ 23 w 25"/>
                <a:gd name="T17" fmla="*/ 9 h 9"/>
                <a:gd name="T18" fmla="*/ 23 w 25"/>
                <a:gd name="T19" fmla="*/ 9 h 9"/>
                <a:gd name="T20" fmla="*/ 23 w 25"/>
                <a:gd name="T21" fmla="*/ 9 h 9"/>
                <a:gd name="T22" fmla="*/ 16 w 25"/>
                <a:gd name="T23" fmla="*/ 3 h 9"/>
                <a:gd name="T24" fmla="*/ 13 w 25"/>
                <a:gd name="T25" fmla="*/ 2 h 9"/>
                <a:gd name="T26" fmla="*/ 0 w 25"/>
                <a:gd name="T27" fmla="*/ 5 h 9"/>
                <a:gd name="T28" fmla="*/ 0 w 25"/>
                <a:gd name="T29" fmla="*/ 5 h 9"/>
                <a:gd name="T30" fmla="*/ 0 w 25"/>
                <a:gd name="T31" fmla="*/ 5 h 9"/>
                <a:gd name="T32" fmla="*/ 16 w 25"/>
                <a:gd name="T33" fmla="*/ 1 h 9"/>
                <a:gd name="T34" fmla="*/ 13 w 25"/>
                <a:gd name="T35" fmla="*/ 1 h 9"/>
                <a:gd name="T36" fmla="*/ 4 w 25"/>
                <a:gd name="T37" fmla="*/ 1 h 9"/>
                <a:gd name="T38" fmla="*/ 0 w 25"/>
                <a:gd name="T39" fmla="*/ 4 h 9"/>
                <a:gd name="T40" fmla="*/ 0 w 25"/>
                <a:gd name="T41" fmla="*/ 4 h 9"/>
                <a:gd name="T42" fmla="*/ 13 w 25"/>
                <a:gd name="T43" fmla="*/ 1 h 9"/>
                <a:gd name="T44" fmla="*/ 16 w 25"/>
                <a:gd name="T45" fmla="*/ 2 h 9"/>
                <a:gd name="T46" fmla="*/ 24 w 25"/>
                <a:gd name="T47" fmla="*/ 8 h 9"/>
                <a:gd name="T48" fmla="*/ 24 w 25"/>
                <a:gd name="T49" fmla="*/ 8 h 9"/>
                <a:gd name="T50" fmla="*/ 16 w 25"/>
                <a:gd name="T5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1" y="3"/>
                    <a:pt x="25" y="6"/>
                    <a:pt x="24" y="8"/>
                  </a:cubicBezTo>
                  <a:cubicBezTo>
                    <a:pt x="24" y="8"/>
                    <a:pt x="24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7"/>
                    <a:pt x="21" y="4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6" y="1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4" y="2"/>
                    <a:pt x="15" y="2"/>
                    <a:pt x="16" y="2"/>
                  </a:cubicBezTo>
                  <a:cubicBezTo>
                    <a:pt x="21" y="4"/>
                    <a:pt x="24" y="6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ṣļîḑé-Freeform: Shape 246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8 h 13"/>
                <a:gd name="T2" fmla="*/ 12 w 23"/>
                <a:gd name="T3" fmla="*/ 2 h 13"/>
                <a:gd name="T4" fmla="*/ 21 w 23"/>
                <a:gd name="T5" fmla="*/ 11 h 13"/>
                <a:gd name="T6" fmla="*/ 21 w 23"/>
                <a:gd name="T7" fmla="*/ 13 h 13"/>
                <a:gd name="T8" fmla="*/ 22 w 23"/>
                <a:gd name="T9" fmla="*/ 10 h 13"/>
                <a:gd name="T10" fmla="*/ 13 w 23"/>
                <a:gd name="T11" fmla="*/ 1 h 13"/>
                <a:gd name="T12" fmla="*/ 1 w 23"/>
                <a:gd name="T13" fmla="*/ 7 h 13"/>
                <a:gd name="T14" fmla="*/ 1 w 23"/>
                <a:gd name="T15" fmla="*/ 9 h 13"/>
                <a:gd name="T16" fmla="*/ 1 w 2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" y="8"/>
                  </a:moveTo>
                  <a:cubicBezTo>
                    <a:pt x="2" y="4"/>
                    <a:pt x="7" y="1"/>
                    <a:pt x="12" y="2"/>
                  </a:cubicBezTo>
                  <a:cubicBezTo>
                    <a:pt x="18" y="3"/>
                    <a:pt x="22" y="7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3" y="6"/>
                    <a:pt x="19" y="2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1" y="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ṣļîḑé-Freeform: Shape 247"/>
            <p:cNvSpPr>
              <a:spLocks/>
            </p:cNvSpPr>
            <p:nvPr/>
          </p:nvSpPr>
          <p:spPr bwMode="auto">
            <a:xfrm>
              <a:off x="9703365" y="5589018"/>
              <a:ext cx="462131" cy="264387"/>
            </a:xfrm>
            <a:custGeom>
              <a:avLst/>
              <a:gdLst>
                <a:gd name="T0" fmla="*/ 1 w 23"/>
                <a:gd name="T1" fmla="*/ 10 h 13"/>
                <a:gd name="T2" fmla="*/ 1 w 23"/>
                <a:gd name="T3" fmla="*/ 9 h 13"/>
                <a:gd name="T4" fmla="*/ 0 w 23"/>
                <a:gd name="T5" fmla="*/ 7 h 13"/>
                <a:gd name="T6" fmla="*/ 13 w 23"/>
                <a:gd name="T7" fmla="*/ 1 h 13"/>
                <a:gd name="T8" fmla="*/ 15 w 23"/>
                <a:gd name="T9" fmla="*/ 1 h 13"/>
                <a:gd name="T10" fmla="*/ 22 w 23"/>
                <a:gd name="T11" fmla="*/ 10 h 13"/>
                <a:gd name="T12" fmla="*/ 21 w 23"/>
                <a:gd name="T13" fmla="*/ 13 h 13"/>
                <a:gd name="T14" fmla="*/ 21 w 23"/>
                <a:gd name="T15" fmla="*/ 13 h 13"/>
                <a:gd name="T16" fmla="*/ 21 w 23"/>
                <a:gd name="T17" fmla="*/ 13 h 13"/>
                <a:gd name="T18" fmla="*/ 21 w 23"/>
                <a:gd name="T19" fmla="*/ 11 h 13"/>
                <a:gd name="T20" fmla="*/ 14 w 23"/>
                <a:gd name="T21" fmla="*/ 2 h 13"/>
                <a:gd name="T22" fmla="*/ 12 w 23"/>
                <a:gd name="T23" fmla="*/ 2 h 13"/>
                <a:gd name="T24" fmla="*/ 1 w 23"/>
                <a:gd name="T25" fmla="*/ 8 h 13"/>
                <a:gd name="T26" fmla="*/ 1 w 23"/>
                <a:gd name="T27" fmla="*/ 9 h 13"/>
                <a:gd name="T28" fmla="*/ 1 w 23"/>
                <a:gd name="T29" fmla="*/ 10 h 13"/>
                <a:gd name="T30" fmla="*/ 15 w 23"/>
                <a:gd name="T31" fmla="*/ 2 h 13"/>
                <a:gd name="T32" fmla="*/ 13 w 23"/>
                <a:gd name="T33" fmla="*/ 1 h 13"/>
                <a:gd name="T34" fmla="*/ 1 w 23"/>
                <a:gd name="T35" fmla="*/ 7 h 13"/>
                <a:gd name="T36" fmla="*/ 1 w 23"/>
                <a:gd name="T37" fmla="*/ 8 h 13"/>
                <a:gd name="T38" fmla="*/ 12 w 23"/>
                <a:gd name="T39" fmla="*/ 2 h 13"/>
                <a:gd name="T40" fmla="*/ 14 w 23"/>
                <a:gd name="T41" fmla="*/ 2 h 13"/>
                <a:gd name="T42" fmla="*/ 21 w 23"/>
                <a:gd name="T43" fmla="*/ 11 h 13"/>
                <a:gd name="T44" fmla="*/ 22 w 23"/>
                <a:gd name="T45" fmla="*/ 10 h 13"/>
                <a:gd name="T46" fmla="*/ 15 w 23"/>
                <a:gd name="T4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13">
                  <a:moveTo>
                    <a:pt x="1" y="1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" y="2"/>
                    <a:pt x="7" y="0"/>
                    <a:pt x="13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1" y="12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2" y="8"/>
                    <a:pt x="19" y="4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2" y="4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  <a:moveTo>
                    <a:pt x="15" y="2"/>
                  </a:moveTo>
                  <a:cubicBezTo>
                    <a:pt x="14" y="1"/>
                    <a:pt x="13" y="1"/>
                    <a:pt x="13" y="1"/>
                  </a:cubicBezTo>
                  <a:cubicBezTo>
                    <a:pt x="7" y="0"/>
                    <a:pt x="1" y="3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3"/>
                    <a:pt x="7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8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19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ṣļîḑé-Freeform: Shape 248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7 h 12"/>
                <a:gd name="T2" fmla="*/ 12 w 23"/>
                <a:gd name="T3" fmla="*/ 2 h 12"/>
                <a:gd name="T4" fmla="*/ 22 w 23"/>
                <a:gd name="T5" fmla="*/ 11 h 12"/>
                <a:gd name="T6" fmla="*/ 21 w 23"/>
                <a:gd name="T7" fmla="*/ 12 h 12"/>
                <a:gd name="T8" fmla="*/ 22 w 23"/>
                <a:gd name="T9" fmla="*/ 10 h 12"/>
                <a:gd name="T10" fmla="*/ 12 w 23"/>
                <a:gd name="T11" fmla="*/ 1 h 12"/>
                <a:gd name="T12" fmla="*/ 0 w 23"/>
                <a:gd name="T13" fmla="*/ 6 h 12"/>
                <a:gd name="T14" fmla="*/ 1 w 23"/>
                <a:gd name="T15" fmla="*/ 9 h 12"/>
                <a:gd name="T16" fmla="*/ 1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1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2" y="7"/>
                    <a:pt x="22" y="11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8"/>
                    <a:pt x="0" y="8"/>
                    <a:pt x="1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ṣļîḑé-Freeform: Shape 249"/>
            <p:cNvSpPr>
              <a:spLocks/>
            </p:cNvSpPr>
            <p:nvPr/>
          </p:nvSpPr>
          <p:spPr bwMode="auto">
            <a:xfrm>
              <a:off x="9683700" y="5711379"/>
              <a:ext cx="462131" cy="244722"/>
            </a:xfrm>
            <a:custGeom>
              <a:avLst/>
              <a:gdLst>
                <a:gd name="T0" fmla="*/ 1 w 23"/>
                <a:gd name="T1" fmla="*/ 9 h 12"/>
                <a:gd name="T2" fmla="*/ 0 w 23"/>
                <a:gd name="T3" fmla="*/ 9 h 12"/>
                <a:gd name="T4" fmla="*/ 0 w 23"/>
                <a:gd name="T5" fmla="*/ 6 h 12"/>
                <a:gd name="T6" fmla="*/ 12 w 23"/>
                <a:gd name="T7" fmla="*/ 1 h 12"/>
                <a:gd name="T8" fmla="*/ 15 w 23"/>
                <a:gd name="T9" fmla="*/ 1 h 12"/>
                <a:gd name="T10" fmla="*/ 22 w 23"/>
                <a:gd name="T11" fmla="*/ 10 h 12"/>
                <a:gd name="T12" fmla="*/ 21 w 23"/>
                <a:gd name="T13" fmla="*/ 12 h 12"/>
                <a:gd name="T14" fmla="*/ 21 w 23"/>
                <a:gd name="T15" fmla="*/ 12 h 12"/>
                <a:gd name="T16" fmla="*/ 21 w 23"/>
                <a:gd name="T17" fmla="*/ 12 h 12"/>
                <a:gd name="T18" fmla="*/ 21 w 23"/>
                <a:gd name="T19" fmla="*/ 11 h 12"/>
                <a:gd name="T20" fmla="*/ 14 w 23"/>
                <a:gd name="T21" fmla="*/ 3 h 12"/>
                <a:gd name="T22" fmla="*/ 12 w 23"/>
                <a:gd name="T23" fmla="*/ 2 h 12"/>
                <a:gd name="T24" fmla="*/ 1 w 23"/>
                <a:gd name="T25" fmla="*/ 7 h 12"/>
                <a:gd name="T26" fmla="*/ 1 w 23"/>
                <a:gd name="T27" fmla="*/ 9 h 12"/>
                <a:gd name="T28" fmla="*/ 1 w 23"/>
                <a:gd name="T29" fmla="*/ 9 h 12"/>
                <a:gd name="T30" fmla="*/ 15 w 23"/>
                <a:gd name="T31" fmla="*/ 2 h 12"/>
                <a:gd name="T32" fmla="*/ 12 w 23"/>
                <a:gd name="T33" fmla="*/ 1 h 12"/>
                <a:gd name="T34" fmla="*/ 0 w 23"/>
                <a:gd name="T35" fmla="*/ 6 h 12"/>
                <a:gd name="T36" fmla="*/ 0 w 23"/>
                <a:gd name="T37" fmla="*/ 7 h 12"/>
                <a:gd name="T38" fmla="*/ 0 w 23"/>
                <a:gd name="T39" fmla="*/ 7 h 12"/>
                <a:gd name="T40" fmla="*/ 12 w 23"/>
                <a:gd name="T41" fmla="*/ 2 h 12"/>
                <a:gd name="T42" fmla="*/ 14 w 23"/>
                <a:gd name="T43" fmla="*/ 2 h 12"/>
                <a:gd name="T44" fmla="*/ 22 w 23"/>
                <a:gd name="T45" fmla="*/ 11 h 12"/>
                <a:gd name="T46" fmla="*/ 22 w 23"/>
                <a:gd name="T47" fmla="*/ 11 h 12"/>
                <a:gd name="T48" fmla="*/ 22 w 23"/>
                <a:gd name="T49" fmla="*/ 10 h 12"/>
                <a:gd name="T50" fmla="*/ 15 w 23"/>
                <a:gd name="T5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" h="12">
                  <a:moveTo>
                    <a:pt x="1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2"/>
                    <a:pt x="6" y="0"/>
                    <a:pt x="12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20" y="3"/>
                    <a:pt x="23" y="7"/>
                    <a:pt x="22" y="10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2" y="7"/>
                    <a:pt x="19" y="4"/>
                    <a:pt x="14" y="3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7" y="1"/>
                    <a:pt x="1" y="3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5" y="2"/>
                  </a:moveTo>
                  <a:cubicBezTo>
                    <a:pt x="14" y="2"/>
                    <a:pt x="13" y="1"/>
                    <a:pt x="12" y="1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6" y="1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9" y="4"/>
                    <a:pt x="22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7"/>
                    <a:pt x="20" y="3"/>
                    <a:pt x="15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ṣļîḑé-Freeform: Shape 250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0 w 23"/>
                <a:gd name="T1" fmla="*/ 7 h 12"/>
                <a:gd name="T2" fmla="*/ 12 w 23"/>
                <a:gd name="T3" fmla="*/ 2 h 12"/>
                <a:gd name="T4" fmla="*/ 22 w 23"/>
                <a:gd name="T5" fmla="*/ 10 h 12"/>
                <a:gd name="T6" fmla="*/ 21 w 23"/>
                <a:gd name="T7" fmla="*/ 12 h 12"/>
                <a:gd name="T8" fmla="*/ 23 w 23"/>
                <a:gd name="T9" fmla="*/ 10 h 12"/>
                <a:gd name="T10" fmla="*/ 12 w 23"/>
                <a:gd name="T11" fmla="*/ 2 h 12"/>
                <a:gd name="T12" fmla="*/ 0 w 23"/>
                <a:gd name="T13" fmla="*/ 6 h 12"/>
                <a:gd name="T14" fmla="*/ 0 w 23"/>
                <a:gd name="T15" fmla="*/ 8 h 12"/>
                <a:gd name="T16" fmla="*/ 0 w 23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0" y="7"/>
                  </a:moveTo>
                  <a:cubicBezTo>
                    <a:pt x="1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1"/>
                    <a:pt x="22" y="11"/>
                    <a:pt x="21" y="12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6"/>
                    <a:pt x="19" y="3"/>
                    <a:pt x="12" y="2"/>
                  </a:cubicBezTo>
                  <a:cubicBezTo>
                    <a:pt x="6" y="0"/>
                    <a:pt x="1" y="2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ṣļîḑé-Freeform: Shape 251"/>
            <p:cNvSpPr>
              <a:spLocks/>
            </p:cNvSpPr>
            <p:nvPr/>
          </p:nvSpPr>
          <p:spPr bwMode="auto">
            <a:xfrm>
              <a:off x="9662942" y="5812982"/>
              <a:ext cx="462131" cy="244722"/>
            </a:xfrm>
            <a:custGeom>
              <a:avLst/>
              <a:gdLst>
                <a:gd name="T0" fmla="*/ 22 w 23"/>
                <a:gd name="T1" fmla="*/ 12 h 12"/>
                <a:gd name="T2" fmla="*/ 21 w 23"/>
                <a:gd name="T3" fmla="*/ 12 h 12"/>
                <a:gd name="T4" fmla="*/ 22 w 23"/>
                <a:gd name="T5" fmla="*/ 10 h 12"/>
                <a:gd name="T6" fmla="*/ 12 w 23"/>
                <a:gd name="T7" fmla="*/ 3 h 12"/>
                <a:gd name="T8" fmla="*/ 1 w 23"/>
                <a:gd name="T9" fmla="*/ 7 h 12"/>
                <a:gd name="T10" fmla="*/ 1 w 23"/>
                <a:gd name="T11" fmla="*/ 8 h 12"/>
                <a:gd name="T12" fmla="*/ 0 w 23"/>
                <a:gd name="T13" fmla="*/ 8 h 12"/>
                <a:gd name="T14" fmla="*/ 0 w 23"/>
                <a:gd name="T15" fmla="*/ 6 h 12"/>
                <a:gd name="T16" fmla="*/ 13 w 23"/>
                <a:gd name="T17" fmla="*/ 1 h 12"/>
                <a:gd name="T18" fmla="*/ 22 w 23"/>
                <a:gd name="T19" fmla="*/ 6 h 12"/>
                <a:gd name="T20" fmla="*/ 23 w 23"/>
                <a:gd name="T21" fmla="*/ 10 h 12"/>
                <a:gd name="T22" fmla="*/ 22 w 23"/>
                <a:gd name="T23" fmla="*/ 12 h 12"/>
                <a:gd name="T24" fmla="*/ 11 w 23"/>
                <a:gd name="T25" fmla="*/ 2 h 12"/>
                <a:gd name="T26" fmla="*/ 12 w 23"/>
                <a:gd name="T27" fmla="*/ 2 h 12"/>
                <a:gd name="T28" fmla="*/ 22 w 23"/>
                <a:gd name="T29" fmla="*/ 11 h 12"/>
                <a:gd name="T30" fmla="*/ 22 w 23"/>
                <a:gd name="T31" fmla="*/ 11 h 12"/>
                <a:gd name="T32" fmla="*/ 23 w 23"/>
                <a:gd name="T33" fmla="*/ 10 h 12"/>
                <a:gd name="T34" fmla="*/ 22 w 23"/>
                <a:gd name="T35" fmla="*/ 6 h 12"/>
                <a:gd name="T36" fmla="*/ 12 w 23"/>
                <a:gd name="T37" fmla="*/ 2 h 12"/>
                <a:gd name="T38" fmla="*/ 0 w 23"/>
                <a:gd name="T39" fmla="*/ 6 h 12"/>
                <a:gd name="T40" fmla="*/ 0 w 23"/>
                <a:gd name="T41" fmla="*/ 7 h 12"/>
                <a:gd name="T42" fmla="*/ 0 w 23"/>
                <a:gd name="T43" fmla="*/ 7 h 12"/>
                <a:gd name="T44" fmla="*/ 11 w 23"/>
                <a:gd name="T4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2" y="12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2" y="7"/>
                    <a:pt x="18" y="4"/>
                    <a:pt x="12" y="3"/>
                  </a:cubicBezTo>
                  <a:cubicBezTo>
                    <a:pt x="6" y="2"/>
                    <a:pt x="1" y="4"/>
                    <a:pt x="1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2"/>
                    <a:pt x="6" y="0"/>
                    <a:pt x="13" y="1"/>
                  </a:cubicBezTo>
                  <a:cubicBezTo>
                    <a:pt x="17" y="2"/>
                    <a:pt x="20" y="4"/>
                    <a:pt x="22" y="6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lose/>
                  <a:moveTo>
                    <a:pt x="11" y="2"/>
                  </a:moveTo>
                  <a:cubicBezTo>
                    <a:pt x="11" y="2"/>
                    <a:pt x="12" y="2"/>
                    <a:pt x="12" y="2"/>
                  </a:cubicBezTo>
                  <a:cubicBezTo>
                    <a:pt x="18" y="3"/>
                    <a:pt x="23" y="7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3" y="10"/>
                  </a:cubicBezTo>
                  <a:cubicBezTo>
                    <a:pt x="23" y="9"/>
                    <a:pt x="22" y="7"/>
                    <a:pt x="22" y="6"/>
                  </a:cubicBezTo>
                  <a:cubicBezTo>
                    <a:pt x="20" y="4"/>
                    <a:pt x="17" y="2"/>
                    <a:pt x="12" y="2"/>
                  </a:cubicBezTo>
                  <a:cubicBezTo>
                    <a:pt x="6" y="1"/>
                    <a:pt x="1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5" y="2"/>
                    <a:pt x="1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ṣļîḑé-Freeform: Shape 252"/>
            <p:cNvSpPr>
              <a:spLocks/>
            </p:cNvSpPr>
            <p:nvPr/>
          </p:nvSpPr>
          <p:spPr bwMode="auto">
            <a:xfrm>
              <a:off x="9643277" y="5956101"/>
              <a:ext cx="462131" cy="203207"/>
            </a:xfrm>
            <a:custGeom>
              <a:avLst/>
              <a:gdLst>
                <a:gd name="T0" fmla="*/ 0 w 23"/>
                <a:gd name="T1" fmla="*/ 6 h 10"/>
                <a:gd name="T2" fmla="*/ 12 w 23"/>
                <a:gd name="T3" fmla="*/ 2 h 10"/>
                <a:gd name="T4" fmla="*/ 22 w 23"/>
                <a:gd name="T5" fmla="*/ 10 h 10"/>
                <a:gd name="T6" fmla="*/ 22 w 23"/>
                <a:gd name="T7" fmla="*/ 10 h 10"/>
                <a:gd name="T8" fmla="*/ 23 w 23"/>
                <a:gd name="T9" fmla="*/ 9 h 10"/>
                <a:gd name="T10" fmla="*/ 12 w 23"/>
                <a:gd name="T11" fmla="*/ 1 h 10"/>
                <a:gd name="T12" fmla="*/ 0 w 23"/>
                <a:gd name="T13" fmla="*/ 5 h 10"/>
                <a:gd name="T14" fmla="*/ 0 w 23"/>
                <a:gd name="T15" fmla="*/ 7 h 10"/>
                <a:gd name="T16" fmla="*/ 0 w 23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">
                  <a:moveTo>
                    <a:pt x="0" y="6"/>
                  </a:moveTo>
                  <a:cubicBezTo>
                    <a:pt x="0" y="3"/>
                    <a:pt x="6" y="1"/>
                    <a:pt x="12" y="2"/>
                  </a:cubicBezTo>
                  <a:cubicBezTo>
                    <a:pt x="18" y="3"/>
                    <a:pt x="23" y="7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3" y="6"/>
                    <a:pt x="19" y="2"/>
                    <a:pt x="12" y="1"/>
                  </a:cubicBezTo>
                  <a:cubicBezTo>
                    <a:pt x="6" y="0"/>
                    <a:pt x="0" y="2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ļîḑé-Freeform: Shape 253"/>
            <p:cNvSpPr>
              <a:spLocks/>
            </p:cNvSpPr>
            <p:nvPr/>
          </p:nvSpPr>
          <p:spPr bwMode="auto">
            <a:xfrm>
              <a:off x="9623612" y="5975766"/>
              <a:ext cx="481797" cy="204299"/>
            </a:xfrm>
            <a:custGeom>
              <a:avLst/>
              <a:gdLst>
                <a:gd name="T0" fmla="*/ 1 w 24"/>
                <a:gd name="T1" fmla="*/ 6 h 10"/>
                <a:gd name="T2" fmla="*/ 1 w 24"/>
                <a:gd name="T3" fmla="*/ 6 h 10"/>
                <a:gd name="T4" fmla="*/ 0 w 24"/>
                <a:gd name="T5" fmla="*/ 4 h 10"/>
                <a:gd name="T6" fmla="*/ 5 w 24"/>
                <a:gd name="T7" fmla="*/ 0 h 10"/>
                <a:gd name="T8" fmla="*/ 13 w 24"/>
                <a:gd name="T9" fmla="*/ 0 h 10"/>
                <a:gd name="T10" fmla="*/ 16 w 24"/>
                <a:gd name="T11" fmla="*/ 1 h 10"/>
                <a:gd name="T12" fmla="*/ 24 w 24"/>
                <a:gd name="T13" fmla="*/ 8 h 10"/>
                <a:gd name="T14" fmla="*/ 23 w 24"/>
                <a:gd name="T15" fmla="*/ 10 h 10"/>
                <a:gd name="T16" fmla="*/ 23 w 24"/>
                <a:gd name="T17" fmla="*/ 10 h 10"/>
                <a:gd name="T18" fmla="*/ 23 w 24"/>
                <a:gd name="T19" fmla="*/ 9 h 10"/>
                <a:gd name="T20" fmla="*/ 23 w 24"/>
                <a:gd name="T21" fmla="*/ 9 h 10"/>
                <a:gd name="T22" fmla="*/ 16 w 24"/>
                <a:gd name="T23" fmla="*/ 2 h 10"/>
                <a:gd name="T24" fmla="*/ 13 w 24"/>
                <a:gd name="T25" fmla="*/ 1 h 10"/>
                <a:gd name="T26" fmla="*/ 5 w 24"/>
                <a:gd name="T27" fmla="*/ 2 h 10"/>
                <a:gd name="T28" fmla="*/ 1 w 24"/>
                <a:gd name="T29" fmla="*/ 5 h 10"/>
                <a:gd name="T30" fmla="*/ 1 w 24"/>
                <a:gd name="T31" fmla="*/ 6 h 10"/>
                <a:gd name="T32" fmla="*/ 1 w 24"/>
                <a:gd name="T33" fmla="*/ 6 h 10"/>
                <a:gd name="T34" fmla="*/ 16 w 24"/>
                <a:gd name="T35" fmla="*/ 1 h 10"/>
                <a:gd name="T36" fmla="*/ 13 w 24"/>
                <a:gd name="T37" fmla="*/ 0 h 10"/>
                <a:gd name="T38" fmla="*/ 5 w 24"/>
                <a:gd name="T39" fmla="*/ 1 h 10"/>
                <a:gd name="T40" fmla="*/ 1 w 24"/>
                <a:gd name="T41" fmla="*/ 4 h 10"/>
                <a:gd name="T42" fmla="*/ 1 w 24"/>
                <a:gd name="T43" fmla="*/ 5 h 10"/>
                <a:gd name="T44" fmla="*/ 5 w 24"/>
                <a:gd name="T45" fmla="*/ 1 h 10"/>
                <a:gd name="T46" fmla="*/ 13 w 24"/>
                <a:gd name="T47" fmla="*/ 1 h 10"/>
                <a:gd name="T48" fmla="*/ 16 w 24"/>
                <a:gd name="T49" fmla="*/ 2 h 10"/>
                <a:gd name="T50" fmla="*/ 23 w 24"/>
                <a:gd name="T51" fmla="*/ 9 h 10"/>
                <a:gd name="T52" fmla="*/ 24 w 24"/>
                <a:gd name="T53" fmla="*/ 8 h 10"/>
                <a:gd name="T54" fmla="*/ 16 w 24"/>
                <a:gd name="T5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1" y="2"/>
                    <a:pt x="2" y="1"/>
                    <a:pt x="5" y="0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21" y="2"/>
                    <a:pt x="24" y="5"/>
                    <a:pt x="24" y="8"/>
                  </a:cubicBezTo>
                  <a:cubicBezTo>
                    <a:pt x="24" y="9"/>
                    <a:pt x="24" y="9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0" y="4"/>
                    <a:pt x="16" y="2"/>
                  </a:cubicBezTo>
                  <a:cubicBezTo>
                    <a:pt x="15" y="2"/>
                    <a:pt x="14" y="2"/>
                    <a:pt x="13" y="1"/>
                  </a:cubicBezTo>
                  <a:cubicBezTo>
                    <a:pt x="10" y="1"/>
                    <a:pt x="7" y="1"/>
                    <a:pt x="5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  <a:moveTo>
                    <a:pt x="16" y="1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0" y="0"/>
                    <a:pt x="7" y="0"/>
                    <a:pt x="5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5" y="1"/>
                  </a:cubicBezTo>
                  <a:cubicBezTo>
                    <a:pt x="7" y="1"/>
                    <a:pt x="10" y="1"/>
                    <a:pt x="13" y="1"/>
                  </a:cubicBezTo>
                  <a:cubicBezTo>
                    <a:pt x="14" y="1"/>
                    <a:pt x="15" y="2"/>
                    <a:pt x="16" y="2"/>
                  </a:cubicBezTo>
                  <a:cubicBezTo>
                    <a:pt x="21" y="3"/>
                    <a:pt x="24" y="6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5"/>
                    <a:pt x="21" y="3"/>
                    <a:pt x="16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ṣļîḑé-Freeform: Shape 254"/>
            <p:cNvSpPr>
              <a:spLocks/>
            </p:cNvSpPr>
            <p:nvPr/>
          </p:nvSpPr>
          <p:spPr bwMode="auto">
            <a:xfrm>
              <a:off x="5525610" y="5283115"/>
              <a:ext cx="703576" cy="1731627"/>
            </a:xfrm>
            <a:custGeom>
              <a:avLst/>
              <a:gdLst>
                <a:gd name="T0" fmla="*/ 34 w 35"/>
                <a:gd name="T1" fmla="*/ 35 h 85"/>
                <a:gd name="T2" fmla="*/ 27 w 35"/>
                <a:gd name="T3" fmla="*/ 35 h 85"/>
                <a:gd name="T4" fmla="*/ 22 w 35"/>
                <a:gd name="T5" fmla="*/ 30 h 85"/>
                <a:gd name="T6" fmla="*/ 20 w 35"/>
                <a:gd name="T7" fmla="*/ 25 h 85"/>
                <a:gd name="T8" fmla="*/ 20 w 35"/>
                <a:gd name="T9" fmla="*/ 23 h 85"/>
                <a:gd name="T10" fmla="*/ 20 w 35"/>
                <a:gd name="T11" fmla="*/ 21 h 85"/>
                <a:gd name="T12" fmla="*/ 19 w 35"/>
                <a:gd name="T13" fmla="*/ 20 h 85"/>
                <a:gd name="T14" fmla="*/ 17 w 35"/>
                <a:gd name="T15" fmla="*/ 19 h 85"/>
                <a:gd name="T16" fmla="*/ 15 w 35"/>
                <a:gd name="T17" fmla="*/ 19 h 85"/>
                <a:gd name="T18" fmla="*/ 13 w 35"/>
                <a:gd name="T19" fmla="*/ 20 h 85"/>
                <a:gd name="T20" fmla="*/ 9 w 35"/>
                <a:gd name="T21" fmla="*/ 20 h 85"/>
                <a:gd name="T22" fmla="*/ 6 w 35"/>
                <a:gd name="T23" fmla="*/ 11 h 85"/>
                <a:gd name="T24" fmla="*/ 5 w 35"/>
                <a:gd name="T25" fmla="*/ 7 h 85"/>
                <a:gd name="T26" fmla="*/ 6 w 35"/>
                <a:gd name="T27" fmla="*/ 5 h 85"/>
                <a:gd name="T28" fmla="*/ 4 w 35"/>
                <a:gd name="T29" fmla="*/ 4 h 85"/>
                <a:gd name="T30" fmla="*/ 4 w 35"/>
                <a:gd name="T31" fmla="*/ 1 h 85"/>
                <a:gd name="T32" fmla="*/ 2 w 35"/>
                <a:gd name="T33" fmla="*/ 1 h 85"/>
                <a:gd name="T34" fmla="*/ 2 w 35"/>
                <a:gd name="T35" fmla="*/ 5 h 85"/>
                <a:gd name="T36" fmla="*/ 0 w 35"/>
                <a:gd name="T37" fmla="*/ 7 h 85"/>
                <a:gd name="T38" fmla="*/ 2 w 35"/>
                <a:gd name="T39" fmla="*/ 9 h 85"/>
                <a:gd name="T40" fmla="*/ 3 w 35"/>
                <a:gd name="T41" fmla="*/ 12 h 85"/>
                <a:gd name="T42" fmla="*/ 4 w 35"/>
                <a:gd name="T43" fmla="*/ 15 h 85"/>
                <a:gd name="T44" fmla="*/ 6 w 35"/>
                <a:gd name="T45" fmla="*/ 22 h 85"/>
                <a:gd name="T46" fmla="*/ 5 w 35"/>
                <a:gd name="T47" fmla="*/ 29 h 85"/>
                <a:gd name="T48" fmla="*/ 7 w 35"/>
                <a:gd name="T49" fmla="*/ 31 h 85"/>
                <a:gd name="T50" fmla="*/ 8 w 35"/>
                <a:gd name="T51" fmla="*/ 33 h 85"/>
                <a:gd name="T52" fmla="*/ 8 w 35"/>
                <a:gd name="T53" fmla="*/ 37 h 85"/>
                <a:gd name="T54" fmla="*/ 11 w 35"/>
                <a:gd name="T55" fmla="*/ 39 h 85"/>
                <a:gd name="T56" fmla="*/ 9 w 35"/>
                <a:gd name="T57" fmla="*/ 45 h 85"/>
                <a:gd name="T58" fmla="*/ 11 w 35"/>
                <a:gd name="T59" fmla="*/ 49 h 85"/>
                <a:gd name="T60" fmla="*/ 12 w 35"/>
                <a:gd name="T61" fmla="*/ 55 h 85"/>
                <a:gd name="T62" fmla="*/ 13 w 35"/>
                <a:gd name="T63" fmla="*/ 60 h 85"/>
                <a:gd name="T64" fmla="*/ 13 w 35"/>
                <a:gd name="T65" fmla="*/ 63 h 85"/>
                <a:gd name="T66" fmla="*/ 13 w 35"/>
                <a:gd name="T67" fmla="*/ 67 h 85"/>
                <a:gd name="T68" fmla="*/ 14 w 35"/>
                <a:gd name="T69" fmla="*/ 72 h 85"/>
                <a:gd name="T70" fmla="*/ 15 w 35"/>
                <a:gd name="T71" fmla="*/ 76 h 85"/>
                <a:gd name="T72" fmla="*/ 13 w 35"/>
                <a:gd name="T73" fmla="*/ 78 h 85"/>
                <a:gd name="T74" fmla="*/ 13 w 35"/>
                <a:gd name="T75" fmla="*/ 82 h 85"/>
                <a:gd name="T76" fmla="*/ 35 w 35"/>
                <a:gd name="T77" fmla="*/ 80 h 85"/>
                <a:gd name="T78" fmla="*/ 32 w 35"/>
                <a:gd name="T79" fmla="*/ 75 h 85"/>
                <a:gd name="T80" fmla="*/ 30 w 35"/>
                <a:gd name="T81" fmla="*/ 61 h 85"/>
                <a:gd name="T82" fmla="*/ 31 w 35"/>
                <a:gd name="T83" fmla="*/ 58 h 85"/>
                <a:gd name="T84" fmla="*/ 29 w 35"/>
                <a:gd name="T85" fmla="*/ 48 h 85"/>
                <a:gd name="T86" fmla="*/ 33 w 35"/>
                <a:gd name="T87" fmla="*/ 42 h 85"/>
                <a:gd name="T88" fmla="*/ 9 w 35"/>
                <a:gd name="T89" fmla="*/ 22 h 85"/>
                <a:gd name="T90" fmla="*/ 12 w 35"/>
                <a:gd name="T91" fmla="*/ 22 h 85"/>
                <a:gd name="T92" fmla="*/ 12 w 35"/>
                <a:gd name="T93" fmla="*/ 26 h 85"/>
                <a:gd name="T94" fmla="*/ 10 w 35"/>
                <a:gd name="T95" fmla="*/ 23 h 85"/>
                <a:gd name="T96" fmla="*/ 13 w 35"/>
                <a:gd name="T97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" h="85">
                  <a:moveTo>
                    <a:pt x="34" y="38"/>
                  </a:moveTo>
                  <a:cubicBezTo>
                    <a:pt x="34" y="37"/>
                    <a:pt x="34" y="36"/>
                    <a:pt x="34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2" y="35"/>
                    <a:pt x="31" y="34"/>
                    <a:pt x="30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5"/>
                    <a:pt x="27" y="35"/>
                  </a:cubicBezTo>
                  <a:cubicBezTo>
                    <a:pt x="26" y="35"/>
                    <a:pt x="26" y="35"/>
                    <a:pt x="25" y="34"/>
                  </a:cubicBezTo>
                  <a:cubicBezTo>
                    <a:pt x="25" y="32"/>
                    <a:pt x="24" y="31"/>
                    <a:pt x="24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29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0" y="25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1"/>
                    <a:pt x="23" y="21"/>
                    <a:pt x="24" y="21"/>
                  </a:cubicBezTo>
                  <a:cubicBezTo>
                    <a:pt x="24" y="21"/>
                    <a:pt x="20" y="21"/>
                    <a:pt x="20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0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20" y="17"/>
                    <a:pt x="20" y="1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6" y="18"/>
                    <a:pt x="15" y="16"/>
                    <a:pt x="15" y="15"/>
                  </a:cubicBezTo>
                  <a:cubicBezTo>
                    <a:pt x="15" y="17"/>
                    <a:pt x="15" y="18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10" y="18"/>
                    <a:pt x="13" y="20"/>
                    <a:pt x="13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7" y="16"/>
                    <a:pt x="7" y="15"/>
                  </a:cubicBezTo>
                  <a:cubicBezTo>
                    <a:pt x="7" y="15"/>
                    <a:pt x="7" y="14"/>
                    <a:pt x="6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6" y="5"/>
                  </a:cubicBezTo>
                  <a:cubicBezTo>
                    <a:pt x="6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5"/>
                    <a:pt x="4" y="14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5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7" y="31"/>
                    <a:pt x="7" y="31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4"/>
                    <a:pt x="8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9" y="43"/>
                    <a:pt x="10" y="44"/>
                    <a:pt x="10" y="44"/>
                  </a:cubicBezTo>
                  <a:cubicBezTo>
                    <a:pt x="10" y="44"/>
                    <a:pt x="9" y="44"/>
                    <a:pt x="9" y="45"/>
                  </a:cubicBezTo>
                  <a:cubicBezTo>
                    <a:pt x="9" y="45"/>
                    <a:pt x="9" y="46"/>
                    <a:pt x="10" y="46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9"/>
                    <a:pt x="11" y="49"/>
                  </a:cubicBezTo>
                  <a:cubicBezTo>
                    <a:pt x="11" y="49"/>
                    <a:pt x="11" y="50"/>
                    <a:pt x="11" y="52"/>
                  </a:cubicBezTo>
                  <a:cubicBezTo>
                    <a:pt x="11" y="53"/>
                    <a:pt x="12" y="53"/>
                    <a:pt x="12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6"/>
                  </a:cubicBezTo>
                  <a:cubicBezTo>
                    <a:pt x="12" y="57"/>
                    <a:pt x="13" y="57"/>
                    <a:pt x="13" y="58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3" y="60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4" y="65"/>
                    <a:pt x="13" y="65"/>
                  </a:cubicBezTo>
                  <a:cubicBezTo>
                    <a:pt x="13" y="66"/>
                    <a:pt x="13" y="67"/>
                    <a:pt x="13" y="67"/>
                  </a:cubicBezTo>
                  <a:cubicBezTo>
                    <a:pt x="14" y="68"/>
                    <a:pt x="14" y="68"/>
                    <a:pt x="14" y="69"/>
                  </a:cubicBezTo>
                  <a:cubicBezTo>
                    <a:pt x="14" y="69"/>
                    <a:pt x="14" y="71"/>
                    <a:pt x="14" y="71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3"/>
                    <a:pt x="15" y="74"/>
                  </a:cubicBezTo>
                  <a:cubicBezTo>
                    <a:pt x="15" y="74"/>
                    <a:pt x="15" y="75"/>
                    <a:pt x="15" y="75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5" y="76"/>
                    <a:pt x="14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79"/>
                    <a:pt x="13" y="79"/>
                    <a:pt x="13" y="80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3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21" y="84"/>
                    <a:pt x="28" y="83"/>
                    <a:pt x="35" y="82"/>
                  </a:cubicBezTo>
                  <a:cubicBezTo>
                    <a:pt x="35" y="81"/>
                    <a:pt x="35" y="81"/>
                    <a:pt x="35" y="80"/>
                  </a:cubicBezTo>
                  <a:cubicBezTo>
                    <a:pt x="35" y="80"/>
                    <a:pt x="35" y="79"/>
                    <a:pt x="34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5"/>
                    <a:pt x="32" y="75"/>
                    <a:pt x="32" y="75"/>
                  </a:cubicBezTo>
                  <a:cubicBezTo>
                    <a:pt x="32" y="75"/>
                    <a:pt x="31" y="68"/>
                    <a:pt x="30" y="68"/>
                  </a:cubicBezTo>
                  <a:cubicBezTo>
                    <a:pt x="31" y="67"/>
                    <a:pt x="31" y="66"/>
                    <a:pt x="31" y="66"/>
                  </a:cubicBezTo>
                  <a:cubicBezTo>
                    <a:pt x="31" y="66"/>
                    <a:pt x="30" y="62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0"/>
                    <a:pt x="31" y="59"/>
                  </a:cubicBezTo>
                  <a:cubicBezTo>
                    <a:pt x="31" y="59"/>
                    <a:pt x="31" y="58"/>
                    <a:pt x="31" y="58"/>
                  </a:cubicBezTo>
                  <a:cubicBezTo>
                    <a:pt x="31" y="58"/>
                    <a:pt x="30" y="54"/>
                    <a:pt x="30" y="54"/>
                  </a:cubicBezTo>
                  <a:cubicBezTo>
                    <a:pt x="30" y="53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1" y="47"/>
                    <a:pt x="31" y="47"/>
                  </a:cubicBezTo>
                  <a:cubicBezTo>
                    <a:pt x="31" y="46"/>
                    <a:pt x="31" y="44"/>
                    <a:pt x="31" y="43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1"/>
                    <a:pt x="34" y="40"/>
                    <a:pt x="34" y="39"/>
                  </a:cubicBezTo>
                  <a:cubicBezTo>
                    <a:pt x="34" y="39"/>
                    <a:pt x="34" y="38"/>
                    <a:pt x="34" y="38"/>
                  </a:cubicBezTo>
                  <a:close/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1" y="23"/>
                    <a:pt x="10" y="23"/>
                  </a:cubicBezTo>
                  <a:lnTo>
                    <a:pt x="9" y="22"/>
                  </a:ln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3" y="25"/>
                    <a:pt x="13" y="25"/>
                  </a:cubicBezTo>
                  <a:lnTo>
                    <a:pt x="12" y="2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ṣļîḑé-Freeform: Shape 255"/>
            <p:cNvSpPr>
              <a:spLocks/>
            </p:cNvSpPr>
            <p:nvPr/>
          </p:nvSpPr>
          <p:spPr bwMode="auto">
            <a:xfrm>
              <a:off x="6550383" y="4835187"/>
              <a:ext cx="823752" cy="2077953"/>
            </a:xfrm>
            <a:custGeom>
              <a:avLst/>
              <a:gdLst>
                <a:gd name="T0" fmla="*/ 29 w 41"/>
                <a:gd name="T1" fmla="*/ 101 h 102"/>
                <a:gd name="T2" fmla="*/ 35 w 41"/>
                <a:gd name="T3" fmla="*/ 101 h 102"/>
                <a:gd name="T4" fmla="*/ 40 w 41"/>
                <a:gd name="T5" fmla="*/ 68 h 102"/>
                <a:gd name="T6" fmla="*/ 30 w 41"/>
                <a:gd name="T7" fmla="*/ 35 h 102"/>
                <a:gd name="T8" fmla="*/ 5 w 41"/>
                <a:gd name="T9" fmla="*/ 15 h 102"/>
                <a:gd name="T10" fmla="*/ 23 w 41"/>
                <a:gd name="T11" fmla="*/ 44 h 102"/>
                <a:gd name="T12" fmla="*/ 10 w 41"/>
                <a:gd name="T13" fmla="*/ 48 h 102"/>
                <a:gd name="T14" fmla="*/ 25 w 41"/>
                <a:gd name="T15" fmla="*/ 39 h 102"/>
                <a:gd name="T16" fmla="*/ 28 w 41"/>
                <a:gd name="T17" fmla="*/ 51 h 102"/>
                <a:gd name="T18" fmla="*/ 26 w 41"/>
                <a:gd name="T19" fmla="*/ 44 h 102"/>
                <a:gd name="T20" fmla="*/ 25 w 41"/>
                <a:gd name="T21" fmla="*/ 40 h 102"/>
                <a:gd name="T22" fmla="*/ 10 w 41"/>
                <a:gd name="T23" fmla="*/ 55 h 102"/>
                <a:gd name="T24" fmla="*/ 11 w 41"/>
                <a:gd name="T25" fmla="*/ 59 h 102"/>
                <a:gd name="T26" fmla="*/ 28 w 41"/>
                <a:gd name="T27" fmla="*/ 62 h 102"/>
                <a:gd name="T28" fmla="*/ 11 w 41"/>
                <a:gd name="T29" fmla="*/ 66 h 102"/>
                <a:gd name="T30" fmla="*/ 12 w 41"/>
                <a:gd name="T31" fmla="*/ 70 h 102"/>
                <a:gd name="T32" fmla="*/ 29 w 41"/>
                <a:gd name="T33" fmla="*/ 71 h 102"/>
                <a:gd name="T34" fmla="*/ 29 w 41"/>
                <a:gd name="T35" fmla="*/ 97 h 102"/>
                <a:gd name="T36" fmla="*/ 13 w 41"/>
                <a:gd name="T37" fmla="*/ 95 h 102"/>
                <a:gd name="T38" fmla="*/ 29 w 41"/>
                <a:gd name="T39" fmla="*/ 92 h 102"/>
                <a:gd name="T40" fmla="*/ 13 w 41"/>
                <a:gd name="T41" fmla="*/ 86 h 102"/>
                <a:gd name="T42" fmla="*/ 30 w 41"/>
                <a:gd name="T43" fmla="*/ 82 h 102"/>
                <a:gd name="T44" fmla="*/ 30 w 41"/>
                <a:gd name="T45" fmla="*/ 78 h 102"/>
                <a:gd name="T46" fmla="*/ 12 w 41"/>
                <a:gd name="T47" fmla="*/ 77 h 102"/>
                <a:gd name="T48" fmla="*/ 29 w 41"/>
                <a:gd name="T49" fmla="*/ 53 h 102"/>
                <a:gd name="T50" fmla="*/ 32 w 41"/>
                <a:gd name="T51" fmla="*/ 81 h 102"/>
                <a:gd name="T52" fmla="*/ 32 w 41"/>
                <a:gd name="T53" fmla="*/ 89 h 102"/>
                <a:gd name="T54" fmla="*/ 33 w 41"/>
                <a:gd name="T55" fmla="*/ 92 h 102"/>
                <a:gd name="T56" fmla="*/ 32 w 41"/>
                <a:gd name="T57" fmla="*/ 84 h 102"/>
                <a:gd name="T58" fmla="*/ 32 w 41"/>
                <a:gd name="T59" fmla="*/ 84 h 102"/>
                <a:gd name="T60" fmla="*/ 33 w 41"/>
                <a:gd name="T61" fmla="*/ 72 h 102"/>
                <a:gd name="T62" fmla="*/ 32 w 41"/>
                <a:gd name="T63" fmla="*/ 69 h 102"/>
                <a:gd name="T64" fmla="*/ 33 w 41"/>
                <a:gd name="T65" fmla="*/ 65 h 102"/>
                <a:gd name="T66" fmla="*/ 31 w 41"/>
                <a:gd name="T67" fmla="*/ 62 h 102"/>
                <a:gd name="T68" fmla="*/ 31 w 41"/>
                <a:gd name="T69" fmla="*/ 58 h 102"/>
                <a:gd name="T70" fmla="*/ 32 w 41"/>
                <a:gd name="T71" fmla="*/ 99 h 102"/>
                <a:gd name="T72" fmla="*/ 33 w 41"/>
                <a:gd name="T73" fmla="*/ 94 h 102"/>
                <a:gd name="T74" fmla="*/ 36 w 41"/>
                <a:gd name="T75" fmla="*/ 96 h 102"/>
                <a:gd name="T76" fmla="*/ 36 w 41"/>
                <a:gd name="T77" fmla="*/ 92 h 102"/>
                <a:gd name="T78" fmla="*/ 34 w 41"/>
                <a:gd name="T79" fmla="*/ 89 h 102"/>
                <a:gd name="T80" fmla="*/ 37 w 41"/>
                <a:gd name="T81" fmla="*/ 86 h 102"/>
                <a:gd name="T82" fmla="*/ 34 w 41"/>
                <a:gd name="T83" fmla="*/ 79 h 102"/>
                <a:gd name="T84" fmla="*/ 36 w 41"/>
                <a:gd name="T85" fmla="*/ 77 h 102"/>
                <a:gd name="T86" fmla="*/ 36 w 41"/>
                <a:gd name="T87" fmla="*/ 72 h 102"/>
                <a:gd name="T88" fmla="*/ 34 w 41"/>
                <a:gd name="T89" fmla="*/ 69 h 102"/>
                <a:gd name="T90" fmla="*/ 36 w 41"/>
                <a:gd name="T91" fmla="*/ 67 h 102"/>
                <a:gd name="T92" fmla="*/ 32 w 41"/>
                <a:gd name="T93" fmla="*/ 60 h 102"/>
                <a:gd name="T94" fmla="*/ 34 w 41"/>
                <a:gd name="T95" fmla="*/ 58 h 102"/>
                <a:gd name="T96" fmla="*/ 33 w 41"/>
                <a:gd name="T97" fmla="*/ 54 h 102"/>
                <a:gd name="T98" fmla="*/ 30 w 41"/>
                <a:gd name="T99" fmla="*/ 51 h 102"/>
                <a:gd name="T100" fmla="*/ 31 w 41"/>
                <a:gd name="T101" fmla="*/ 49 h 102"/>
                <a:gd name="T102" fmla="*/ 27 w 41"/>
                <a:gd name="T103" fmla="*/ 42 h 102"/>
                <a:gd name="T104" fmla="*/ 28 w 41"/>
                <a:gd name="T105" fmla="*/ 40 h 102"/>
                <a:gd name="T106" fmla="*/ 26 w 41"/>
                <a:gd name="T107" fmla="*/ 37 h 102"/>
                <a:gd name="T108" fmla="*/ 22 w 41"/>
                <a:gd name="T109" fmla="*/ 34 h 102"/>
                <a:gd name="T110" fmla="*/ 10 w 41"/>
                <a:gd name="T111" fmla="*/ 43 h 102"/>
                <a:gd name="T112" fmla="*/ 21 w 41"/>
                <a:gd name="T113" fmla="*/ 38 h 102"/>
                <a:gd name="T114" fmla="*/ 8 w 41"/>
                <a:gd name="T115" fmla="*/ 1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102">
                  <a:moveTo>
                    <a:pt x="7" y="102"/>
                  </a:moveTo>
                  <a:cubicBezTo>
                    <a:pt x="10" y="102"/>
                    <a:pt x="12" y="102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5" y="101"/>
                    <a:pt x="15" y="101"/>
                    <a:pt x="14" y="100"/>
                  </a:cubicBezTo>
                  <a:cubicBezTo>
                    <a:pt x="19" y="100"/>
                    <a:pt x="24" y="100"/>
                    <a:pt x="28" y="99"/>
                  </a:cubicBezTo>
                  <a:cubicBezTo>
                    <a:pt x="28" y="100"/>
                    <a:pt x="28" y="100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1" y="100"/>
                    <a:pt x="31" y="100"/>
                    <a:pt x="31" y="99"/>
                  </a:cubicBezTo>
                  <a:cubicBezTo>
                    <a:pt x="31" y="99"/>
                    <a:pt x="32" y="99"/>
                    <a:pt x="32" y="99"/>
                  </a:cubicBezTo>
                  <a:cubicBezTo>
                    <a:pt x="32" y="100"/>
                    <a:pt x="32" y="100"/>
                    <a:pt x="32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00"/>
                    <a:pt x="32" y="100"/>
                    <a:pt x="33" y="99"/>
                  </a:cubicBezTo>
                  <a:cubicBezTo>
                    <a:pt x="34" y="99"/>
                    <a:pt x="35" y="99"/>
                    <a:pt x="36" y="99"/>
                  </a:cubicBezTo>
                  <a:cubicBezTo>
                    <a:pt x="35" y="100"/>
                    <a:pt x="35" y="100"/>
                    <a:pt x="35" y="101"/>
                  </a:cubicBezTo>
                  <a:cubicBezTo>
                    <a:pt x="38" y="101"/>
                    <a:pt x="39" y="101"/>
                    <a:pt x="40" y="101"/>
                  </a:cubicBezTo>
                  <a:cubicBezTo>
                    <a:pt x="39" y="100"/>
                    <a:pt x="39" y="97"/>
                    <a:pt x="39" y="96"/>
                  </a:cubicBezTo>
                  <a:cubicBezTo>
                    <a:pt x="39" y="95"/>
                    <a:pt x="40" y="92"/>
                    <a:pt x="40" y="92"/>
                  </a:cubicBezTo>
                  <a:cubicBezTo>
                    <a:pt x="39" y="90"/>
                    <a:pt x="40" y="88"/>
                    <a:pt x="41" y="87"/>
                  </a:cubicBezTo>
                  <a:cubicBezTo>
                    <a:pt x="40" y="86"/>
                    <a:pt x="40" y="83"/>
                    <a:pt x="41" y="82"/>
                  </a:cubicBezTo>
                  <a:cubicBezTo>
                    <a:pt x="40" y="81"/>
                    <a:pt x="40" y="78"/>
                    <a:pt x="41" y="77"/>
                  </a:cubicBezTo>
                  <a:cubicBezTo>
                    <a:pt x="40" y="76"/>
                    <a:pt x="40" y="74"/>
                    <a:pt x="40" y="72"/>
                  </a:cubicBezTo>
                  <a:cubicBezTo>
                    <a:pt x="39" y="71"/>
                    <a:pt x="40" y="69"/>
                    <a:pt x="40" y="68"/>
                  </a:cubicBezTo>
                  <a:cubicBezTo>
                    <a:pt x="38" y="66"/>
                    <a:pt x="38" y="64"/>
                    <a:pt x="39" y="63"/>
                  </a:cubicBezTo>
                  <a:cubicBezTo>
                    <a:pt x="37" y="61"/>
                    <a:pt x="37" y="59"/>
                    <a:pt x="37" y="59"/>
                  </a:cubicBezTo>
                  <a:cubicBezTo>
                    <a:pt x="36" y="57"/>
                    <a:pt x="36" y="55"/>
                    <a:pt x="36" y="54"/>
                  </a:cubicBezTo>
                  <a:cubicBezTo>
                    <a:pt x="34" y="52"/>
                    <a:pt x="34" y="50"/>
                    <a:pt x="34" y="50"/>
                  </a:cubicBezTo>
                  <a:cubicBezTo>
                    <a:pt x="31" y="47"/>
                    <a:pt x="32" y="45"/>
                    <a:pt x="32" y="45"/>
                  </a:cubicBezTo>
                  <a:cubicBezTo>
                    <a:pt x="32" y="45"/>
                    <a:pt x="32" y="45"/>
                    <a:pt x="30" y="44"/>
                  </a:cubicBezTo>
                  <a:cubicBezTo>
                    <a:pt x="29" y="42"/>
                    <a:pt x="28" y="40"/>
                    <a:pt x="28" y="40"/>
                  </a:cubicBezTo>
                  <a:cubicBezTo>
                    <a:pt x="29" y="38"/>
                    <a:pt x="30" y="37"/>
                    <a:pt x="30" y="35"/>
                  </a:cubicBezTo>
                  <a:cubicBezTo>
                    <a:pt x="30" y="35"/>
                    <a:pt x="32" y="35"/>
                    <a:pt x="33" y="35"/>
                  </a:cubicBezTo>
                  <a:cubicBezTo>
                    <a:pt x="35" y="35"/>
                    <a:pt x="34" y="34"/>
                    <a:pt x="33" y="34"/>
                  </a:cubicBezTo>
                  <a:cubicBezTo>
                    <a:pt x="30" y="33"/>
                    <a:pt x="26" y="34"/>
                    <a:pt x="25" y="34"/>
                  </a:cubicBezTo>
                  <a:cubicBezTo>
                    <a:pt x="24" y="34"/>
                    <a:pt x="23" y="34"/>
                    <a:pt x="22" y="34"/>
                  </a:cubicBezTo>
                  <a:cubicBezTo>
                    <a:pt x="13" y="21"/>
                    <a:pt x="7" y="16"/>
                    <a:pt x="7" y="16"/>
                  </a:cubicBezTo>
                  <a:cubicBezTo>
                    <a:pt x="7" y="11"/>
                    <a:pt x="6" y="5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5" y="7"/>
                    <a:pt x="5" y="11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34"/>
                    <a:pt x="5" y="37"/>
                  </a:cubicBezTo>
                  <a:cubicBezTo>
                    <a:pt x="3" y="37"/>
                    <a:pt x="0" y="38"/>
                    <a:pt x="0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1"/>
                    <a:pt x="4" y="42"/>
                    <a:pt x="5" y="43"/>
                  </a:cubicBezTo>
                  <a:cubicBezTo>
                    <a:pt x="6" y="63"/>
                    <a:pt x="7" y="83"/>
                    <a:pt x="7" y="102"/>
                  </a:cubicBezTo>
                  <a:close/>
                  <a:moveTo>
                    <a:pt x="10" y="46"/>
                  </a:moveTo>
                  <a:cubicBezTo>
                    <a:pt x="14" y="45"/>
                    <a:pt x="19" y="44"/>
                    <a:pt x="23" y="44"/>
                  </a:cubicBezTo>
                  <a:cubicBezTo>
                    <a:pt x="23" y="44"/>
                    <a:pt x="24" y="45"/>
                    <a:pt x="24" y="45"/>
                  </a:cubicBezTo>
                  <a:cubicBezTo>
                    <a:pt x="19" y="46"/>
                    <a:pt x="15" y="47"/>
                    <a:pt x="10" y="47"/>
                  </a:cubicBezTo>
                  <a:cubicBezTo>
                    <a:pt x="10" y="47"/>
                    <a:pt x="10" y="46"/>
                    <a:pt x="10" y="46"/>
                  </a:cubicBezTo>
                  <a:close/>
                  <a:moveTo>
                    <a:pt x="10" y="48"/>
                  </a:moveTo>
                  <a:cubicBezTo>
                    <a:pt x="15" y="47"/>
                    <a:pt x="19" y="47"/>
                    <a:pt x="24" y="46"/>
                  </a:cubicBezTo>
                  <a:cubicBezTo>
                    <a:pt x="24" y="47"/>
                    <a:pt x="24" y="47"/>
                    <a:pt x="25" y="48"/>
                  </a:cubicBezTo>
                  <a:cubicBezTo>
                    <a:pt x="20" y="48"/>
                    <a:pt x="15" y="49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0" y="50"/>
                  </a:moveTo>
                  <a:cubicBezTo>
                    <a:pt x="15" y="50"/>
                    <a:pt x="20" y="49"/>
                    <a:pt x="25" y="48"/>
                  </a:cubicBezTo>
                  <a:cubicBezTo>
                    <a:pt x="25" y="49"/>
                    <a:pt x="25" y="49"/>
                    <a:pt x="25" y="50"/>
                  </a:cubicBezTo>
                  <a:cubicBezTo>
                    <a:pt x="20" y="51"/>
                    <a:pt x="15" y="51"/>
                    <a:pt x="10" y="52"/>
                  </a:cubicBezTo>
                  <a:cubicBezTo>
                    <a:pt x="10" y="51"/>
                    <a:pt x="10" y="51"/>
                    <a:pt x="10" y="50"/>
                  </a:cubicBezTo>
                  <a:close/>
                  <a:moveTo>
                    <a:pt x="24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lnTo>
                    <a:pt x="24" y="39"/>
                  </a:lnTo>
                  <a:close/>
                  <a:moveTo>
                    <a:pt x="28" y="48"/>
                  </a:moveTo>
                  <a:cubicBezTo>
                    <a:pt x="27" y="48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8"/>
                    <a:pt x="28" y="48"/>
                  </a:cubicBez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0"/>
                    <a:pt x="28" y="50"/>
                    <a:pt x="28" y="49"/>
                  </a:cubicBezTo>
                  <a:lnTo>
                    <a:pt x="29" y="49"/>
                  </a:lnTo>
                  <a:close/>
                  <a:moveTo>
                    <a:pt x="27" y="46"/>
                  </a:moveTo>
                  <a:cubicBezTo>
                    <a:pt x="27" y="46"/>
                    <a:pt x="27" y="45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6"/>
                    <a:pt x="28" y="46"/>
                  </a:cubicBezTo>
                  <a:lnTo>
                    <a:pt x="27" y="46"/>
                  </a:lnTo>
                  <a:close/>
                  <a:moveTo>
                    <a:pt x="26" y="44"/>
                  </a:moveTo>
                  <a:cubicBezTo>
                    <a:pt x="26" y="43"/>
                    <a:pt x="26" y="43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7" y="44"/>
                  </a:cubicBezTo>
                  <a:lnTo>
                    <a:pt x="26" y="44"/>
                  </a:lnTo>
                  <a:close/>
                  <a:moveTo>
                    <a:pt x="25" y="42"/>
                  </a:moveTo>
                  <a:cubicBezTo>
                    <a:pt x="25" y="41"/>
                    <a:pt x="25" y="41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6" y="42"/>
                  </a:cubicBezTo>
                  <a:lnTo>
                    <a:pt x="25" y="42"/>
                  </a:lnTo>
                  <a:close/>
                  <a:moveTo>
                    <a:pt x="10" y="52"/>
                  </a:moveTo>
                  <a:cubicBezTo>
                    <a:pt x="15" y="52"/>
                    <a:pt x="20" y="51"/>
                    <a:pt x="25" y="50"/>
                  </a:cubicBezTo>
                  <a:cubicBezTo>
                    <a:pt x="26" y="51"/>
                    <a:pt x="26" y="52"/>
                    <a:pt x="26" y="52"/>
                  </a:cubicBezTo>
                  <a:cubicBezTo>
                    <a:pt x="21" y="53"/>
                    <a:pt x="16" y="54"/>
                    <a:pt x="10" y="54"/>
                  </a:cubicBezTo>
                  <a:cubicBezTo>
                    <a:pt x="10" y="54"/>
                    <a:pt x="10" y="53"/>
                    <a:pt x="10" y="52"/>
                  </a:cubicBezTo>
                  <a:close/>
                  <a:moveTo>
                    <a:pt x="10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6" y="54"/>
                    <a:pt x="21" y="53"/>
                    <a:pt x="26" y="53"/>
                  </a:cubicBezTo>
                  <a:cubicBezTo>
                    <a:pt x="26" y="53"/>
                    <a:pt x="26" y="54"/>
                    <a:pt x="27" y="55"/>
                  </a:cubicBezTo>
                  <a:cubicBezTo>
                    <a:pt x="21" y="55"/>
                    <a:pt x="16" y="56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6" y="56"/>
                    <a:pt x="21" y="56"/>
                    <a:pt x="27" y="55"/>
                  </a:cubicBezTo>
                  <a:cubicBezTo>
                    <a:pt x="27" y="56"/>
                    <a:pt x="27" y="56"/>
                    <a:pt x="27" y="57"/>
                  </a:cubicBezTo>
                  <a:cubicBezTo>
                    <a:pt x="22" y="57"/>
                    <a:pt x="16" y="58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9"/>
                    <a:pt x="22" y="58"/>
                    <a:pt x="27" y="57"/>
                  </a:cubicBezTo>
                  <a:cubicBezTo>
                    <a:pt x="27" y="58"/>
                    <a:pt x="28" y="59"/>
                    <a:pt x="28" y="59"/>
                  </a:cubicBezTo>
                  <a:cubicBezTo>
                    <a:pt x="22" y="60"/>
                    <a:pt x="17" y="60"/>
                    <a:pt x="11" y="61"/>
                  </a:cubicBezTo>
                  <a:cubicBezTo>
                    <a:pt x="11" y="59"/>
                    <a:pt x="11" y="57"/>
                    <a:pt x="10" y="55"/>
                  </a:cubicBezTo>
                  <a:close/>
                  <a:moveTo>
                    <a:pt x="11" y="62"/>
                  </a:moveTo>
                  <a:cubicBezTo>
                    <a:pt x="17" y="61"/>
                    <a:pt x="22" y="60"/>
                    <a:pt x="28" y="60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2" y="62"/>
                    <a:pt x="17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lose/>
                  <a:moveTo>
                    <a:pt x="11" y="64"/>
                  </a:moveTo>
                  <a:cubicBezTo>
                    <a:pt x="17" y="63"/>
                    <a:pt x="23" y="63"/>
                    <a:pt x="28" y="62"/>
                  </a:cubicBezTo>
                  <a:cubicBezTo>
                    <a:pt x="28" y="63"/>
                    <a:pt x="28" y="63"/>
                    <a:pt x="29" y="64"/>
                  </a:cubicBezTo>
                  <a:cubicBezTo>
                    <a:pt x="23" y="64"/>
                    <a:pt x="17" y="65"/>
                    <a:pt x="11" y="66"/>
                  </a:cubicBezTo>
                  <a:cubicBezTo>
                    <a:pt x="11" y="65"/>
                    <a:pt x="11" y="64"/>
                    <a:pt x="11" y="64"/>
                  </a:cubicBezTo>
                  <a:close/>
                  <a:moveTo>
                    <a:pt x="11" y="66"/>
                  </a:moveTo>
                  <a:cubicBezTo>
                    <a:pt x="17" y="65"/>
                    <a:pt x="23" y="65"/>
                    <a:pt x="29" y="64"/>
                  </a:cubicBezTo>
                  <a:cubicBezTo>
                    <a:pt x="29" y="65"/>
                    <a:pt x="29" y="66"/>
                    <a:pt x="29" y="66"/>
                  </a:cubicBezTo>
                  <a:cubicBezTo>
                    <a:pt x="23" y="67"/>
                    <a:pt x="17" y="67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11" y="68"/>
                  </a:moveTo>
                  <a:cubicBezTo>
                    <a:pt x="17" y="68"/>
                    <a:pt x="23" y="67"/>
                    <a:pt x="29" y="67"/>
                  </a:cubicBezTo>
                  <a:cubicBezTo>
                    <a:pt x="29" y="67"/>
                    <a:pt x="29" y="68"/>
                    <a:pt x="29" y="68"/>
                  </a:cubicBezTo>
                  <a:cubicBezTo>
                    <a:pt x="23" y="69"/>
                    <a:pt x="17" y="70"/>
                    <a:pt x="12" y="70"/>
                  </a:cubicBezTo>
                  <a:cubicBezTo>
                    <a:pt x="12" y="70"/>
                    <a:pt x="12" y="69"/>
                    <a:pt x="11" y="68"/>
                  </a:cubicBezTo>
                  <a:close/>
                  <a:moveTo>
                    <a:pt x="12" y="71"/>
                  </a:moveTo>
                  <a:cubicBezTo>
                    <a:pt x="18" y="70"/>
                    <a:pt x="23" y="69"/>
                    <a:pt x="29" y="69"/>
                  </a:cubicBezTo>
                  <a:cubicBezTo>
                    <a:pt x="29" y="70"/>
                    <a:pt x="29" y="70"/>
                    <a:pt x="29" y="71"/>
                  </a:cubicBezTo>
                  <a:cubicBezTo>
                    <a:pt x="24" y="71"/>
                    <a:pt x="18" y="72"/>
                    <a:pt x="12" y="72"/>
                  </a:cubicBezTo>
                  <a:cubicBezTo>
                    <a:pt x="12" y="72"/>
                    <a:pt x="12" y="71"/>
                    <a:pt x="12" y="71"/>
                  </a:cubicBezTo>
                  <a:close/>
                  <a:moveTo>
                    <a:pt x="12" y="73"/>
                  </a:moveTo>
                  <a:cubicBezTo>
                    <a:pt x="18" y="72"/>
                    <a:pt x="24" y="72"/>
                    <a:pt x="29" y="71"/>
                  </a:cubicBezTo>
                  <a:cubicBezTo>
                    <a:pt x="29" y="72"/>
                    <a:pt x="30" y="73"/>
                    <a:pt x="30" y="73"/>
                  </a:cubicBezTo>
                  <a:cubicBezTo>
                    <a:pt x="24" y="74"/>
                    <a:pt x="18" y="74"/>
                    <a:pt x="12" y="75"/>
                  </a:cubicBezTo>
                  <a:cubicBezTo>
                    <a:pt x="12" y="74"/>
                    <a:pt x="12" y="73"/>
                    <a:pt x="12" y="73"/>
                  </a:cubicBezTo>
                  <a:close/>
                  <a:moveTo>
                    <a:pt x="28" y="99"/>
                  </a:moveTo>
                  <a:cubicBezTo>
                    <a:pt x="24" y="99"/>
                    <a:pt x="19" y="99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9" y="98"/>
                    <a:pt x="24" y="97"/>
                    <a:pt x="29" y="97"/>
                  </a:cubicBezTo>
                  <a:cubicBezTo>
                    <a:pt x="29" y="98"/>
                    <a:pt x="29" y="98"/>
                    <a:pt x="28" y="99"/>
                  </a:cubicBezTo>
                  <a:close/>
                  <a:moveTo>
                    <a:pt x="29" y="97"/>
                  </a:moveTo>
                  <a:cubicBezTo>
                    <a:pt x="24" y="97"/>
                    <a:pt x="19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9" y="95"/>
                    <a:pt x="24" y="95"/>
                    <a:pt x="29" y="95"/>
                  </a:cubicBezTo>
                  <a:cubicBezTo>
                    <a:pt x="29" y="95"/>
                    <a:pt x="29" y="96"/>
                    <a:pt x="29" y="97"/>
                  </a:cubicBezTo>
                  <a:close/>
                  <a:moveTo>
                    <a:pt x="29" y="94"/>
                  </a:moveTo>
                  <a:cubicBezTo>
                    <a:pt x="24" y="94"/>
                    <a:pt x="19" y="95"/>
                    <a:pt x="13" y="95"/>
                  </a:cubicBezTo>
                  <a:cubicBezTo>
                    <a:pt x="13" y="94"/>
                    <a:pt x="13" y="94"/>
                    <a:pt x="13" y="93"/>
                  </a:cubicBezTo>
                  <a:cubicBezTo>
                    <a:pt x="19" y="93"/>
                    <a:pt x="24" y="93"/>
                    <a:pt x="29" y="92"/>
                  </a:cubicBezTo>
                  <a:cubicBezTo>
                    <a:pt x="29" y="93"/>
                    <a:pt x="29" y="94"/>
                    <a:pt x="29" y="94"/>
                  </a:cubicBezTo>
                  <a:close/>
                  <a:moveTo>
                    <a:pt x="29" y="92"/>
                  </a:moveTo>
                  <a:cubicBezTo>
                    <a:pt x="24" y="92"/>
                    <a:pt x="19" y="92"/>
                    <a:pt x="13" y="93"/>
                  </a:cubicBezTo>
                  <a:cubicBezTo>
                    <a:pt x="13" y="92"/>
                    <a:pt x="13" y="92"/>
                    <a:pt x="13" y="91"/>
                  </a:cubicBezTo>
                  <a:cubicBezTo>
                    <a:pt x="19" y="91"/>
                    <a:pt x="24" y="90"/>
                    <a:pt x="29" y="90"/>
                  </a:cubicBezTo>
                  <a:cubicBezTo>
                    <a:pt x="29" y="91"/>
                    <a:pt x="29" y="91"/>
                    <a:pt x="29" y="92"/>
                  </a:cubicBezTo>
                  <a:close/>
                  <a:moveTo>
                    <a:pt x="29" y="89"/>
                  </a:moveTo>
                  <a:cubicBezTo>
                    <a:pt x="24" y="90"/>
                    <a:pt x="19" y="90"/>
                    <a:pt x="13" y="91"/>
                  </a:cubicBezTo>
                  <a:cubicBezTo>
                    <a:pt x="13" y="90"/>
                    <a:pt x="13" y="89"/>
                    <a:pt x="13" y="89"/>
                  </a:cubicBezTo>
                  <a:cubicBezTo>
                    <a:pt x="19" y="88"/>
                    <a:pt x="24" y="88"/>
                    <a:pt x="30" y="88"/>
                  </a:cubicBezTo>
                  <a:cubicBezTo>
                    <a:pt x="30" y="88"/>
                    <a:pt x="30" y="89"/>
                    <a:pt x="29" y="89"/>
                  </a:cubicBezTo>
                  <a:close/>
                  <a:moveTo>
                    <a:pt x="30" y="87"/>
                  </a:moveTo>
                  <a:cubicBezTo>
                    <a:pt x="24" y="87"/>
                    <a:pt x="19" y="88"/>
                    <a:pt x="13" y="88"/>
                  </a:cubicBezTo>
                  <a:cubicBezTo>
                    <a:pt x="13" y="88"/>
                    <a:pt x="13" y="87"/>
                    <a:pt x="13" y="86"/>
                  </a:cubicBezTo>
                  <a:cubicBezTo>
                    <a:pt x="18" y="86"/>
                    <a:pt x="24" y="86"/>
                    <a:pt x="30" y="85"/>
                  </a:cubicBezTo>
                  <a:cubicBezTo>
                    <a:pt x="30" y="86"/>
                    <a:pt x="30" y="87"/>
                    <a:pt x="30" y="87"/>
                  </a:cubicBezTo>
                  <a:close/>
                  <a:moveTo>
                    <a:pt x="30" y="85"/>
                  </a:moveTo>
                  <a:cubicBezTo>
                    <a:pt x="24" y="85"/>
                    <a:pt x="18" y="86"/>
                    <a:pt x="13" y="86"/>
                  </a:cubicBezTo>
                  <a:cubicBezTo>
                    <a:pt x="13" y="85"/>
                    <a:pt x="13" y="85"/>
                    <a:pt x="13" y="84"/>
                  </a:cubicBezTo>
                  <a:cubicBezTo>
                    <a:pt x="18" y="84"/>
                    <a:pt x="24" y="83"/>
                    <a:pt x="30" y="83"/>
                  </a:cubicBezTo>
                  <a:cubicBezTo>
                    <a:pt x="30" y="84"/>
                    <a:pt x="30" y="84"/>
                    <a:pt x="30" y="85"/>
                  </a:cubicBezTo>
                  <a:close/>
                  <a:moveTo>
                    <a:pt x="30" y="82"/>
                  </a:moveTo>
                  <a:cubicBezTo>
                    <a:pt x="24" y="83"/>
                    <a:pt x="18" y="83"/>
                    <a:pt x="13" y="84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8" y="82"/>
                    <a:pt x="24" y="82"/>
                    <a:pt x="30" y="81"/>
                  </a:cubicBezTo>
                  <a:cubicBezTo>
                    <a:pt x="30" y="82"/>
                    <a:pt x="30" y="82"/>
                    <a:pt x="30" y="82"/>
                  </a:cubicBezTo>
                  <a:close/>
                  <a:moveTo>
                    <a:pt x="30" y="79"/>
                  </a:moveTo>
                  <a:cubicBezTo>
                    <a:pt x="24" y="80"/>
                    <a:pt x="18" y="80"/>
                    <a:pt x="12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8" y="79"/>
                    <a:pt x="24" y="79"/>
                    <a:pt x="30" y="78"/>
                  </a:cubicBezTo>
                  <a:lnTo>
                    <a:pt x="30" y="79"/>
                  </a:lnTo>
                  <a:close/>
                  <a:moveTo>
                    <a:pt x="30" y="78"/>
                  </a:moveTo>
                  <a:cubicBezTo>
                    <a:pt x="24" y="78"/>
                    <a:pt x="18" y="79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8" y="77"/>
                    <a:pt x="24" y="76"/>
                    <a:pt x="30" y="76"/>
                  </a:cubicBezTo>
                  <a:cubicBezTo>
                    <a:pt x="30" y="77"/>
                    <a:pt x="30" y="77"/>
                    <a:pt x="30" y="78"/>
                  </a:cubicBezTo>
                  <a:close/>
                  <a:moveTo>
                    <a:pt x="30" y="75"/>
                  </a:moveTo>
                  <a:cubicBezTo>
                    <a:pt x="24" y="76"/>
                    <a:pt x="18" y="76"/>
                    <a:pt x="12" y="77"/>
                  </a:cubicBezTo>
                  <a:cubicBezTo>
                    <a:pt x="12" y="76"/>
                    <a:pt x="12" y="76"/>
                    <a:pt x="12" y="75"/>
                  </a:cubicBezTo>
                  <a:cubicBezTo>
                    <a:pt x="18" y="75"/>
                    <a:pt x="24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lose/>
                  <a:moveTo>
                    <a:pt x="29" y="53"/>
                  </a:moveTo>
                  <a:cubicBezTo>
                    <a:pt x="29" y="52"/>
                    <a:pt x="29" y="52"/>
                    <a:pt x="2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3"/>
                    <a:pt x="29" y="53"/>
                    <a:pt x="29" y="53"/>
                  </a:cubicBezTo>
                  <a:close/>
                  <a:moveTo>
                    <a:pt x="30" y="53"/>
                  </a:moveTo>
                  <a:cubicBezTo>
                    <a:pt x="30" y="54"/>
                    <a:pt x="30" y="55"/>
                    <a:pt x="31" y="55"/>
                  </a:cubicBezTo>
                  <a:cubicBezTo>
                    <a:pt x="30" y="55"/>
                    <a:pt x="30" y="55"/>
                    <a:pt x="29" y="55"/>
                  </a:cubicBezTo>
                  <a:cubicBezTo>
                    <a:pt x="29" y="55"/>
                    <a:pt x="29" y="54"/>
                    <a:pt x="29" y="53"/>
                  </a:cubicBezTo>
                  <a:cubicBezTo>
                    <a:pt x="29" y="53"/>
                    <a:pt x="30" y="53"/>
                    <a:pt x="30" y="53"/>
                  </a:cubicBezTo>
                  <a:close/>
                  <a:moveTo>
                    <a:pt x="34" y="79"/>
                  </a:moveTo>
                  <a:cubicBezTo>
                    <a:pt x="34" y="80"/>
                    <a:pt x="34" y="81"/>
                    <a:pt x="34" y="81"/>
                  </a:cubicBezTo>
                  <a:cubicBezTo>
                    <a:pt x="33" y="81"/>
                    <a:pt x="33" y="81"/>
                    <a:pt x="32" y="81"/>
                  </a:cubicBezTo>
                  <a:cubicBezTo>
                    <a:pt x="32" y="80"/>
                    <a:pt x="32" y="78"/>
                    <a:pt x="32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3" y="79"/>
                    <a:pt x="33" y="79"/>
                    <a:pt x="32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9"/>
                    <a:pt x="33" y="79"/>
                    <a:pt x="34" y="79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0"/>
                    <a:pt x="32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1"/>
                    <a:pt x="33" y="91"/>
                  </a:cubicBezTo>
                  <a:lnTo>
                    <a:pt x="32" y="91"/>
                  </a:lnTo>
                  <a:close/>
                  <a:moveTo>
                    <a:pt x="33" y="92"/>
                  </a:moveTo>
                  <a:cubicBezTo>
                    <a:pt x="33" y="92"/>
                    <a:pt x="33" y="93"/>
                    <a:pt x="3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3"/>
                    <a:pt x="32" y="92"/>
                    <a:pt x="32" y="92"/>
                  </a:cubicBezTo>
                  <a:lnTo>
                    <a:pt x="33" y="92"/>
                  </a:lnTo>
                  <a:close/>
                  <a:moveTo>
                    <a:pt x="32" y="89"/>
                  </a:moveTo>
                  <a:cubicBezTo>
                    <a:pt x="32" y="88"/>
                    <a:pt x="32" y="87"/>
                    <a:pt x="32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8"/>
                    <a:pt x="33" y="89"/>
                  </a:cubicBezTo>
                  <a:lnTo>
                    <a:pt x="32" y="89"/>
                  </a:lnTo>
                  <a:close/>
                  <a:moveTo>
                    <a:pt x="32" y="86"/>
                  </a:moveTo>
                  <a:cubicBezTo>
                    <a:pt x="32" y="86"/>
                    <a:pt x="32" y="85"/>
                    <a:pt x="32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85"/>
                    <a:pt x="33" y="85"/>
                    <a:pt x="33" y="86"/>
                  </a:cubicBezTo>
                  <a:lnTo>
                    <a:pt x="32" y="86"/>
                  </a:lnTo>
                  <a:close/>
                  <a:moveTo>
                    <a:pt x="32" y="84"/>
                  </a:moveTo>
                  <a:cubicBezTo>
                    <a:pt x="32" y="83"/>
                    <a:pt x="32" y="82"/>
                    <a:pt x="32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3"/>
                    <a:pt x="34" y="84"/>
                  </a:cubicBezTo>
                  <a:lnTo>
                    <a:pt x="32" y="84"/>
                  </a:lnTo>
                  <a:close/>
                  <a:moveTo>
                    <a:pt x="32" y="76"/>
                  </a:moveTo>
                  <a:cubicBezTo>
                    <a:pt x="32" y="76"/>
                    <a:pt x="32" y="75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5"/>
                    <a:pt x="33" y="76"/>
                    <a:pt x="34" y="76"/>
                  </a:cubicBezTo>
                  <a:cubicBezTo>
                    <a:pt x="33" y="76"/>
                    <a:pt x="33" y="76"/>
                    <a:pt x="32" y="76"/>
                  </a:cubicBezTo>
                  <a:close/>
                  <a:moveTo>
                    <a:pt x="32" y="74"/>
                  </a:moveTo>
                  <a:cubicBezTo>
                    <a:pt x="32" y="73"/>
                    <a:pt x="32" y="73"/>
                    <a:pt x="32" y="72"/>
                  </a:cubicBezTo>
                  <a:cubicBezTo>
                    <a:pt x="32" y="72"/>
                    <a:pt x="33" y="72"/>
                    <a:pt x="33" y="72"/>
                  </a:cubicBezTo>
                  <a:cubicBezTo>
                    <a:pt x="33" y="73"/>
                    <a:pt x="33" y="73"/>
                    <a:pt x="33" y="74"/>
                  </a:cubicBezTo>
                  <a:cubicBezTo>
                    <a:pt x="33" y="74"/>
                    <a:pt x="33" y="74"/>
                    <a:pt x="32" y="74"/>
                  </a:cubicBezTo>
                  <a:close/>
                  <a:moveTo>
                    <a:pt x="32" y="72"/>
                  </a:moveTo>
                  <a:cubicBezTo>
                    <a:pt x="32" y="71"/>
                    <a:pt x="32" y="70"/>
                    <a:pt x="32" y="70"/>
                  </a:cubicBezTo>
                  <a:cubicBezTo>
                    <a:pt x="32" y="70"/>
                    <a:pt x="33" y="70"/>
                    <a:pt x="33" y="70"/>
                  </a:cubicBezTo>
                  <a:cubicBezTo>
                    <a:pt x="33" y="70"/>
                    <a:pt x="33" y="71"/>
                    <a:pt x="33" y="72"/>
                  </a:cubicBezTo>
                  <a:cubicBezTo>
                    <a:pt x="33" y="72"/>
                    <a:pt x="32" y="72"/>
                    <a:pt x="32" y="72"/>
                  </a:cubicBezTo>
                  <a:close/>
                  <a:moveTo>
                    <a:pt x="32" y="69"/>
                  </a:moveTo>
                  <a:cubicBezTo>
                    <a:pt x="32" y="69"/>
                    <a:pt x="32" y="68"/>
                    <a:pt x="32" y="67"/>
                  </a:cubicBezTo>
                  <a:cubicBezTo>
                    <a:pt x="32" y="67"/>
                    <a:pt x="32" y="67"/>
                    <a:pt x="33" y="67"/>
                  </a:cubicBezTo>
                  <a:cubicBezTo>
                    <a:pt x="33" y="68"/>
                    <a:pt x="33" y="69"/>
                    <a:pt x="33" y="69"/>
                  </a:cubicBezTo>
                  <a:cubicBezTo>
                    <a:pt x="33" y="69"/>
                    <a:pt x="32" y="69"/>
                    <a:pt x="32" y="69"/>
                  </a:cubicBezTo>
                  <a:close/>
                  <a:moveTo>
                    <a:pt x="31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2" y="65"/>
                    <a:pt x="32" y="65"/>
                    <a:pt x="33" y="65"/>
                  </a:cubicBezTo>
                  <a:cubicBezTo>
                    <a:pt x="33" y="66"/>
                    <a:pt x="33" y="66"/>
                    <a:pt x="33" y="67"/>
                  </a:cubicBezTo>
                  <a:cubicBezTo>
                    <a:pt x="32" y="67"/>
                    <a:pt x="32" y="67"/>
                    <a:pt x="31" y="67"/>
                  </a:cubicBezTo>
                  <a:close/>
                  <a:moveTo>
                    <a:pt x="31" y="65"/>
                  </a:moveTo>
                  <a:cubicBezTo>
                    <a:pt x="31" y="64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4"/>
                    <a:pt x="32" y="64"/>
                  </a:cubicBezTo>
                  <a:cubicBezTo>
                    <a:pt x="32" y="65"/>
                    <a:pt x="32" y="65"/>
                    <a:pt x="31" y="65"/>
                  </a:cubicBezTo>
                  <a:close/>
                  <a:moveTo>
                    <a:pt x="31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1"/>
                    <a:pt x="30" y="60"/>
                  </a:cubicBezTo>
                  <a:cubicBezTo>
                    <a:pt x="31" y="60"/>
                    <a:pt x="31" y="60"/>
                    <a:pt x="32" y="60"/>
                  </a:cubicBezTo>
                  <a:cubicBezTo>
                    <a:pt x="32" y="61"/>
                    <a:pt x="32" y="62"/>
                    <a:pt x="32" y="62"/>
                  </a:cubicBezTo>
                  <a:cubicBezTo>
                    <a:pt x="32" y="62"/>
                    <a:pt x="31" y="62"/>
                    <a:pt x="31" y="62"/>
                  </a:cubicBezTo>
                  <a:close/>
                  <a:moveTo>
                    <a:pt x="30" y="60"/>
                  </a:moveTo>
                  <a:cubicBezTo>
                    <a:pt x="30" y="59"/>
                    <a:pt x="30" y="59"/>
                    <a:pt x="30" y="58"/>
                  </a:cubicBezTo>
                  <a:cubicBezTo>
                    <a:pt x="30" y="58"/>
                    <a:pt x="31" y="58"/>
                    <a:pt x="31" y="58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1" y="60"/>
                    <a:pt x="31" y="60"/>
                    <a:pt x="30" y="60"/>
                  </a:cubicBezTo>
                  <a:close/>
                  <a:moveTo>
                    <a:pt x="30" y="58"/>
                  </a:moveTo>
                  <a:cubicBezTo>
                    <a:pt x="30" y="57"/>
                    <a:pt x="30" y="56"/>
                    <a:pt x="29" y="56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1" y="56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32" y="99"/>
                  </a:moveTo>
                  <a:cubicBezTo>
                    <a:pt x="31" y="99"/>
                    <a:pt x="31" y="99"/>
                    <a:pt x="31" y="99"/>
                  </a:cubicBezTo>
                  <a:cubicBezTo>
                    <a:pt x="31" y="98"/>
                    <a:pt x="31" y="97"/>
                    <a:pt x="31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8"/>
                    <a:pt x="32" y="99"/>
                  </a:cubicBezTo>
                  <a:close/>
                  <a:moveTo>
                    <a:pt x="31" y="96"/>
                  </a:moveTo>
                  <a:cubicBezTo>
                    <a:pt x="32" y="96"/>
                    <a:pt x="32" y="95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5"/>
                    <a:pt x="33" y="96"/>
                    <a:pt x="32" y="96"/>
                  </a:cubicBezTo>
                  <a:lnTo>
                    <a:pt x="31" y="96"/>
                  </a:lnTo>
                  <a:close/>
                  <a:moveTo>
                    <a:pt x="36" y="99"/>
                  </a:moveTo>
                  <a:cubicBezTo>
                    <a:pt x="35" y="99"/>
                    <a:pt x="34" y="99"/>
                    <a:pt x="33" y="99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4" y="97"/>
                    <a:pt x="35" y="97"/>
                    <a:pt x="36" y="97"/>
                  </a:cubicBezTo>
                  <a:cubicBezTo>
                    <a:pt x="36" y="97"/>
                    <a:pt x="36" y="98"/>
                    <a:pt x="36" y="99"/>
                  </a:cubicBezTo>
                  <a:close/>
                  <a:moveTo>
                    <a:pt x="36" y="96"/>
                  </a:moveTo>
                  <a:cubicBezTo>
                    <a:pt x="35" y="96"/>
                    <a:pt x="34" y="96"/>
                    <a:pt x="33" y="96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4" y="94"/>
                    <a:pt x="35" y="94"/>
                    <a:pt x="36" y="94"/>
                  </a:cubicBezTo>
                  <a:cubicBezTo>
                    <a:pt x="36" y="95"/>
                    <a:pt x="36" y="95"/>
                    <a:pt x="36" y="96"/>
                  </a:cubicBezTo>
                  <a:close/>
                  <a:moveTo>
                    <a:pt x="36" y="94"/>
                  </a:moveTo>
                  <a:cubicBezTo>
                    <a:pt x="35" y="94"/>
                    <a:pt x="34" y="94"/>
                    <a:pt x="33" y="94"/>
                  </a:cubicBezTo>
                  <a:cubicBezTo>
                    <a:pt x="33" y="93"/>
                    <a:pt x="33" y="92"/>
                    <a:pt x="33" y="92"/>
                  </a:cubicBezTo>
                  <a:cubicBezTo>
                    <a:pt x="34" y="92"/>
                    <a:pt x="35" y="92"/>
                    <a:pt x="36" y="92"/>
                  </a:cubicBezTo>
                  <a:cubicBezTo>
                    <a:pt x="36" y="92"/>
                    <a:pt x="36" y="93"/>
                    <a:pt x="36" y="94"/>
                  </a:cubicBezTo>
                  <a:close/>
                  <a:moveTo>
                    <a:pt x="36" y="91"/>
                  </a:moveTo>
                  <a:cubicBezTo>
                    <a:pt x="35" y="91"/>
                    <a:pt x="34" y="91"/>
                    <a:pt x="34" y="91"/>
                  </a:cubicBezTo>
                  <a:cubicBezTo>
                    <a:pt x="34" y="91"/>
                    <a:pt x="34" y="90"/>
                    <a:pt x="34" y="89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90"/>
                    <a:pt x="36" y="90"/>
                    <a:pt x="36" y="91"/>
                  </a:cubicBezTo>
                  <a:close/>
                  <a:moveTo>
                    <a:pt x="36" y="89"/>
                  </a:moveTo>
                  <a:cubicBezTo>
                    <a:pt x="36" y="89"/>
                    <a:pt x="35" y="89"/>
                    <a:pt x="34" y="89"/>
                  </a:cubicBezTo>
                  <a:cubicBezTo>
                    <a:pt x="34" y="88"/>
                    <a:pt x="34" y="87"/>
                    <a:pt x="34" y="87"/>
                  </a:cubicBezTo>
                  <a:cubicBezTo>
                    <a:pt x="35" y="87"/>
                    <a:pt x="36" y="87"/>
                    <a:pt x="37" y="87"/>
                  </a:cubicBezTo>
                  <a:cubicBezTo>
                    <a:pt x="37" y="87"/>
                    <a:pt x="37" y="88"/>
                    <a:pt x="36" y="89"/>
                  </a:cubicBezTo>
                  <a:close/>
                  <a:moveTo>
                    <a:pt x="37" y="86"/>
                  </a:moveTo>
                  <a:cubicBezTo>
                    <a:pt x="36" y="86"/>
                    <a:pt x="35" y="86"/>
                    <a:pt x="34" y="86"/>
                  </a:cubicBezTo>
                  <a:cubicBezTo>
                    <a:pt x="34" y="85"/>
                    <a:pt x="34" y="85"/>
                    <a:pt x="34" y="84"/>
                  </a:cubicBezTo>
                  <a:cubicBezTo>
                    <a:pt x="35" y="84"/>
                    <a:pt x="36" y="84"/>
                    <a:pt x="37" y="84"/>
                  </a:cubicBezTo>
                  <a:cubicBezTo>
                    <a:pt x="37" y="85"/>
                    <a:pt x="37" y="86"/>
                    <a:pt x="37" y="86"/>
                  </a:cubicBezTo>
                  <a:close/>
                  <a:moveTo>
                    <a:pt x="37" y="84"/>
                  </a:moveTo>
                  <a:cubicBezTo>
                    <a:pt x="36" y="84"/>
                    <a:pt x="35" y="84"/>
                    <a:pt x="34" y="84"/>
                  </a:cubicBezTo>
                  <a:cubicBezTo>
                    <a:pt x="34" y="83"/>
                    <a:pt x="34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7" y="83"/>
                    <a:pt x="37" y="83"/>
                    <a:pt x="37" y="84"/>
                  </a:cubicBezTo>
                  <a:close/>
                  <a:moveTo>
                    <a:pt x="37" y="82"/>
                  </a:moveTo>
                  <a:cubicBezTo>
                    <a:pt x="36" y="81"/>
                    <a:pt x="35" y="81"/>
                    <a:pt x="34" y="81"/>
                  </a:cubicBezTo>
                  <a:cubicBezTo>
                    <a:pt x="34" y="81"/>
                    <a:pt x="34" y="80"/>
                    <a:pt x="34" y="79"/>
                  </a:cubicBezTo>
                  <a:cubicBezTo>
                    <a:pt x="35" y="79"/>
                    <a:pt x="36" y="79"/>
                    <a:pt x="37" y="80"/>
                  </a:cubicBezTo>
                  <a:cubicBezTo>
                    <a:pt x="37" y="80"/>
                    <a:pt x="37" y="81"/>
                    <a:pt x="37" y="82"/>
                  </a:cubicBezTo>
                  <a:close/>
                  <a:moveTo>
                    <a:pt x="37" y="79"/>
                  </a:moveTo>
                  <a:cubicBezTo>
                    <a:pt x="36" y="79"/>
                    <a:pt x="35" y="79"/>
                    <a:pt x="34" y="79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5" y="77"/>
                    <a:pt x="36" y="77"/>
                    <a:pt x="37" y="77"/>
                  </a:cubicBezTo>
                  <a:cubicBezTo>
                    <a:pt x="37" y="78"/>
                    <a:pt x="37" y="78"/>
                    <a:pt x="37" y="79"/>
                  </a:cubicBezTo>
                  <a:close/>
                  <a:moveTo>
                    <a:pt x="36" y="77"/>
                  </a:moveTo>
                  <a:cubicBezTo>
                    <a:pt x="36" y="77"/>
                    <a:pt x="35" y="77"/>
                    <a:pt x="34" y="76"/>
                  </a:cubicBezTo>
                  <a:cubicBezTo>
                    <a:pt x="34" y="76"/>
                    <a:pt x="34" y="75"/>
                    <a:pt x="34" y="74"/>
                  </a:cubicBezTo>
                  <a:cubicBezTo>
                    <a:pt x="35" y="75"/>
                    <a:pt x="36" y="75"/>
                    <a:pt x="36" y="75"/>
                  </a:cubicBezTo>
                  <a:cubicBezTo>
                    <a:pt x="36" y="75"/>
                    <a:pt x="36" y="76"/>
                    <a:pt x="36" y="77"/>
                  </a:cubicBezTo>
                  <a:close/>
                  <a:moveTo>
                    <a:pt x="36" y="74"/>
                  </a:moveTo>
                  <a:cubicBezTo>
                    <a:pt x="36" y="74"/>
                    <a:pt x="35" y="74"/>
                    <a:pt x="34" y="74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5" y="72"/>
                    <a:pt x="35" y="72"/>
                    <a:pt x="36" y="72"/>
                  </a:cubicBezTo>
                  <a:cubicBezTo>
                    <a:pt x="36" y="73"/>
                    <a:pt x="36" y="74"/>
                    <a:pt x="36" y="74"/>
                  </a:cubicBezTo>
                  <a:close/>
                  <a:moveTo>
                    <a:pt x="36" y="72"/>
                  </a:moveTo>
                  <a:cubicBezTo>
                    <a:pt x="35" y="72"/>
                    <a:pt x="35" y="72"/>
                    <a:pt x="34" y="72"/>
                  </a:cubicBezTo>
                  <a:cubicBezTo>
                    <a:pt x="34" y="71"/>
                    <a:pt x="34" y="70"/>
                    <a:pt x="34" y="70"/>
                  </a:cubicBezTo>
                  <a:cubicBezTo>
                    <a:pt x="34" y="70"/>
                    <a:pt x="35" y="70"/>
                    <a:pt x="36" y="70"/>
                  </a:cubicBezTo>
                  <a:cubicBezTo>
                    <a:pt x="36" y="71"/>
                    <a:pt x="36" y="71"/>
                    <a:pt x="36" y="72"/>
                  </a:cubicBezTo>
                  <a:close/>
                  <a:moveTo>
                    <a:pt x="36" y="70"/>
                  </a:moveTo>
                  <a:cubicBezTo>
                    <a:pt x="35" y="70"/>
                    <a:pt x="34" y="69"/>
                    <a:pt x="34" y="69"/>
                  </a:cubicBezTo>
                  <a:cubicBezTo>
                    <a:pt x="33" y="69"/>
                    <a:pt x="33" y="68"/>
                    <a:pt x="33" y="67"/>
                  </a:cubicBezTo>
                  <a:cubicBezTo>
                    <a:pt x="34" y="67"/>
                    <a:pt x="35" y="68"/>
                    <a:pt x="36" y="68"/>
                  </a:cubicBezTo>
                  <a:cubicBezTo>
                    <a:pt x="36" y="68"/>
                    <a:pt x="36" y="69"/>
                    <a:pt x="36" y="70"/>
                  </a:cubicBezTo>
                  <a:close/>
                  <a:moveTo>
                    <a:pt x="36" y="67"/>
                  </a:moveTo>
                  <a:cubicBezTo>
                    <a:pt x="35" y="67"/>
                    <a:pt x="34" y="67"/>
                    <a:pt x="33" y="67"/>
                  </a:cubicBezTo>
                  <a:cubicBezTo>
                    <a:pt x="33" y="66"/>
                    <a:pt x="33" y="66"/>
                    <a:pt x="33" y="65"/>
                  </a:cubicBezTo>
                  <a:cubicBezTo>
                    <a:pt x="34" y="65"/>
                    <a:pt x="35" y="65"/>
                    <a:pt x="35" y="65"/>
                  </a:cubicBezTo>
                  <a:cubicBezTo>
                    <a:pt x="35" y="66"/>
                    <a:pt x="36" y="67"/>
                    <a:pt x="36" y="67"/>
                  </a:cubicBezTo>
                  <a:close/>
                  <a:moveTo>
                    <a:pt x="35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33" y="64"/>
                    <a:pt x="33" y="63"/>
                    <a:pt x="33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35" y="64"/>
                    <a:pt x="35" y="64"/>
                    <a:pt x="35" y="65"/>
                  </a:cubicBezTo>
                  <a:close/>
                  <a:moveTo>
                    <a:pt x="35" y="63"/>
                  </a:moveTo>
                  <a:cubicBezTo>
                    <a:pt x="34" y="63"/>
                    <a:pt x="33" y="62"/>
                    <a:pt x="33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5" y="61"/>
                    <a:pt x="35" y="62"/>
                    <a:pt x="35" y="63"/>
                  </a:cubicBezTo>
                  <a:close/>
                  <a:moveTo>
                    <a:pt x="35" y="60"/>
                  </a:moveTo>
                  <a:cubicBezTo>
                    <a:pt x="34" y="60"/>
                    <a:pt x="33" y="60"/>
                    <a:pt x="32" y="60"/>
                  </a:cubicBezTo>
                  <a:cubicBezTo>
                    <a:pt x="32" y="59"/>
                    <a:pt x="32" y="59"/>
                    <a:pt x="32" y="58"/>
                  </a:cubicBezTo>
                  <a:cubicBezTo>
                    <a:pt x="33" y="58"/>
                    <a:pt x="33" y="58"/>
                    <a:pt x="34" y="59"/>
                  </a:cubicBezTo>
                  <a:cubicBezTo>
                    <a:pt x="34" y="59"/>
                    <a:pt x="34" y="60"/>
                    <a:pt x="35" y="60"/>
                  </a:cubicBezTo>
                  <a:close/>
                  <a:moveTo>
                    <a:pt x="34" y="58"/>
                  </a:moveTo>
                  <a:cubicBezTo>
                    <a:pt x="33" y="58"/>
                    <a:pt x="32" y="58"/>
                    <a:pt x="32" y="57"/>
                  </a:cubicBezTo>
                  <a:cubicBezTo>
                    <a:pt x="31" y="57"/>
                    <a:pt x="31" y="56"/>
                    <a:pt x="31" y="56"/>
                  </a:cubicBezTo>
                  <a:cubicBezTo>
                    <a:pt x="32" y="56"/>
                    <a:pt x="33" y="56"/>
                    <a:pt x="34" y="56"/>
                  </a:cubicBezTo>
                  <a:cubicBezTo>
                    <a:pt x="34" y="57"/>
                    <a:pt x="34" y="57"/>
                    <a:pt x="34" y="58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5"/>
                    <a:pt x="31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5"/>
                    <a:pt x="33" y="55"/>
                    <a:pt x="33" y="56"/>
                  </a:cubicBezTo>
                  <a:close/>
                  <a:moveTo>
                    <a:pt x="33" y="54"/>
                  </a:moveTo>
                  <a:cubicBezTo>
                    <a:pt x="32" y="53"/>
                    <a:pt x="31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31" y="51"/>
                    <a:pt x="32" y="52"/>
                    <a:pt x="32" y="52"/>
                  </a:cubicBezTo>
                  <a:cubicBezTo>
                    <a:pt x="33" y="52"/>
                    <a:pt x="33" y="53"/>
                    <a:pt x="33" y="54"/>
                  </a:cubicBezTo>
                  <a:close/>
                  <a:moveTo>
                    <a:pt x="32" y="51"/>
                  </a:moveTo>
                  <a:cubicBezTo>
                    <a:pt x="31" y="51"/>
                    <a:pt x="31" y="51"/>
                    <a:pt x="30" y="51"/>
                  </a:cubicBezTo>
                  <a:cubicBezTo>
                    <a:pt x="30" y="50"/>
                    <a:pt x="29" y="50"/>
                    <a:pt x="29" y="49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50"/>
                    <a:pt x="32" y="51"/>
                    <a:pt x="32" y="51"/>
                  </a:cubicBezTo>
                  <a:close/>
                  <a:moveTo>
                    <a:pt x="31" y="49"/>
                  </a:moveTo>
                  <a:cubicBezTo>
                    <a:pt x="31" y="49"/>
                    <a:pt x="30" y="49"/>
                    <a:pt x="29" y="48"/>
                  </a:cubicBezTo>
                  <a:cubicBezTo>
                    <a:pt x="29" y="48"/>
                    <a:pt x="29" y="47"/>
                    <a:pt x="28" y="47"/>
                  </a:cubicBezTo>
                  <a:cubicBezTo>
                    <a:pt x="29" y="47"/>
                    <a:pt x="30" y="47"/>
                    <a:pt x="31" y="47"/>
                  </a:cubicBezTo>
                  <a:cubicBezTo>
                    <a:pt x="31" y="48"/>
                    <a:pt x="31" y="48"/>
                    <a:pt x="31" y="49"/>
                  </a:cubicBezTo>
                  <a:close/>
                  <a:moveTo>
                    <a:pt x="31" y="47"/>
                  </a:moveTo>
                  <a:cubicBezTo>
                    <a:pt x="30" y="47"/>
                    <a:pt x="29" y="46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0" y="46"/>
                    <a:pt x="30" y="46"/>
                    <a:pt x="31" y="47"/>
                  </a:cubicBezTo>
                  <a:close/>
                  <a:moveTo>
                    <a:pt x="30" y="45"/>
                  </a:moveTo>
                  <a:cubicBezTo>
                    <a:pt x="29" y="44"/>
                    <a:pt x="28" y="44"/>
                    <a:pt x="27" y="44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27" y="43"/>
                    <a:pt x="28" y="43"/>
                    <a:pt x="29" y="43"/>
                  </a:cubicBezTo>
                  <a:cubicBezTo>
                    <a:pt x="29" y="44"/>
                    <a:pt x="30" y="44"/>
                    <a:pt x="30" y="45"/>
                  </a:cubicBezTo>
                  <a:close/>
                  <a:moveTo>
                    <a:pt x="29" y="43"/>
                  </a:moveTo>
                  <a:cubicBezTo>
                    <a:pt x="28" y="42"/>
                    <a:pt x="27" y="42"/>
                    <a:pt x="26" y="42"/>
                  </a:cubicBezTo>
                  <a:cubicBezTo>
                    <a:pt x="26" y="41"/>
                    <a:pt x="26" y="41"/>
                    <a:pt x="26" y="40"/>
                  </a:cubicBezTo>
                  <a:cubicBezTo>
                    <a:pt x="26" y="40"/>
                    <a:pt x="27" y="41"/>
                    <a:pt x="28" y="41"/>
                  </a:cubicBezTo>
                  <a:cubicBezTo>
                    <a:pt x="28" y="41"/>
                    <a:pt x="29" y="42"/>
                    <a:pt x="29" y="43"/>
                  </a:cubicBezTo>
                  <a:close/>
                  <a:moveTo>
                    <a:pt x="28" y="40"/>
                  </a:moveTo>
                  <a:cubicBezTo>
                    <a:pt x="27" y="40"/>
                    <a:pt x="26" y="40"/>
                    <a:pt x="25" y="40"/>
                  </a:cubicBezTo>
                  <a:cubicBezTo>
                    <a:pt x="25" y="39"/>
                    <a:pt x="25" y="39"/>
                    <a:pt x="25" y="38"/>
                  </a:cubicBezTo>
                  <a:cubicBezTo>
                    <a:pt x="25" y="38"/>
                    <a:pt x="26" y="39"/>
                    <a:pt x="27" y="39"/>
                  </a:cubicBezTo>
                  <a:cubicBezTo>
                    <a:pt x="27" y="39"/>
                    <a:pt x="28" y="40"/>
                    <a:pt x="28" y="40"/>
                  </a:cubicBezTo>
                  <a:close/>
                  <a:moveTo>
                    <a:pt x="27" y="38"/>
                  </a:moveTo>
                  <a:cubicBezTo>
                    <a:pt x="26" y="38"/>
                    <a:pt x="25" y="38"/>
                    <a:pt x="24" y="37"/>
                  </a:cubicBezTo>
                  <a:cubicBezTo>
                    <a:pt x="24" y="37"/>
                    <a:pt x="24" y="36"/>
                    <a:pt x="23" y="36"/>
                  </a:cubicBezTo>
                  <a:cubicBezTo>
                    <a:pt x="24" y="36"/>
                    <a:pt x="25" y="36"/>
                    <a:pt x="26" y="37"/>
                  </a:cubicBezTo>
                  <a:cubicBezTo>
                    <a:pt x="26" y="37"/>
                    <a:pt x="26" y="38"/>
                    <a:pt x="27" y="38"/>
                  </a:cubicBezTo>
                  <a:close/>
                  <a:moveTo>
                    <a:pt x="25" y="35"/>
                  </a:move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4" y="36"/>
                    <a:pt x="23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4"/>
                    <a:pt x="24" y="35"/>
                    <a:pt x="25" y="35"/>
                  </a:cubicBezTo>
                  <a:close/>
                  <a:moveTo>
                    <a:pt x="23" y="43"/>
                  </a:moveTo>
                  <a:cubicBezTo>
                    <a:pt x="18" y="44"/>
                    <a:pt x="14" y="44"/>
                    <a:pt x="10" y="45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14" y="43"/>
                    <a:pt x="18" y="42"/>
                    <a:pt x="22" y="41"/>
                  </a:cubicBezTo>
                  <a:cubicBezTo>
                    <a:pt x="22" y="42"/>
                    <a:pt x="23" y="43"/>
                    <a:pt x="23" y="43"/>
                  </a:cubicBezTo>
                  <a:close/>
                  <a:moveTo>
                    <a:pt x="22" y="41"/>
                  </a:moveTo>
                  <a:cubicBezTo>
                    <a:pt x="18" y="42"/>
                    <a:pt x="14" y="42"/>
                    <a:pt x="10" y="43"/>
                  </a:cubicBezTo>
                  <a:cubicBezTo>
                    <a:pt x="10" y="43"/>
                    <a:pt x="10" y="42"/>
                    <a:pt x="9" y="42"/>
                  </a:cubicBezTo>
                  <a:cubicBezTo>
                    <a:pt x="13" y="41"/>
                    <a:pt x="17" y="40"/>
                    <a:pt x="21" y="40"/>
                  </a:cubicBezTo>
                  <a:cubicBezTo>
                    <a:pt x="22" y="40"/>
                    <a:pt x="22" y="41"/>
                    <a:pt x="22" y="41"/>
                  </a:cubicBezTo>
                  <a:close/>
                  <a:moveTo>
                    <a:pt x="21" y="38"/>
                  </a:moveTo>
                  <a:cubicBezTo>
                    <a:pt x="17" y="39"/>
                    <a:pt x="13" y="39"/>
                    <a:pt x="9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13" y="38"/>
                    <a:pt x="16" y="38"/>
                    <a:pt x="20" y="37"/>
                  </a:cubicBezTo>
                  <a:cubicBezTo>
                    <a:pt x="20" y="37"/>
                    <a:pt x="20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6" y="37"/>
                    <a:pt x="13" y="38"/>
                    <a:pt x="9" y="38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12" y="36"/>
                    <a:pt x="16" y="35"/>
                    <a:pt x="19" y="35"/>
                  </a:cubicBezTo>
                  <a:cubicBezTo>
                    <a:pt x="19" y="35"/>
                    <a:pt x="20" y="36"/>
                    <a:pt x="20" y="36"/>
                  </a:cubicBezTo>
                  <a:close/>
                  <a:moveTo>
                    <a:pt x="19" y="34"/>
                  </a:moveTo>
                  <a:cubicBezTo>
                    <a:pt x="16" y="35"/>
                    <a:pt x="12" y="36"/>
                    <a:pt x="9" y="36"/>
                  </a:cubicBezTo>
                  <a:cubicBezTo>
                    <a:pt x="9" y="31"/>
                    <a:pt x="8" y="25"/>
                    <a:pt x="8" y="19"/>
                  </a:cubicBezTo>
                  <a:cubicBezTo>
                    <a:pt x="8" y="19"/>
                    <a:pt x="13" y="25"/>
                    <a:pt x="19" y="3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şḻïďê-Freeform: Shape 256"/>
            <p:cNvSpPr>
              <a:spLocks/>
            </p:cNvSpPr>
            <p:nvPr/>
          </p:nvSpPr>
          <p:spPr bwMode="auto">
            <a:xfrm>
              <a:off x="7434223" y="5792225"/>
              <a:ext cx="1084862" cy="1080492"/>
            </a:xfrm>
            <a:custGeom>
              <a:avLst/>
              <a:gdLst>
                <a:gd name="T0" fmla="*/ 54 w 54"/>
                <a:gd name="T1" fmla="*/ 53 h 53"/>
                <a:gd name="T2" fmla="*/ 53 w 54"/>
                <a:gd name="T3" fmla="*/ 47 h 53"/>
                <a:gd name="T4" fmla="*/ 51 w 54"/>
                <a:gd name="T5" fmla="*/ 48 h 53"/>
                <a:gd name="T6" fmla="*/ 48 w 54"/>
                <a:gd name="T7" fmla="*/ 48 h 53"/>
                <a:gd name="T8" fmla="*/ 46 w 54"/>
                <a:gd name="T9" fmla="*/ 42 h 53"/>
                <a:gd name="T10" fmla="*/ 41 w 54"/>
                <a:gd name="T11" fmla="*/ 42 h 53"/>
                <a:gd name="T12" fmla="*/ 38 w 54"/>
                <a:gd name="T13" fmla="*/ 41 h 53"/>
                <a:gd name="T14" fmla="*/ 40 w 54"/>
                <a:gd name="T15" fmla="*/ 38 h 53"/>
                <a:gd name="T16" fmla="*/ 40 w 54"/>
                <a:gd name="T17" fmla="*/ 35 h 53"/>
                <a:gd name="T18" fmla="*/ 40 w 54"/>
                <a:gd name="T19" fmla="*/ 32 h 53"/>
                <a:gd name="T20" fmla="*/ 40 w 54"/>
                <a:gd name="T21" fmla="*/ 30 h 53"/>
                <a:gd name="T22" fmla="*/ 39 w 54"/>
                <a:gd name="T23" fmla="*/ 28 h 53"/>
                <a:gd name="T24" fmla="*/ 34 w 54"/>
                <a:gd name="T25" fmla="*/ 24 h 53"/>
                <a:gd name="T26" fmla="*/ 31 w 54"/>
                <a:gd name="T27" fmla="*/ 24 h 53"/>
                <a:gd name="T28" fmla="*/ 30 w 54"/>
                <a:gd name="T29" fmla="*/ 21 h 53"/>
                <a:gd name="T30" fmla="*/ 31 w 54"/>
                <a:gd name="T31" fmla="*/ 22 h 53"/>
                <a:gd name="T32" fmla="*/ 32 w 54"/>
                <a:gd name="T33" fmla="*/ 16 h 53"/>
                <a:gd name="T34" fmla="*/ 32 w 54"/>
                <a:gd name="T35" fmla="*/ 14 h 53"/>
                <a:gd name="T36" fmla="*/ 28 w 54"/>
                <a:gd name="T37" fmla="*/ 8 h 53"/>
                <a:gd name="T38" fmla="*/ 28 w 54"/>
                <a:gd name="T39" fmla="*/ 4 h 53"/>
                <a:gd name="T40" fmla="*/ 27 w 54"/>
                <a:gd name="T41" fmla="*/ 0 h 53"/>
                <a:gd name="T42" fmla="*/ 26 w 54"/>
                <a:gd name="T43" fmla="*/ 4 h 53"/>
                <a:gd name="T44" fmla="*/ 25 w 54"/>
                <a:gd name="T45" fmla="*/ 8 h 53"/>
                <a:gd name="T46" fmla="*/ 22 w 54"/>
                <a:gd name="T47" fmla="*/ 14 h 53"/>
                <a:gd name="T48" fmla="*/ 21 w 54"/>
                <a:gd name="T49" fmla="*/ 16 h 53"/>
                <a:gd name="T50" fmla="*/ 22 w 54"/>
                <a:gd name="T51" fmla="*/ 21 h 53"/>
                <a:gd name="T52" fmla="*/ 23 w 54"/>
                <a:gd name="T53" fmla="*/ 20 h 53"/>
                <a:gd name="T54" fmla="*/ 23 w 54"/>
                <a:gd name="T55" fmla="*/ 24 h 53"/>
                <a:gd name="T56" fmla="*/ 14 w 54"/>
                <a:gd name="T57" fmla="*/ 27 h 53"/>
                <a:gd name="T58" fmla="*/ 14 w 54"/>
                <a:gd name="T59" fmla="*/ 39 h 53"/>
                <a:gd name="T60" fmla="*/ 13 w 54"/>
                <a:gd name="T61" fmla="*/ 42 h 53"/>
                <a:gd name="T62" fmla="*/ 4 w 54"/>
                <a:gd name="T63" fmla="*/ 45 h 53"/>
                <a:gd name="T64" fmla="*/ 5 w 54"/>
                <a:gd name="T65" fmla="*/ 48 h 53"/>
                <a:gd name="T66" fmla="*/ 3 w 54"/>
                <a:gd name="T67" fmla="*/ 47 h 53"/>
                <a:gd name="T68" fmla="*/ 1 w 54"/>
                <a:gd name="T69" fmla="*/ 47 h 53"/>
                <a:gd name="T70" fmla="*/ 1 w 54"/>
                <a:gd name="T71" fmla="*/ 53 h 53"/>
                <a:gd name="T72" fmla="*/ 19 w 54"/>
                <a:gd name="T73" fmla="*/ 31 h 53"/>
                <a:gd name="T74" fmla="*/ 20 w 54"/>
                <a:gd name="T75" fmla="*/ 33 h 53"/>
                <a:gd name="T76" fmla="*/ 21 w 54"/>
                <a:gd name="T77" fmla="*/ 35 h 53"/>
                <a:gd name="T78" fmla="*/ 21 w 54"/>
                <a:gd name="T79" fmla="*/ 37 h 53"/>
                <a:gd name="T80" fmla="*/ 20 w 54"/>
                <a:gd name="T81" fmla="*/ 3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53">
                  <a:moveTo>
                    <a:pt x="1" y="53"/>
                  </a:moveTo>
                  <a:cubicBezTo>
                    <a:pt x="19" y="53"/>
                    <a:pt x="36" y="53"/>
                    <a:pt x="54" y="53"/>
                  </a:cubicBezTo>
                  <a:cubicBezTo>
                    <a:pt x="54" y="53"/>
                    <a:pt x="54" y="51"/>
                    <a:pt x="52" y="50"/>
                  </a:cubicBezTo>
                  <a:cubicBezTo>
                    <a:pt x="53" y="50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1" y="48"/>
                    <a:pt x="51" y="48"/>
                  </a:cubicBezTo>
                  <a:cubicBezTo>
                    <a:pt x="51" y="48"/>
                    <a:pt x="50" y="48"/>
                    <a:pt x="50" y="48"/>
                  </a:cubicBezTo>
                  <a:cubicBezTo>
                    <a:pt x="49" y="48"/>
                    <a:pt x="48" y="48"/>
                    <a:pt x="48" y="48"/>
                  </a:cubicBezTo>
                  <a:cubicBezTo>
                    <a:pt x="48" y="48"/>
                    <a:pt x="50" y="47"/>
                    <a:pt x="50" y="45"/>
                  </a:cubicBezTo>
                  <a:cubicBezTo>
                    <a:pt x="50" y="42"/>
                    <a:pt x="47" y="42"/>
                    <a:pt x="46" y="42"/>
                  </a:cubicBezTo>
                  <a:cubicBezTo>
                    <a:pt x="45" y="42"/>
                    <a:pt x="43" y="42"/>
                    <a:pt x="43" y="42"/>
                  </a:cubicBezTo>
                  <a:cubicBezTo>
                    <a:pt x="43" y="42"/>
                    <a:pt x="42" y="41"/>
                    <a:pt x="41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9" y="42"/>
                    <a:pt x="39" y="41"/>
                    <a:pt x="38" y="41"/>
                  </a:cubicBezTo>
                  <a:cubicBezTo>
                    <a:pt x="39" y="41"/>
                    <a:pt x="40" y="40"/>
                    <a:pt x="40" y="39"/>
                  </a:cubicBezTo>
                  <a:cubicBezTo>
                    <a:pt x="40" y="39"/>
                    <a:pt x="40" y="38"/>
                    <a:pt x="40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2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40" y="31"/>
                    <a:pt x="40" y="30"/>
                    <a:pt x="40" y="30"/>
                  </a:cubicBezTo>
                  <a:cubicBezTo>
                    <a:pt x="40" y="29"/>
                    <a:pt x="39" y="28"/>
                    <a:pt x="39" y="28"/>
                  </a:cubicBezTo>
                  <a:cubicBezTo>
                    <a:pt x="39" y="28"/>
                    <a:pt x="40" y="28"/>
                    <a:pt x="39" y="28"/>
                  </a:cubicBezTo>
                  <a:cubicBezTo>
                    <a:pt x="39" y="27"/>
                    <a:pt x="39" y="26"/>
                    <a:pt x="38" y="25"/>
                  </a:cubicBezTo>
                  <a:cubicBezTo>
                    <a:pt x="37" y="25"/>
                    <a:pt x="35" y="25"/>
                    <a:pt x="34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2" y="24"/>
                    <a:pt x="31" y="23"/>
                    <a:pt x="31" y="24"/>
                  </a:cubicBezTo>
                  <a:cubicBezTo>
                    <a:pt x="30" y="23"/>
                    <a:pt x="29" y="23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5"/>
                    <a:pt x="32" y="15"/>
                    <a:pt x="32" y="16"/>
                  </a:cubicBezTo>
                  <a:cubicBezTo>
                    <a:pt x="32" y="15"/>
                    <a:pt x="32" y="15"/>
                    <a:pt x="32" y="14"/>
                  </a:cubicBezTo>
                  <a:cubicBezTo>
                    <a:pt x="32" y="13"/>
                    <a:pt x="32" y="11"/>
                    <a:pt x="31" y="10"/>
                  </a:cubicBezTo>
                  <a:cubicBezTo>
                    <a:pt x="29" y="9"/>
                    <a:pt x="29" y="9"/>
                    <a:pt x="28" y="8"/>
                  </a:cubicBezTo>
                  <a:cubicBezTo>
                    <a:pt x="28" y="7"/>
                    <a:pt x="29" y="6"/>
                    <a:pt x="28" y="6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2"/>
                    <a:pt x="27" y="0"/>
                    <a:pt x="27" y="0"/>
                  </a:cubicBezTo>
                  <a:cubicBezTo>
                    <a:pt x="26" y="0"/>
                    <a:pt x="27" y="2"/>
                    <a:pt x="27" y="2"/>
                  </a:cubicBezTo>
                  <a:cubicBezTo>
                    <a:pt x="26" y="2"/>
                    <a:pt x="26" y="2"/>
                    <a:pt x="26" y="4"/>
                  </a:cubicBezTo>
                  <a:cubicBezTo>
                    <a:pt x="26" y="4"/>
                    <a:pt x="26" y="4"/>
                    <a:pt x="26" y="6"/>
                  </a:cubicBezTo>
                  <a:cubicBezTo>
                    <a:pt x="26" y="6"/>
                    <a:pt x="25" y="6"/>
                    <a:pt x="25" y="8"/>
                  </a:cubicBezTo>
                  <a:cubicBezTo>
                    <a:pt x="25" y="9"/>
                    <a:pt x="24" y="10"/>
                    <a:pt x="23" y="10"/>
                  </a:cubicBezTo>
                  <a:cubicBezTo>
                    <a:pt x="23" y="11"/>
                    <a:pt x="22" y="11"/>
                    <a:pt x="22" y="14"/>
                  </a:cubicBezTo>
                  <a:cubicBezTo>
                    <a:pt x="22" y="14"/>
                    <a:pt x="22" y="15"/>
                    <a:pt x="22" y="15"/>
                  </a:cubicBezTo>
                  <a:cubicBezTo>
                    <a:pt x="22" y="15"/>
                    <a:pt x="21" y="15"/>
                    <a:pt x="21" y="16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2" y="19"/>
                    <a:pt x="22" y="20"/>
                    <a:pt x="22" y="21"/>
                  </a:cubicBezTo>
                  <a:cubicBezTo>
                    <a:pt x="22" y="22"/>
                    <a:pt x="22" y="22"/>
                    <a:pt x="23" y="22"/>
                  </a:cubicBezTo>
                  <a:cubicBezTo>
                    <a:pt x="23" y="22"/>
                    <a:pt x="23" y="22"/>
                    <a:pt x="23" y="20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3" y="23"/>
                    <a:pt x="23" y="24"/>
                  </a:cubicBezTo>
                  <a:cubicBezTo>
                    <a:pt x="22" y="24"/>
                    <a:pt x="19" y="24"/>
                    <a:pt x="19" y="24"/>
                  </a:cubicBezTo>
                  <a:cubicBezTo>
                    <a:pt x="18" y="24"/>
                    <a:pt x="15" y="24"/>
                    <a:pt x="14" y="27"/>
                  </a:cubicBezTo>
                  <a:cubicBezTo>
                    <a:pt x="14" y="30"/>
                    <a:pt x="14" y="34"/>
                    <a:pt x="14" y="35"/>
                  </a:cubicBezTo>
                  <a:cubicBezTo>
                    <a:pt x="13" y="36"/>
                    <a:pt x="13" y="38"/>
                    <a:pt x="14" y="39"/>
                  </a:cubicBezTo>
                  <a:cubicBezTo>
                    <a:pt x="15" y="40"/>
                    <a:pt x="16" y="41"/>
                    <a:pt x="19" y="42"/>
                  </a:cubicBezTo>
                  <a:cubicBezTo>
                    <a:pt x="18" y="42"/>
                    <a:pt x="15" y="42"/>
                    <a:pt x="13" y="42"/>
                  </a:cubicBezTo>
                  <a:cubicBezTo>
                    <a:pt x="11" y="41"/>
                    <a:pt x="9" y="41"/>
                    <a:pt x="8" y="41"/>
                  </a:cubicBezTo>
                  <a:cubicBezTo>
                    <a:pt x="7" y="41"/>
                    <a:pt x="5" y="41"/>
                    <a:pt x="4" y="45"/>
                  </a:cubicBezTo>
                  <a:cubicBezTo>
                    <a:pt x="4" y="47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4" y="47"/>
                    <a:pt x="4" y="48"/>
                  </a:cubicBezTo>
                  <a:cubicBezTo>
                    <a:pt x="4" y="47"/>
                    <a:pt x="3" y="47"/>
                    <a:pt x="3" y="47"/>
                  </a:cubicBezTo>
                  <a:cubicBezTo>
                    <a:pt x="2" y="47"/>
                    <a:pt x="2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9"/>
                    <a:pt x="2" y="50"/>
                  </a:cubicBezTo>
                  <a:cubicBezTo>
                    <a:pt x="2" y="50"/>
                    <a:pt x="0" y="50"/>
                    <a:pt x="1" y="53"/>
                  </a:cubicBezTo>
                  <a:close/>
                  <a:moveTo>
                    <a:pt x="18" y="37"/>
                  </a:moveTo>
                  <a:cubicBezTo>
                    <a:pt x="18" y="36"/>
                    <a:pt x="19" y="31"/>
                    <a:pt x="19" y="31"/>
                  </a:cubicBezTo>
                  <a:cubicBezTo>
                    <a:pt x="20" y="32"/>
                    <a:pt x="20" y="32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20" y="36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8"/>
                    <a:pt x="18" y="37"/>
                    <a:pt x="18" y="3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şḻïďê-Freeform: Shape 257"/>
            <p:cNvSpPr>
              <a:spLocks/>
            </p:cNvSpPr>
            <p:nvPr/>
          </p:nvSpPr>
          <p:spPr bwMode="auto">
            <a:xfrm>
              <a:off x="6229186" y="5160754"/>
              <a:ext cx="381286" cy="1792808"/>
            </a:xfrm>
            <a:custGeom>
              <a:avLst/>
              <a:gdLst>
                <a:gd name="T0" fmla="*/ 16 w 19"/>
                <a:gd name="T1" fmla="*/ 33 h 88"/>
                <a:gd name="T2" fmla="*/ 15 w 19"/>
                <a:gd name="T3" fmla="*/ 33 h 88"/>
                <a:gd name="T4" fmla="*/ 14 w 19"/>
                <a:gd name="T5" fmla="*/ 29 h 88"/>
                <a:gd name="T6" fmla="*/ 12 w 19"/>
                <a:gd name="T7" fmla="*/ 24 h 88"/>
                <a:gd name="T8" fmla="*/ 11 w 19"/>
                <a:gd name="T9" fmla="*/ 16 h 88"/>
                <a:gd name="T10" fmla="*/ 5 w 19"/>
                <a:gd name="T11" fmla="*/ 0 h 88"/>
                <a:gd name="T12" fmla="*/ 2 w 19"/>
                <a:gd name="T13" fmla="*/ 17 h 88"/>
                <a:gd name="T14" fmla="*/ 3 w 19"/>
                <a:gd name="T15" fmla="*/ 24 h 88"/>
                <a:gd name="T16" fmla="*/ 1 w 19"/>
                <a:gd name="T17" fmla="*/ 30 h 88"/>
                <a:gd name="T18" fmla="*/ 1 w 19"/>
                <a:gd name="T19" fmla="*/ 34 h 88"/>
                <a:gd name="T20" fmla="*/ 0 w 19"/>
                <a:gd name="T21" fmla="*/ 34 h 88"/>
                <a:gd name="T22" fmla="*/ 2 w 19"/>
                <a:gd name="T23" fmla="*/ 52 h 88"/>
                <a:gd name="T24" fmla="*/ 3 w 19"/>
                <a:gd name="T25" fmla="*/ 52 h 88"/>
                <a:gd name="T26" fmla="*/ 6 w 19"/>
                <a:gd name="T27" fmla="*/ 88 h 88"/>
                <a:gd name="T28" fmla="*/ 19 w 19"/>
                <a:gd name="T29" fmla="*/ 87 h 88"/>
                <a:gd name="T30" fmla="*/ 16 w 19"/>
                <a:gd name="T31" fmla="*/ 50 h 88"/>
                <a:gd name="T32" fmla="*/ 17 w 19"/>
                <a:gd name="T33" fmla="*/ 50 h 88"/>
                <a:gd name="T34" fmla="*/ 16 w 19"/>
                <a:gd name="T35" fmla="*/ 3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88">
                  <a:moveTo>
                    <a:pt x="16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5" y="31"/>
                    <a:pt x="14" y="30"/>
                    <a:pt x="14" y="29"/>
                  </a:cubicBezTo>
                  <a:cubicBezTo>
                    <a:pt x="13" y="27"/>
                    <a:pt x="13" y="25"/>
                    <a:pt x="12" y="24"/>
                  </a:cubicBezTo>
                  <a:cubicBezTo>
                    <a:pt x="11" y="21"/>
                    <a:pt x="11" y="19"/>
                    <a:pt x="11" y="16"/>
                  </a:cubicBezTo>
                  <a:cubicBezTo>
                    <a:pt x="8" y="12"/>
                    <a:pt x="6" y="6"/>
                    <a:pt x="5" y="0"/>
                  </a:cubicBezTo>
                  <a:cubicBezTo>
                    <a:pt x="5" y="6"/>
                    <a:pt x="4" y="13"/>
                    <a:pt x="2" y="17"/>
                  </a:cubicBezTo>
                  <a:cubicBezTo>
                    <a:pt x="2" y="19"/>
                    <a:pt x="3" y="22"/>
                    <a:pt x="3" y="24"/>
                  </a:cubicBezTo>
                  <a:cubicBezTo>
                    <a:pt x="2" y="26"/>
                    <a:pt x="2" y="28"/>
                    <a:pt x="1" y="30"/>
                  </a:cubicBezTo>
                  <a:cubicBezTo>
                    <a:pt x="1" y="31"/>
                    <a:pt x="1" y="33"/>
                    <a:pt x="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0"/>
                    <a:pt x="1" y="46"/>
                    <a:pt x="2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64"/>
                    <a:pt x="5" y="76"/>
                    <a:pt x="6" y="88"/>
                  </a:cubicBezTo>
                  <a:cubicBezTo>
                    <a:pt x="10" y="87"/>
                    <a:pt x="14" y="87"/>
                    <a:pt x="19" y="87"/>
                  </a:cubicBezTo>
                  <a:cubicBezTo>
                    <a:pt x="18" y="75"/>
                    <a:pt x="17" y="63"/>
                    <a:pt x="1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5"/>
                    <a:pt x="16" y="39"/>
                    <a:pt x="16" y="3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şḻïďê-Freeform: Shape 258"/>
            <p:cNvSpPr>
              <a:spLocks/>
            </p:cNvSpPr>
            <p:nvPr/>
          </p:nvSpPr>
          <p:spPr bwMode="auto">
            <a:xfrm>
              <a:off x="6289274" y="5874163"/>
              <a:ext cx="220687" cy="203207"/>
            </a:xfrm>
            <a:custGeom>
              <a:avLst/>
              <a:gdLst>
                <a:gd name="T0" fmla="*/ 10 w 11"/>
                <a:gd name="T1" fmla="*/ 5 h 10"/>
                <a:gd name="T2" fmla="*/ 6 w 11"/>
                <a:gd name="T3" fmla="*/ 10 h 10"/>
                <a:gd name="T4" fmla="*/ 0 w 11"/>
                <a:gd name="T5" fmla="*/ 6 h 10"/>
                <a:gd name="T6" fmla="*/ 5 w 11"/>
                <a:gd name="T7" fmla="*/ 1 h 10"/>
                <a:gd name="T8" fmla="*/ 1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5"/>
                  </a:moveTo>
                  <a:cubicBezTo>
                    <a:pt x="11" y="7"/>
                    <a:pt x="9" y="10"/>
                    <a:pt x="6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2" y="1"/>
                    <a:pt x="5" y="1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şḻïďê-Freeform: Shape 259"/>
            <p:cNvSpPr>
              <a:spLocks/>
            </p:cNvSpPr>
            <p:nvPr/>
          </p:nvSpPr>
          <p:spPr bwMode="auto">
            <a:xfrm>
              <a:off x="6268516" y="5772559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şḻïďê-Freeform: Shape 260"/>
            <p:cNvSpPr>
              <a:spLocks/>
            </p:cNvSpPr>
            <p:nvPr/>
          </p:nvSpPr>
          <p:spPr bwMode="auto">
            <a:xfrm>
              <a:off x="6328604" y="5772559"/>
              <a:ext cx="20758" cy="61181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şḻïďê-Freeform: Shape 261"/>
            <p:cNvSpPr>
              <a:spLocks/>
            </p:cNvSpPr>
            <p:nvPr/>
          </p:nvSpPr>
          <p:spPr bwMode="auto">
            <a:xfrm>
              <a:off x="6369027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3 h 3"/>
                <a:gd name="T4" fmla="*/ 0 w 2"/>
                <a:gd name="T5" fmla="*/ 0 h 3"/>
                <a:gd name="T6" fmla="*/ 1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şḻïďê-Freeform: Shape 262"/>
            <p:cNvSpPr>
              <a:spLocks/>
            </p:cNvSpPr>
            <p:nvPr/>
          </p:nvSpPr>
          <p:spPr bwMode="auto">
            <a:xfrm>
              <a:off x="6409450" y="5772559"/>
              <a:ext cx="40423" cy="6118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0 h 3"/>
                <a:gd name="T6" fmla="*/ 2 w 2"/>
                <a:gd name="T7" fmla="*/ 0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şḻïďê-Freeform: Shape 263"/>
            <p:cNvSpPr>
              <a:spLocks/>
            </p:cNvSpPr>
            <p:nvPr/>
          </p:nvSpPr>
          <p:spPr bwMode="auto">
            <a:xfrm>
              <a:off x="6469538" y="5751802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1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2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şḻïďê-Freeform: Shape 264"/>
            <p:cNvSpPr>
              <a:spLocks/>
            </p:cNvSpPr>
            <p:nvPr/>
          </p:nvSpPr>
          <p:spPr bwMode="auto">
            <a:xfrm>
              <a:off x="6308939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şḻïďê-Freeform: Shape 265"/>
            <p:cNvSpPr>
              <a:spLocks/>
            </p:cNvSpPr>
            <p:nvPr/>
          </p:nvSpPr>
          <p:spPr bwMode="auto">
            <a:xfrm>
              <a:off x="6328604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1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şḻïďê-Freeform: Shape 266"/>
            <p:cNvSpPr>
              <a:spLocks/>
            </p:cNvSpPr>
            <p:nvPr/>
          </p:nvSpPr>
          <p:spPr bwMode="auto">
            <a:xfrm>
              <a:off x="6369027" y="5568260"/>
              <a:ext cx="20758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şḻïďê-Freeform: Shape 267"/>
            <p:cNvSpPr>
              <a:spLocks/>
            </p:cNvSpPr>
            <p:nvPr/>
          </p:nvSpPr>
          <p:spPr bwMode="auto">
            <a:xfrm>
              <a:off x="6389784" y="5568260"/>
              <a:ext cx="19665" cy="81938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şḻïďê-Freeform: Shape 268"/>
            <p:cNvSpPr>
              <a:spLocks/>
            </p:cNvSpPr>
            <p:nvPr/>
          </p:nvSpPr>
          <p:spPr bwMode="auto">
            <a:xfrm>
              <a:off x="6409450" y="5548595"/>
              <a:ext cx="19665" cy="101603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şḻïďê-Freeform: Shape 269"/>
            <p:cNvSpPr>
              <a:spLocks/>
            </p:cNvSpPr>
            <p:nvPr/>
          </p:nvSpPr>
          <p:spPr bwMode="auto">
            <a:xfrm>
              <a:off x="6308939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şḻïďê-Freeform: Shape 270"/>
            <p:cNvSpPr>
              <a:spLocks/>
            </p:cNvSpPr>
            <p:nvPr/>
          </p:nvSpPr>
          <p:spPr bwMode="auto">
            <a:xfrm>
              <a:off x="6349362" y="6118884"/>
              <a:ext cx="40423" cy="80846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1 w 2"/>
                <a:gd name="T7" fmla="*/ 0 h 4"/>
                <a:gd name="T8" fmla="*/ 2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şḻïďê-Freeform: Shape 271"/>
            <p:cNvSpPr>
              <a:spLocks/>
            </p:cNvSpPr>
            <p:nvPr/>
          </p:nvSpPr>
          <p:spPr bwMode="auto">
            <a:xfrm>
              <a:off x="6389784" y="6098127"/>
              <a:ext cx="39330" cy="101604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5 h 5"/>
                <a:gd name="T4" fmla="*/ 0 w 2"/>
                <a:gd name="T5" fmla="*/ 1 h 5"/>
                <a:gd name="T6" fmla="*/ 2 w 2"/>
                <a:gd name="T7" fmla="*/ 0 h 5"/>
                <a:gd name="T8" fmla="*/ 2 w 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5"/>
                    <a:pt x="1" y="5"/>
                    <a:pt x="1" y="5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2"/>
                    <a:pt x="2" y="3"/>
                    <a:pt x="2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şḻïďê-Freeform: Shape 272"/>
            <p:cNvSpPr>
              <a:spLocks/>
            </p:cNvSpPr>
            <p:nvPr/>
          </p:nvSpPr>
          <p:spPr bwMode="auto">
            <a:xfrm>
              <a:off x="6449873" y="6098127"/>
              <a:ext cx="19665" cy="101604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şḻïďê-Freeform: Shape 273"/>
            <p:cNvSpPr>
              <a:spLocks/>
            </p:cNvSpPr>
            <p:nvPr/>
          </p:nvSpPr>
          <p:spPr bwMode="auto">
            <a:xfrm>
              <a:off x="6490295" y="6098127"/>
              <a:ext cx="39330" cy="101604"/>
            </a:xfrm>
            <a:custGeom>
              <a:avLst/>
              <a:gdLst>
                <a:gd name="T0" fmla="*/ 2 w 2"/>
                <a:gd name="T1" fmla="*/ 4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"/>
                    <a:pt x="2" y="3"/>
                    <a:pt x="2" y="4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şḻïďê-Freeform: Shape 274"/>
            <p:cNvSpPr>
              <a:spLocks/>
            </p:cNvSpPr>
            <p:nvPr/>
          </p:nvSpPr>
          <p:spPr bwMode="auto">
            <a:xfrm>
              <a:off x="6328604" y="6199730"/>
              <a:ext cx="80846" cy="753831"/>
            </a:xfrm>
            <a:custGeom>
              <a:avLst/>
              <a:gdLst>
                <a:gd name="T0" fmla="*/ 1 w 4"/>
                <a:gd name="T1" fmla="*/ 0 h 37"/>
                <a:gd name="T2" fmla="*/ 0 w 4"/>
                <a:gd name="T3" fmla="*/ 0 h 37"/>
                <a:gd name="T4" fmla="*/ 4 w 4"/>
                <a:gd name="T5" fmla="*/ 37 h 37"/>
                <a:gd name="T6" fmla="*/ 4 w 4"/>
                <a:gd name="T7" fmla="*/ 36 h 37"/>
                <a:gd name="T8" fmla="*/ 1 w 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şḻïďê-Freeform: Shape 275"/>
            <p:cNvSpPr>
              <a:spLocks/>
            </p:cNvSpPr>
            <p:nvPr/>
          </p:nvSpPr>
          <p:spPr bwMode="auto">
            <a:xfrm>
              <a:off x="6369027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şḻïďê-Freeform: Shape 276"/>
            <p:cNvSpPr>
              <a:spLocks/>
            </p:cNvSpPr>
            <p:nvPr/>
          </p:nvSpPr>
          <p:spPr bwMode="auto">
            <a:xfrm>
              <a:off x="6409450" y="6199730"/>
              <a:ext cx="80846" cy="734166"/>
            </a:xfrm>
            <a:custGeom>
              <a:avLst/>
              <a:gdLst>
                <a:gd name="T0" fmla="*/ 1 w 4"/>
                <a:gd name="T1" fmla="*/ 0 h 36"/>
                <a:gd name="T2" fmla="*/ 0 w 4"/>
                <a:gd name="T3" fmla="*/ 0 h 36"/>
                <a:gd name="T4" fmla="*/ 3 w 4"/>
                <a:gd name="T5" fmla="*/ 36 h 36"/>
                <a:gd name="T6" fmla="*/ 4 w 4"/>
                <a:gd name="T7" fmla="*/ 36 h 36"/>
                <a:gd name="T8" fmla="*/ 1 w 4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şḻïďê-Freeform: Shape 277"/>
            <p:cNvSpPr>
              <a:spLocks/>
            </p:cNvSpPr>
            <p:nvPr/>
          </p:nvSpPr>
          <p:spPr bwMode="auto">
            <a:xfrm>
              <a:off x="6449873" y="6199730"/>
              <a:ext cx="60088" cy="734166"/>
            </a:xfrm>
            <a:custGeom>
              <a:avLst/>
              <a:gdLst>
                <a:gd name="T0" fmla="*/ 1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1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24"/>
                    <a:pt x="2" y="12"/>
                    <a:pt x="1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ḻïďê-Freeform: Shape 278"/>
            <p:cNvSpPr>
              <a:spLocks/>
            </p:cNvSpPr>
            <p:nvPr/>
          </p:nvSpPr>
          <p:spPr bwMode="auto">
            <a:xfrm>
              <a:off x="6490295" y="6199730"/>
              <a:ext cx="60088" cy="734166"/>
            </a:xfrm>
            <a:custGeom>
              <a:avLst/>
              <a:gdLst>
                <a:gd name="T0" fmla="*/ 0 w 3"/>
                <a:gd name="T1" fmla="*/ 0 h 36"/>
                <a:gd name="T2" fmla="*/ 0 w 3"/>
                <a:gd name="T3" fmla="*/ 0 h 36"/>
                <a:gd name="T4" fmla="*/ 3 w 3"/>
                <a:gd name="T5" fmla="*/ 36 h 36"/>
                <a:gd name="T6" fmla="*/ 3 w 3"/>
                <a:gd name="T7" fmla="*/ 36 h 36"/>
                <a:gd name="T8" fmla="*/ 0 w 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2"/>
                    <a:pt x="2" y="24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24"/>
                    <a:pt x="1" y="12"/>
                    <a:pt x="0" y="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şḻïďê-Freeform: Shape 279"/>
            <p:cNvSpPr>
              <a:spLocks/>
            </p:cNvSpPr>
            <p:nvPr/>
          </p:nvSpPr>
          <p:spPr bwMode="auto">
            <a:xfrm>
              <a:off x="6389784" y="5975766"/>
              <a:ext cx="19665" cy="20758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0 w 18"/>
                <a:gd name="T5" fmla="*/ 0 h 19"/>
                <a:gd name="T6" fmla="*/ 0 w 18"/>
                <a:gd name="T7" fmla="*/ 0 h 19"/>
                <a:gd name="T8" fmla="*/ 18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şḻïďê-Freeform: Shape 280"/>
            <p:cNvSpPr>
              <a:spLocks/>
            </p:cNvSpPr>
            <p:nvPr/>
          </p:nvSpPr>
          <p:spPr bwMode="auto">
            <a:xfrm>
              <a:off x="6328604" y="5935343"/>
              <a:ext cx="121269" cy="61181"/>
            </a:xfrm>
            <a:custGeom>
              <a:avLst/>
              <a:gdLst>
                <a:gd name="T0" fmla="*/ 3 w 6"/>
                <a:gd name="T1" fmla="*/ 3 h 3"/>
                <a:gd name="T2" fmla="*/ 0 w 6"/>
                <a:gd name="T3" fmla="*/ 0 h 3"/>
                <a:gd name="T4" fmla="*/ 1 w 6"/>
                <a:gd name="T5" fmla="*/ 0 h 3"/>
                <a:gd name="T6" fmla="*/ 3 w 6"/>
                <a:gd name="T7" fmla="*/ 2 h 3"/>
                <a:gd name="T8" fmla="*/ 5 w 6"/>
                <a:gd name="T9" fmla="*/ 0 h 3"/>
                <a:gd name="T10" fmla="*/ 6 w 6"/>
                <a:gd name="T11" fmla="*/ 0 h 3"/>
                <a:gd name="T12" fmla="*/ 3 w 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şḻïďê-Freeform: Shape 281"/>
            <p:cNvSpPr>
              <a:spLocks/>
            </p:cNvSpPr>
            <p:nvPr/>
          </p:nvSpPr>
          <p:spPr bwMode="auto">
            <a:xfrm>
              <a:off x="4380660" y="6790778"/>
              <a:ext cx="261110" cy="447929"/>
            </a:xfrm>
            <a:custGeom>
              <a:avLst/>
              <a:gdLst>
                <a:gd name="T0" fmla="*/ 4 w 13"/>
                <a:gd name="T1" fmla="*/ 21 h 22"/>
                <a:gd name="T2" fmla="*/ 4 w 13"/>
                <a:gd name="T3" fmla="*/ 22 h 22"/>
                <a:gd name="T4" fmla="*/ 13 w 13"/>
                <a:gd name="T5" fmla="*/ 20 h 22"/>
                <a:gd name="T6" fmla="*/ 12 w 13"/>
                <a:gd name="T7" fmla="*/ 16 h 22"/>
                <a:gd name="T8" fmla="*/ 9 w 13"/>
                <a:gd name="T9" fmla="*/ 3 h 22"/>
                <a:gd name="T10" fmla="*/ 6 w 13"/>
                <a:gd name="T11" fmla="*/ 0 h 22"/>
                <a:gd name="T12" fmla="*/ 0 w 13"/>
                <a:gd name="T13" fmla="*/ 3 h 22"/>
                <a:gd name="T14" fmla="*/ 2 w 13"/>
                <a:gd name="T15" fmla="*/ 14 h 22"/>
                <a:gd name="T16" fmla="*/ 4 w 13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2">
                  <a:moveTo>
                    <a:pt x="4" y="21"/>
                  </a:moveTo>
                  <a:cubicBezTo>
                    <a:pt x="4" y="21"/>
                    <a:pt x="4" y="21"/>
                    <a:pt x="4" y="22"/>
                  </a:cubicBezTo>
                  <a:cubicBezTo>
                    <a:pt x="7" y="21"/>
                    <a:pt x="10" y="21"/>
                    <a:pt x="13" y="20"/>
                  </a:cubicBezTo>
                  <a:cubicBezTo>
                    <a:pt x="13" y="19"/>
                    <a:pt x="13" y="18"/>
                    <a:pt x="12" y="16"/>
                  </a:cubicBezTo>
                  <a:cubicBezTo>
                    <a:pt x="11" y="10"/>
                    <a:pt x="9" y="5"/>
                    <a:pt x="9" y="3"/>
                  </a:cubicBezTo>
                  <a:cubicBezTo>
                    <a:pt x="8" y="2"/>
                    <a:pt x="9" y="0"/>
                    <a:pt x="6" y="0"/>
                  </a:cubicBezTo>
                  <a:cubicBezTo>
                    <a:pt x="4" y="1"/>
                    <a:pt x="1" y="1"/>
                    <a:pt x="0" y="3"/>
                  </a:cubicBezTo>
                  <a:cubicBezTo>
                    <a:pt x="0" y="4"/>
                    <a:pt x="1" y="11"/>
                    <a:pt x="2" y="14"/>
                  </a:cubicBezTo>
                  <a:cubicBezTo>
                    <a:pt x="3" y="17"/>
                    <a:pt x="4" y="21"/>
                    <a:pt x="4" y="2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şḻïďê-Freeform: Shape 282"/>
            <p:cNvSpPr>
              <a:spLocks/>
            </p:cNvSpPr>
            <p:nvPr/>
          </p:nvSpPr>
          <p:spPr bwMode="auto">
            <a:xfrm>
              <a:off x="4601347" y="6729597"/>
              <a:ext cx="261110" cy="447929"/>
            </a:xfrm>
            <a:custGeom>
              <a:avLst/>
              <a:gdLst>
                <a:gd name="T0" fmla="*/ 4 w 13"/>
                <a:gd name="T1" fmla="*/ 20 h 22"/>
                <a:gd name="T2" fmla="*/ 5 w 13"/>
                <a:gd name="T3" fmla="*/ 22 h 22"/>
                <a:gd name="T4" fmla="*/ 13 w 13"/>
                <a:gd name="T5" fmla="*/ 21 h 22"/>
                <a:gd name="T6" fmla="*/ 13 w 13"/>
                <a:gd name="T7" fmla="*/ 18 h 22"/>
                <a:gd name="T8" fmla="*/ 9 w 13"/>
                <a:gd name="T9" fmla="*/ 0 h 22"/>
                <a:gd name="T10" fmla="*/ 1 w 13"/>
                <a:gd name="T11" fmla="*/ 2 h 22"/>
                <a:gd name="T12" fmla="*/ 0 w 13"/>
                <a:gd name="T13" fmla="*/ 3 h 22"/>
                <a:gd name="T14" fmla="*/ 4 w 13"/>
                <a:gd name="T1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2">
                  <a:moveTo>
                    <a:pt x="4" y="20"/>
                  </a:moveTo>
                  <a:cubicBezTo>
                    <a:pt x="4" y="21"/>
                    <a:pt x="4" y="22"/>
                    <a:pt x="5" y="22"/>
                  </a:cubicBezTo>
                  <a:cubicBezTo>
                    <a:pt x="7" y="22"/>
                    <a:pt x="10" y="21"/>
                    <a:pt x="13" y="21"/>
                  </a:cubicBezTo>
                  <a:cubicBezTo>
                    <a:pt x="13" y="20"/>
                    <a:pt x="13" y="20"/>
                    <a:pt x="13" y="18"/>
                  </a:cubicBezTo>
                  <a:cubicBezTo>
                    <a:pt x="13" y="16"/>
                    <a:pt x="10" y="1"/>
                    <a:pt x="9" y="0"/>
                  </a:cubicBezTo>
                  <a:cubicBezTo>
                    <a:pt x="9" y="0"/>
                    <a:pt x="7" y="0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4" y="18"/>
                    <a:pt x="4" y="2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şḻïďê-Freeform: Shape 283"/>
            <p:cNvSpPr>
              <a:spLocks/>
            </p:cNvSpPr>
            <p:nvPr/>
          </p:nvSpPr>
          <p:spPr bwMode="auto">
            <a:xfrm>
              <a:off x="4320572" y="6627994"/>
              <a:ext cx="522219" cy="203207"/>
            </a:xfrm>
            <a:custGeom>
              <a:avLst/>
              <a:gdLst>
                <a:gd name="T0" fmla="*/ 23 w 26"/>
                <a:gd name="T1" fmla="*/ 1 h 10"/>
                <a:gd name="T2" fmla="*/ 20 w 26"/>
                <a:gd name="T3" fmla="*/ 1 h 10"/>
                <a:gd name="T4" fmla="*/ 3 w 26"/>
                <a:gd name="T5" fmla="*/ 6 h 10"/>
                <a:gd name="T6" fmla="*/ 1 w 26"/>
                <a:gd name="T7" fmla="*/ 7 h 10"/>
                <a:gd name="T8" fmla="*/ 4 w 26"/>
                <a:gd name="T9" fmla="*/ 9 h 10"/>
                <a:gd name="T10" fmla="*/ 20 w 26"/>
                <a:gd name="T11" fmla="*/ 5 h 10"/>
                <a:gd name="T12" fmla="*/ 23 w 26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0">
                  <a:moveTo>
                    <a:pt x="23" y="1"/>
                  </a:moveTo>
                  <a:cubicBezTo>
                    <a:pt x="23" y="1"/>
                    <a:pt x="24" y="0"/>
                    <a:pt x="20" y="1"/>
                  </a:cubicBezTo>
                  <a:cubicBezTo>
                    <a:pt x="15" y="2"/>
                    <a:pt x="6" y="5"/>
                    <a:pt x="3" y="6"/>
                  </a:cubicBezTo>
                  <a:cubicBezTo>
                    <a:pt x="0" y="6"/>
                    <a:pt x="1" y="6"/>
                    <a:pt x="1" y="7"/>
                  </a:cubicBezTo>
                  <a:cubicBezTo>
                    <a:pt x="1" y="8"/>
                    <a:pt x="1" y="10"/>
                    <a:pt x="4" y="9"/>
                  </a:cubicBezTo>
                  <a:cubicBezTo>
                    <a:pt x="8" y="8"/>
                    <a:pt x="17" y="6"/>
                    <a:pt x="20" y="5"/>
                  </a:cubicBezTo>
                  <a:cubicBezTo>
                    <a:pt x="23" y="4"/>
                    <a:pt x="26" y="5"/>
                    <a:pt x="23" y="1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şḻïďê-Freeform: Shape 284"/>
            <p:cNvSpPr>
              <a:spLocks/>
            </p:cNvSpPr>
            <p:nvPr/>
          </p:nvSpPr>
          <p:spPr bwMode="auto">
            <a:xfrm>
              <a:off x="4159974" y="6933896"/>
              <a:ext cx="261110" cy="346326"/>
            </a:xfrm>
            <a:custGeom>
              <a:avLst/>
              <a:gdLst>
                <a:gd name="T0" fmla="*/ 5 w 13"/>
                <a:gd name="T1" fmla="*/ 17 h 17"/>
                <a:gd name="T2" fmla="*/ 10 w 13"/>
                <a:gd name="T3" fmla="*/ 16 h 17"/>
                <a:gd name="T4" fmla="*/ 10 w 13"/>
                <a:gd name="T5" fmla="*/ 16 h 17"/>
                <a:gd name="T6" fmla="*/ 9 w 13"/>
                <a:gd name="T7" fmla="*/ 8 h 17"/>
                <a:gd name="T8" fmla="*/ 8 w 13"/>
                <a:gd name="T9" fmla="*/ 2 h 17"/>
                <a:gd name="T10" fmla="*/ 3 w 13"/>
                <a:gd name="T11" fmla="*/ 3 h 17"/>
                <a:gd name="T12" fmla="*/ 2 w 13"/>
                <a:gd name="T13" fmla="*/ 7 h 17"/>
                <a:gd name="T14" fmla="*/ 2 w 13"/>
                <a:gd name="T15" fmla="*/ 14 h 17"/>
                <a:gd name="T16" fmla="*/ 5 w 13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5" y="17"/>
                  </a:moveTo>
                  <a:cubicBezTo>
                    <a:pt x="5" y="17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5"/>
                    <a:pt x="10" y="11"/>
                    <a:pt x="9" y="8"/>
                  </a:cubicBezTo>
                  <a:cubicBezTo>
                    <a:pt x="9" y="6"/>
                    <a:pt x="8" y="3"/>
                    <a:pt x="8" y="2"/>
                  </a:cubicBezTo>
                  <a:cubicBezTo>
                    <a:pt x="8" y="0"/>
                    <a:pt x="5" y="2"/>
                    <a:pt x="3" y="3"/>
                  </a:cubicBezTo>
                  <a:cubicBezTo>
                    <a:pt x="0" y="3"/>
                    <a:pt x="2" y="6"/>
                    <a:pt x="2" y="7"/>
                  </a:cubicBezTo>
                  <a:cubicBezTo>
                    <a:pt x="2" y="9"/>
                    <a:pt x="2" y="13"/>
                    <a:pt x="2" y="14"/>
                  </a:cubicBezTo>
                  <a:cubicBezTo>
                    <a:pt x="2" y="16"/>
                    <a:pt x="4" y="17"/>
                    <a:pt x="5" y="1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şḻïďê-Freeform: Shape 285"/>
            <p:cNvSpPr>
              <a:spLocks/>
            </p:cNvSpPr>
            <p:nvPr/>
          </p:nvSpPr>
          <p:spPr bwMode="auto">
            <a:xfrm>
              <a:off x="3757930" y="6974319"/>
              <a:ext cx="241445" cy="386748"/>
            </a:xfrm>
            <a:custGeom>
              <a:avLst/>
              <a:gdLst>
                <a:gd name="T0" fmla="*/ 3 w 12"/>
                <a:gd name="T1" fmla="*/ 16 h 19"/>
                <a:gd name="T2" fmla="*/ 6 w 12"/>
                <a:gd name="T3" fmla="*/ 19 h 19"/>
                <a:gd name="T4" fmla="*/ 12 w 12"/>
                <a:gd name="T5" fmla="*/ 18 h 19"/>
                <a:gd name="T6" fmla="*/ 12 w 12"/>
                <a:gd name="T7" fmla="*/ 15 h 19"/>
                <a:gd name="T8" fmla="*/ 9 w 12"/>
                <a:gd name="T9" fmla="*/ 6 h 19"/>
                <a:gd name="T10" fmla="*/ 6 w 12"/>
                <a:gd name="T11" fmla="*/ 0 h 19"/>
                <a:gd name="T12" fmla="*/ 0 w 12"/>
                <a:gd name="T13" fmla="*/ 4 h 19"/>
                <a:gd name="T14" fmla="*/ 2 w 12"/>
                <a:gd name="T15" fmla="*/ 9 h 19"/>
                <a:gd name="T16" fmla="*/ 3 w 12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3" y="16"/>
                  </a:moveTo>
                  <a:cubicBezTo>
                    <a:pt x="4" y="18"/>
                    <a:pt x="4" y="19"/>
                    <a:pt x="6" y="19"/>
                  </a:cubicBezTo>
                  <a:cubicBezTo>
                    <a:pt x="8" y="19"/>
                    <a:pt x="10" y="18"/>
                    <a:pt x="12" y="18"/>
                  </a:cubicBezTo>
                  <a:cubicBezTo>
                    <a:pt x="12" y="17"/>
                    <a:pt x="12" y="17"/>
                    <a:pt x="12" y="15"/>
                  </a:cubicBezTo>
                  <a:cubicBezTo>
                    <a:pt x="11" y="10"/>
                    <a:pt x="9" y="8"/>
                    <a:pt x="9" y="6"/>
                  </a:cubicBezTo>
                  <a:cubicBezTo>
                    <a:pt x="9" y="4"/>
                    <a:pt x="10" y="0"/>
                    <a:pt x="6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1" y="7"/>
                    <a:pt x="1" y="7"/>
                    <a:pt x="2" y="9"/>
                  </a:cubicBezTo>
                  <a:cubicBezTo>
                    <a:pt x="2" y="11"/>
                    <a:pt x="3" y="14"/>
                    <a:pt x="3" y="1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şḻïďê-Freeform: Shape 286"/>
            <p:cNvSpPr>
              <a:spLocks/>
            </p:cNvSpPr>
            <p:nvPr/>
          </p:nvSpPr>
          <p:spPr bwMode="auto">
            <a:xfrm>
              <a:off x="3999374" y="6953561"/>
              <a:ext cx="180264" cy="367083"/>
            </a:xfrm>
            <a:custGeom>
              <a:avLst/>
              <a:gdLst>
                <a:gd name="T0" fmla="*/ 5 w 9"/>
                <a:gd name="T1" fmla="*/ 18 h 18"/>
                <a:gd name="T2" fmla="*/ 8 w 9"/>
                <a:gd name="T3" fmla="*/ 17 h 18"/>
                <a:gd name="T4" fmla="*/ 9 w 9"/>
                <a:gd name="T5" fmla="*/ 13 h 18"/>
                <a:gd name="T6" fmla="*/ 6 w 9"/>
                <a:gd name="T7" fmla="*/ 4 h 18"/>
                <a:gd name="T8" fmla="*/ 2 w 9"/>
                <a:gd name="T9" fmla="*/ 1 h 18"/>
                <a:gd name="T10" fmla="*/ 0 w 9"/>
                <a:gd name="T11" fmla="*/ 3 h 18"/>
                <a:gd name="T12" fmla="*/ 1 w 9"/>
                <a:gd name="T13" fmla="*/ 9 h 18"/>
                <a:gd name="T14" fmla="*/ 3 w 9"/>
                <a:gd name="T15" fmla="*/ 17 h 18"/>
                <a:gd name="T16" fmla="*/ 5 w 9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5" y="18"/>
                  </a:moveTo>
                  <a:cubicBezTo>
                    <a:pt x="6" y="17"/>
                    <a:pt x="7" y="17"/>
                    <a:pt x="8" y="17"/>
                  </a:cubicBezTo>
                  <a:cubicBezTo>
                    <a:pt x="9" y="16"/>
                    <a:pt x="9" y="16"/>
                    <a:pt x="9" y="13"/>
                  </a:cubicBezTo>
                  <a:cubicBezTo>
                    <a:pt x="8" y="10"/>
                    <a:pt x="7" y="6"/>
                    <a:pt x="6" y="4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2" y="13"/>
                    <a:pt x="2" y="16"/>
                    <a:pt x="3" y="17"/>
                  </a:cubicBezTo>
                  <a:cubicBezTo>
                    <a:pt x="3" y="18"/>
                    <a:pt x="4" y="18"/>
                    <a:pt x="5" y="18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ḷïḓê-Freeform: Shape 287"/>
            <p:cNvSpPr>
              <a:spLocks/>
            </p:cNvSpPr>
            <p:nvPr/>
          </p:nvSpPr>
          <p:spPr bwMode="auto">
            <a:xfrm>
              <a:off x="3717507" y="6851958"/>
              <a:ext cx="382378" cy="143119"/>
            </a:xfrm>
            <a:custGeom>
              <a:avLst/>
              <a:gdLst>
                <a:gd name="T0" fmla="*/ 1 w 19"/>
                <a:gd name="T1" fmla="*/ 5 h 7"/>
                <a:gd name="T2" fmla="*/ 6 w 19"/>
                <a:gd name="T3" fmla="*/ 6 h 7"/>
                <a:gd name="T4" fmla="*/ 16 w 19"/>
                <a:gd name="T5" fmla="*/ 6 h 7"/>
                <a:gd name="T6" fmla="*/ 18 w 19"/>
                <a:gd name="T7" fmla="*/ 3 h 7"/>
                <a:gd name="T8" fmla="*/ 12 w 19"/>
                <a:gd name="T9" fmla="*/ 2 h 7"/>
                <a:gd name="T10" fmla="*/ 1 w 1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7">
                  <a:moveTo>
                    <a:pt x="1" y="5"/>
                  </a:moveTo>
                  <a:cubicBezTo>
                    <a:pt x="0" y="6"/>
                    <a:pt x="1" y="7"/>
                    <a:pt x="6" y="6"/>
                  </a:cubicBezTo>
                  <a:cubicBezTo>
                    <a:pt x="11" y="5"/>
                    <a:pt x="13" y="6"/>
                    <a:pt x="16" y="6"/>
                  </a:cubicBezTo>
                  <a:cubicBezTo>
                    <a:pt x="18" y="5"/>
                    <a:pt x="19" y="5"/>
                    <a:pt x="18" y="3"/>
                  </a:cubicBezTo>
                  <a:cubicBezTo>
                    <a:pt x="18" y="2"/>
                    <a:pt x="18" y="0"/>
                    <a:pt x="12" y="2"/>
                  </a:cubicBezTo>
                  <a:cubicBezTo>
                    <a:pt x="5" y="3"/>
                    <a:pt x="1" y="3"/>
                    <a:pt x="1" y="5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ṧḷïḓê-Freeform: Shape 288"/>
            <p:cNvSpPr>
              <a:spLocks/>
            </p:cNvSpPr>
            <p:nvPr/>
          </p:nvSpPr>
          <p:spPr bwMode="auto">
            <a:xfrm>
              <a:off x="10848315" y="6750355"/>
              <a:ext cx="1345971" cy="631470"/>
            </a:xfrm>
            <a:custGeom>
              <a:avLst/>
              <a:gdLst>
                <a:gd name="T0" fmla="*/ 59 w 67"/>
                <a:gd name="T1" fmla="*/ 19 h 31"/>
                <a:gd name="T2" fmla="*/ 47 w 67"/>
                <a:gd name="T3" fmla="*/ 6 h 31"/>
                <a:gd name="T4" fmla="*/ 1 w 67"/>
                <a:gd name="T5" fmla="*/ 14 h 31"/>
                <a:gd name="T6" fmla="*/ 6 w 67"/>
                <a:gd name="T7" fmla="*/ 13 h 31"/>
                <a:gd name="T8" fmla="*/ 18 w 67"/>
                <a:gd name="T9" fmla="*/ 21 h 31"/>
                <a:gd name="T10" fmla="*/ 66 w 67"/>
                <a:gd name="T11" fmla="*/ 31 h 31"/>
                <a:gd name="T12" fmla="*/ 67 w 67"/>
                <a:gd name="T13" fmla="*/ 28 h 31"/>
                <a:gd name="T14" fmla="*/ 67 w 67"/>
                <a:gd name="T15" fmla="*/ 27 h 31"/>
                <a:gd name="T16" fmla="*/ 60 w 67"/>
                <a:gd name="T17" fmla="*/ 26 h 31"/>
                <a:gd name="T18" fmla="*/ 59 w 67"/>
                <a:gd name="T19" fmla="*/ 20 h 31"/>
                <a:gd name="T20" fmla="*/ 54 w 67"/>
                <a:gd name="T21" fmla="*/ 12 h 31"/>
                <a:gd name="T22" fmla="*/ 52 w 67"/>
                <a:gd name="T23" fmla="*/ 10 h 31"/>
                <a:gd name="T24" fmla="*/ 49 w 67"/>
                <a:gd name="T25" fmla="*/ 8 h 31"/>
                <a:gd name="T26" fmla="*/ 54 w 67"/>
                <a:gd name="T27" fmla="*/ 13 h 31"/>
                <a:gd name="T28" fmla="*/ 54 w 67"/>
                <a:gd name="T29" fmla="*/ 16 h 31"/>
                <a:gd name="T30" fmla="*/ 44 w 67"/>
                <a:gd name="T31" fmla="*/ 4 h 31"/>
                <a:gd name="T32" fmla="*/ 41 w 67"/>
                <a:gd name="T33" fmla="*/ 3 h 31"/>
                <a:gd name="T34" fmla="*/ 39 w 67"/>
                <a:gd name="T35" fmla="*/ 3 h 31"/>
                <a:gd name="T36" fmla="*/ 44 w 67"/>
                <a:gd name="T37" fmla="*/ 5 h 31"/>
                <a:gd name="T38" fmla="*/ 44 w 67"/>
                <a:gd name="T39" fmla="*/ 7 h 31"/>
                <a:gd name="T40" fmla="*/ 29 w 67"/>
                <a:gd name="T41" fmla="*/ 2 h 31"/>
                <a:gd name="T42" fmla="*/ 27 w 67"/>
                <a:gd name="T43" fmla="*/ 2 h 31"/>
                <a:gd name="T44" fmla="*/ 23 w 67"/>
                <a:gd name="T45" fmla="*/ 3 h 31"/>
                <a:gd name="T46" fmla="*/ 30 w 67"/>
                <a:gd name="T47" fmla="*/ 2 h 31"/>
                <a:gd name="T48" fmla="*/ 29 w 67"/>
                <a:gd name="T49" fmla="*/ 5 h 31"/>
                <a:gd name="T50" fmla="*/ 35 w 67"/>
                <a:gd name="T51" fmla="*/ 2 h 31"/>
                <a:gd name="T52" fmla="*/ 33 w 67"/>
                <a:gd name="T53" fmla="*/ 2 h 31"/>
                <a:gd name="T54" fmla="*/ 16 w 67"/>
                <a:gd name="T55" fmla="*/ 10 h 31"/>
                <a:gd name="T56" fmla="*/ 7 w 67"/>
                <a:gd name="T57" fmla="*/ 13 h 31"/>
                <a:gd name="T58" fmla="*/ 6 w 67"/>
                <a:gd name="T59" fmla="*/ 16 h 31"/>
                <a:gd name="T60" fmla="*/ 10 w 67"/>
                <a:gd name="T61" fmla="*/ 11 h 31"/>
                <a:gd name="T62" fmla="*/ 12 w 67"/>
                <a:gd name="T63" fmla="*/ 13 h 31"/>
                <a:gd name="T64" fmla="*/ 14 w 67"/>
                <a:gd name="T65" fmla="*/ 8 h 31"/>
                <a:gd name="T66" fmla="*/ 13 w 67"/>
                <a:gd name="T67" fmla="*/ 12 h 31"/>
                <a:gd name="T68" fmla="*/ 23 w 67"/>
                <a:gd name="T69" fmla="*/ 3 h 31"/>
                <a:gd name="T70" fmla="*/ 35 w 67"/>
                <a:gd name="T71" fmla="*/ 5 h 31"/>
                <a:gd name="T72" fmla="*/ 38 w 67"/>
                <a:gd name="T73" fmla="*/ 3 h 31"/>
                <a:gd name="T74" fmla="*/ 35 w 67"/>
                <a:gd name="T75" fmla="*/ 5 h 31"/>
                <a:gd name="T76" fmla="*/ 49 w 67"/>
                <a:gd name="T77" fmla="*/ 8 h 31"/>
                <a:gd name="T78" fmla="*/ 56 w 67"/>
                <a:gd name="T79" fmla="*/ 20 h 31"/>
                <a:gd name="T80" fmla="*/ 58 w 67"/>
                <a:gd name="T81" fmla="*/ 23 h 31"/>
                <a:gd name="T82" fmla="*/ 61 w 67"/>
                <a:gd name="T83" fmla="*/ 23 h 31"/>
                <a:gd name="T84" fmla="*/ 62 w 67"/>
                <a:gd name="T85" fmla="*/ 28 h 31"/>
                <a:gd name="T86" fmla="*/ 63 w 67"/>
                <a:gd name="T87" fmla="*/ 29 h 31"/>
                <a:gd name="T88" fmla="*/ 65 w 67"/>
                <a:gd name="T8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31">
                  <a:moveTo>
                    <a:pt x="67" y="27"/>
                  </a:moveTo>
                  <a:cubicBezTo>
                    <a:pt x="67" y="27"/>
                    <a:pt x="67" y="27"/>
                    <a:pt x="67" y="27"/>
                  </a:cubicBezTo>
                  <a:cubicBezTo>
                    <a:pt x="64" y="27"/>
                    <a:pt x="62" y="23"/>
                    <a:pt x="59" y="19"/>
                  </a:cubicBezTo>
                  <a:cubicBezTo>
                    <a:pt x="56" y="15"/>
                    <a:pt x="53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4"/>
                    <a:pt x="41" y="3"/>
                    <a:pt x="38" y="2"/>
                  </a:cubicBezTo>
                  <a:cubicBezTo>
                    <a:pt x="26" y="0"/>
                    <a:pt x="18" y="5"/>
                    <a:pt x="11" y="9"/>
                  </a:cubicBezTo>
                  <a:cubicBezTo>
                    <a:pt x="7" y="12"/>
                    <a:pt x="4" y="15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5"/>
                    <a:pt x="4" y="14"/>
                    <a:pt x="6" y="13"/>
                  </a:cubicBezTo>
                  <a:cubicBezTo>
                    <a:pt x="6" y="14"/>
                    <a:pt x="6" y="15"/>
                    <a:pt x="6" y="17"/>
                  </a:cubicBezTo>
                  <a:cubicBezTo>
                    <a:pt x="4" y="17"/>
                    <a:pt x="2" y="18"/>
                    <a:pt x="0" y="17"/>
                  </a:cubicBezTo>
                  <a:cubicBezTo>
                    <a:pt x="3" y="18"/>
                    <a:pt x="10" y="19"/>
                    <a:pt x="18" y="21"/>
                  </a:cubicBezTo>
                  <a:cubicBezTo>
                    <a:pt x="20" y="12"/>
                    <a:pt x="28" y="7"/>
                    <a:pt x="36" y="8"/>
                  </a:cubicBezTo>
                  <a:cubicBezTo>
                    <a:pt x="45" y="10"/>
                    <a:pt x="50" y="18"/>
                    <a:pt x="48" y="26"/>
                  </a:cubicBezTo>
                  <a:cubicBezTo>
                    <a:pt x="54" y="28"/>
                    <a:pt x="66" y="31"/>
                    <a:pt x="66" y="31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6" y="29"/>
                    <a:pt x="66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lnTo>
                    <a:pt x="67" y="27"/>
                  </a:lnTo>
                  <a:close/>
                  <a:moveTo>
                    <a:pt x="61" y="22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5"/>
                    <a:pt x="60" y="26"/>
                  </a:cubicBezTo>
                  <a:cubicBezTo>
                    <a:pt x="59" y="25"/>
                    <a:pt x="59" y="24"/>
                    <a:pt x="58" y="23"/>
                  </a:cubicBezTo>
                  <a:cubicBezTo>
                    <a:pt x="58" y="22"/>
                    <a:pt x="59" y="21"/>
                    <a:pt x="59" y="19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1"/>
                    <a:pt x="60" y="21"/>
                    <a:pt x="61" y="22"/>
                  </a:cubicBezTo>
                  <a:close/>
                  <a:moveTo>
                    <a:pt x="52" y="10"/>
                  </a:moveTo>
                  <a:cubicBezTo>
                    <a:pt x="53" y="11"/>
                    <a:pt x="53" y="12"/>
                    <a:pt x="54" y="12"/>
                  </a:cubicBezTo>
                  <a:cubicBezTo>
                    <a:pt x="54" y="14"/>
                    <a:pt x="53" y="15"/>
                    <a:pt x="53" y="16"/>
                  </a:cubicBezTo>
                  <a:cubicBezTo>
                    <a:pt x="53" y="15"/>
                    <a:pt x="52" y="14"/>
                    <a:pt x="51" y="14"/>
                  </a:cubicBezTo>
                  <a:cubicBezTo>
                    <a:pt x="51" y="12"/>
                    <a:pt x="52" y="11"/>
                    <a:pt x="52" y="10"/>
                  </a:cubicBezTo>
                  <a:close/>
                  <a:moveTo>
                    <a:pt x="51" y="13"/>
                  </a:moveTo>
                  <a:cubicBezTo>
                    <a:pt x="50" y="12"/>
                    <a:pt x="50" y="12"/>
                    <a:pt x="49" y="11"/>
                  </a:cubicBezTo>
                  <a:cubicBezTo>
                    <a:pt x="49" y="10"/>
                    <a:pt x="49" y="9"/>
                    <a:pt x="49" y="8"/>
                  </a:cubicBezTo>
                  <a:cubicBezTo>
                    <a:pt x="50" y="9"/>
                    <a:pt x="51" y="9"/>
                    <a:pt x="52" y="10"/>
                  </a:cubicBezTo>
                  <a:cubicBezTo>
                    <a:pt x="51" y="11"/>
                    <a:pt x="51" y="12"/>
                    <a:pt x="51" y="13"/>
                  </a:cubicBezTo>
                  <a:close/>
                  <a:moveTo>
                    <a:pt x="54" y="13"/>
                  </a:moveTo>
                  <a:cubicBezTo>
                    <a:pt x="55" y="14"/>
                    <a:pt x="56" y="15"/>
                    <a:pt x="56" y="16"/>
                  </a:cubicBezTo>
                  <a:cubicBezTo>
                    <a:pt x="56" y="17"/>
                    <a:pt x="56" y="18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4" y="15"/>
                    <a:pt x="54" y="14"/>
                    <a:pt x="54" y="13"/>
                  </a:cubicBezTo>
                  <a:close/>
                  <a:moveTo>
                    <a:pt x="41" y="3"/>
                  </a:moveTo>
                  <a:cubicBezTo>
                    <a:pt x="42" y="4"/>
                    <a:pt x="43" y="4"/>
                    <a:pt x="44" y="4"/>
                  </a:cubicBezTo>
                  <a:cubicBezTo>
                    <a:pt x="43" y="5"/>
                    <a:pt x="43" y="6"/>
                    <a:pt x="43" y="7"/>
                  </a:cubicBezTo>
                  <a:cubicBezTo>
                    <a:pt x="42" y="7"/>
                    <a:pt x="42" y="6"/>
                    <a:pt x="41" y="6"/>
                  </a:cubicBezTo>
                  <a:cubicBezTo>
                    <a:pt x="41" y="5"/>
                    <a:pt x="41" y="4"/>
                    <a:pt x="41" y="3"/>
                  </a:cubicBezTo>
                  <a:close/>
                  <a:moveTo>
                    <a:pt x="40" y="6"/>
                  </a:moveTo>
                  <a:cubicBezTo>
                    <a:pt x="40" y="6"/>
                    <a:pt x="39" y="6"/>
                    <a:pt x="38" y="5"/>
                  </a:cubicBezTo>
                  <a:cubicBezTo>
                    <a:pt x="38" y="4"/>
                    <a:pt x="38" y="4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41" y="4"/>
                    <a:pt x="41" y="5"/>
                    <a:pt x="40" y="6"/>
                  </a:cubicBezTo>
                  <a:close/>
                  <a:moveTo>
                    <a:pt x="44" y="5"/>
                  </a:moveTo>
                  <a:cubicBezTo>
                    <a:pt x="45" y="5"/>
                    <a:pt x="46" y="5"/>
                    <a:pt x="46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8"/>
                    <a:pt x="44" y="8"/>
                    <a:pt x="44" y="7"/>
                  </a:cubicBezTo>
                  <a:cubicBezTo>
                    <a:pt x="44" y="6"/>
                    <a:pt x="44" y="6"/>
                    <a:pt x="44" y="5"/>
                  </a:cubicBezTo>
                  <a:close/>
                  <a:moveTo>
                    <a:pt x="27" y="2"/>
                  </a:moveTo>
                  <a:cubicBezTo>
                    <a:pt x="27" y="2"/>
                    <a:pt x="28" y="2"/>
                    <a:pt x="29" y="2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5"/>
                    <a:pt x="26" y="5"/>
                  </a:cubicBezTo>
                  <a:cubicBezTo>
                    <a:pt x="26" y="4"/>
                    <a:pt x="26" y="3"/>
                    <a:pt x="27" y="2"/>
                  </a:cubicBezTo>
                  <a:close/>
                  <a:moveTo>
                    <a:pt x="25" y="5"/>
                  </a:moveTo>
                  <a:cubicBezTo>
                    <a:pt x="25" y="6"/>
                    <a:pt x="24" y="6"/>
                    <a:pt x="23" y="6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5" y="5"/>
                  </a:cubicBezTo>
                  <a:close/>
                  <a:moveTo>
                    <a:pt x="30" y="2"/>
                  </a:moveTo>
                  <a:cubicBezTo>
                    <a:pt x="30" y="2"/>
                    <a:pt x="31" y="2"/>
                    <a:pt x="32" y="2"/>
                  </a:cubicBezTo>
                  <a:cubicBezTo>
                    <a:pt x="32" y="3"/>
                    <a:pt x="32" y="4"/>
                    <a:pt x="32" y="5"/>
                  </a:cubicBezTo>
                  <a:cubicBezTo>
                    <a:pt x="31" y="5"/>
                    <a:pt x="30" y="5"/>
                    <a:pt x="29" y="5"/>
                  </a:cubicBezTo>
                  <a:cubicBezTo>
                    <a:pt x="29" y="4"/>
                    <a:pt x="29" y="3"/>
                    <a:pt x="30" y="2"/>
                  </a:cubicBezTo>
                  <a:close/>
                  <a:moveTo>
                    <a:pt x="33" y="2"/>
                  </a:moveTo>
                  <a:cubicBezTo>
                    <a:pt x="33" y="2"/>
                    <a:pt x="34" y="2"/>
                    <a:pt x="35" y="2"/>
                  </a:cubicBezTo>
                  <a:cubicBezTo>
                    <a:pt x="35" y="3"/>
                    <a:pt x="35" y="4"/>
                    <a:pt x="35" y="5"/>
                  </a:cubicBezTo>
                  <a:cubicBezTo>
                    <a:pt x="34" y="5"/>
                    <a:pt x="33" y="5"/>
                    <a:pt x="32" y="5"/>
                  </a:cubicBezTo>
                  <a:cubicBezTo>
                    <a:pt x="32" y="4"/>
                    <a:pt x="32" y="3"/>
                    <a:pt x="33" y="2"/>
                  </a:cubicBezTo>
                  <a:close/>
                  <a:moveTo>
                    <a:pt x="20" y="5"/>
                  </a:moveTo>
                  <a:cubicBezTo>
                    <a:pt x="19" y="6"/>
                    <a:pt x="19" y="7"/>
                    <a:pt x="19" y="8"/>
                  </a:cubicBezTo>
                  <a:cubicBezTo>
                    <a:pt x="18" y="9"/>
                    <a:pt x="17" y="9"/>
                    <a:pt x="16" y="10"/>
                  </a:cubicBezTo>
                  <a:cubicBezTo>
                    <a:pt x="16" y="9"/>
                    <a:pt x="17" y="8"/>
                    <a:pt x="17" y="6"/>
                  </a:cubicBezTo>
                  <a:cubicBezTo>
                    <a:pt x="18" y="6"/>
                    <a:pt x="19" y="5"/>
                    <a:pt x="20" y="5"/>
                  </a:cubicBezTo>
                  <a:close/>
                  <a:moveTo>
                    <a:pt x="7" y="13"/>
                  </a:moveTo>
                  <a:cubicBezTo>
                    <a:pt x="8" y="12"/>
                    <a:pt x="9" y="12"/>
                    <a:pt x="10" y="11"/>
                  </a:cubicBezTo>
                  <a:cubicBezTo>
                    <a:pt x="9" y="12"/>
                    <a:pt x="9" y="14"/>
                    <a:pt x="9" y="15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7" y="15"/>
                    <a:pt x="7" y="14"/>
                    <a:pt x="7" y="13"/>
                  </a:cubicBezTo>
                  <a:close/>
                  <a:moveTo>
                    <a:pt x="10" y="15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3" y="10"/>
                    <a:pt x="13" y="11"/>
                    <a:pt x="12" y="13"/>
                  </a:cubicBezTo>
                  <a:cubicBezTo>
                    <a:pt x="11" y="13"/>
                    <a:pt x="10" y="14"/>
                    <a:pt x="10" y="15"/>
                  </a:cubicBezTo>
                  <a:close/>
                  <a:moveTo>
                    <a:pt x="13" y="12"/>
                  </a:moveTo>
                  <a:cubicBezTo>
                    <a:pt x="13" y="11"/>
                    <a:pt x="13" y="10"/>
                    <a:pt x="14" y="8"/>
                  </a:cubicBezTo>
                  <a:cubicBezTo>
                    <a:pt x="14" y="8"/>
                    <a:pt x="15" y="7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5" y="11"/>
                    <a:pt x="14" y="12"/>
                    <a:pt x="13" y="12"/>
                  </a:cubicBezTo>
                  <a:close/>
                  <a:moveTo>
                    <a:pt x="20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2" y="6"/>
                    <a:pt x="22" y="7"/>
                  </a:cubicBezTo>
                  <a:cubicBezTo>
                    <a:pt x="21" y="7"/>
                    <a:pt x="20" y="7"/>
                    <a:pt x="20" y="8"/>
                  </a:cubicBezTo>
                  <a:close/>
                  <a:moveTo>
                    <a:pt x="35" y="5"/>
                  </a:moveTo>
                  <a:cubicBezTo>
                    <a:pt x="35" y="4"/>
                    <a:pt x="35" y="3"/>
                    <a:pt x="36" y="2"/>
                  </a:cubicBezTo>
                  <a:cubicBezTo>
                    <a:pt x="36" y="2"/>
                    <a:pt x="37" y="2"/>
                    <a:pt x="38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4"/>
                    <a:pt x="38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5" y="5"/>
                  </a:cubicBezTo>
                  <a:close/>
                  <a:moveTo>
                    <a:pt x="46" y="9"/>
                  </a:moveTo>
                  <a:cubicBezTo>
                    <a:pt x="46" y="8"/>
                    <a:pt x="47" y="7"/>
                    <a:pt x="47" y="6"/>
                  </a:cubicBezTo>
                  <a:cubicBezTo>
                    <a:pt x="48" y="7"/>
                    <a:pt x="48" y="7"/>
                    <a:pt x="49" y="8"/>
                  </a:cubicBezTo>
                  <a:cubicBezTo>
                    <a:pt x="49" y="9"/>
                    <a:pt x="49" y="10"/>
                    <a:pt x="48" y="11"/>
                  </a:cubicBezTo>
                  <a:cubicBezTo>
                    <a:pt x="48" y="10"/>
                    <a:pt x="47" y="9"/>
                    <a:pt x="46" y="9"/>
                  </a:cubicBezTo>
                  <a:close/>
                  <a:moveTo>
                    <a:pt x="56" y="20"/>
                  </a:moveTo>
                  <a:cubicBezTo>
                    <a:pt x="56" y="19"/>
                    <a:pt x="56" y="17"/>
                    <a:pt x="57" y="16"/>
                  </a:cubicBezTo>
                  <a:cubicBezTo>
                    <a:pt x="57" y="17"/>
                    <a:pt x="58" y="18"/>
                    <a:pt x="59" y="19"/>
                  </a:cubicBezTo>
                  <a:cubicBezTo>
                    <a:pt x="58" y="20"/>
                    <a:pt x="58" y="21"/>
                    <a:pt x="58" y="23"/>
                  </a:cubicBezTo>
                  <a:cubicBezTo>
                    <a:pt x="57" y="22"/>
                    <a:pt x="56" y="21"/>
                    <a:pt x="56" y="20"/>
                  </a:cubicBezTo>
                  <a:close/>
                  <a:moveTo>
                    <a:pt x="60" y="26"/>
                  </a:moveTo>
                  <a:cubicBezTo>
                    <a:pt x="61" y="25"/>
                    <a:pt x="61" y="24"/>
                    <a:pt x="61" y="23"/>
                  </a:cubicBezTo>
                  <a:cubicBezTo>
                    <a:pt x="62" y="24"/>
                    <a:pt x="62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6"/>
                    <a:pt x="63" y="27"/>
                    <a:pt x="62" y="28"/>
                  </a:cubicBezTo>
                  <a:cubicBezTo>
                    <a:pt x="62" y="28"/>
                    <a:pt x="61" y="27"/>
                    <a:pt x="60" y="26"/>
                  </a:cubicBezTo>
                  <a:close/>
                  <a:moveTo>
                    <a:pt x="65" y="30"/>
                  </a:moveTo>
                  <a:cubicBezTo>
                    <a:pt x="64" y="30"/>
                    <a:pt x="63" y="29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4" y="26"/>
                    <a:pt x="65" y="27"/>
                    <a:pt x="65" y="27"/>
                  </a:cubicBezTo>
                  <a:cubicBezTo>
                    <a:pt x="65" y="28"/>
                    <a:pt x="65" y="29"/>
                    <a:pt x="65" y="30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ṧḷïḓê-Freeform: Shape 289"/>
            <p:cNvSpPr>
              <a:spLocks/>
            </p:cNvSpPr>
            <p:nvPr/>
          </p:nvSpPr>
          <p:spPr bwMode="auto">
            <a:xfrm>
              <a:off x="8438239" y="6057704"/>
              <a:ext cx="1386394" cy="895858"/>
            </a:xfrm>
            <a:custGeom>
              <a:avLst/>
              <a:gdLst>
                <a:gd name="T0" fmla="*/ 42 w 69"/>
                <a:gd name="T1" fmla="*/ 19 h 44"/>
                <a:gd name="T2" fmla="*/ 42 w 69"/>
                <a:gd name="T3" fmla="*/ 22 h 44"/>
                <a:gd name="T4" fmla="*/ 34 w 69"/>
                <a:gd name="T5" fmla="*/ 21 h 44"/>
                <a:gd name="T6" fmla="*/ 32 w 69"/>
                <a:gd name="T7" fmla="*/ 16 h 44"/>
                <a:gd name="T8" fmla="*/ 32 w 69"/>
                <a:gd name="T9" fmla="*/ 16 h 44"/>
                <a:gd name="T10" fmla="*/ 32 w 69"/>
                <a:gd name="T11" fmla="*/ 12 h 44"/>
                <a:gd name="T12" fmla="*/ 30 w 69"/>
                <a:gd name="T13" fmla="*/ 11 h 44"/>
                <a:gd name="T14" fmla="*/ 25 w 69"/>
                <a:gd name="T15" fmla="*/ 1 h 44"/>
                <a:gd name="T16" fmla="*/ 1 w 69"/>
                <a:gd name="T17" fmla="*/ 0 h 44"/>
                <a:gd name="T18" fmla="*/ 1 w 69"/>
                <a:gd name="T19" fmla="*/ 10 h 44"/>
                <a:gd name="T20" fmla="*/ 0 w 69"/>
                <a:gd name="T21" fmla="*/ 20 h 44"/>
                <a:gd name="T22" fmla="*/ 0 w 69"/>
                <a:gd name="T23" fmla="*/ 20 h 44"/>
                <a:gd name="T24" fmla="*/ 0 w 69"/>
                <a:gd name="T25" fmla="*/ 30 h 44"/>
                <a:gd name="T26" fmla="*/ 0 w 69"/>
                <a:gd name="T27" fmla="*/ 40 h 44"/>
                <a:gd name="T28" fmla="*/ 66 w 69"/>
                <a:gd name="T29" fmla="*/ 44 h 44"/>
                <a:gd name="T30" fmla="*/ 67 w 69"/>
                <a:gd name="T31" fmla="*/ 34 h 44"/>
                <a:gd name="T32" fmla="*/ 69 w 69"/>
                <a:gd name="T33" fmla="*/ 21 h 44"/>
                <a:gd name="T34" fmla="*/ 42 w 69"/>
                <a:gd name="T35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42" y="19"/>
                  </a:moveTo>
                  <a:cubicBezTo>
                    <a:pt x="42" y="20"/>
                    <a:pt x="42" y="21"/>
                    <a:pt x="42" y="22"/>
                  </a:cubicBezTo>
                  <a:cubicBezTo>
                    <a:pt x="39" y="22"/>
                    <a:pt x="37" y="21"/>
                    <a:pt x="34" y="21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2" y="13"/>
                    <a:pt x="32" y="12"/>
                  </a:cubicBezTo>
                  <a:cubicBezTo>
                    <a:pt x="31" y="12"/>
                    <a:pt x="31" y="12"/>
                    <a:pt x="30" y="11"/>
                  </a:cubicBezTo>
                  <a:cubicBezTo>
                    <a:pt x="28" y="7"/>
                    <a:pt x="26" y="4"/>
                    <a:pt x="25" y="1"/>
                  </a:cubicBezTo>
                  <a:cubicBezTo>
                    <a:pt x="17" y="1"/>
                    <a:pt x="9" y="0"/>
                    <a:pt x="1" y="0"/>
                  </a:cubicBezTo>
                  <a:cubicBezTo>
                    <a:pt x="1" y="4"/>
                    <a:pt x="1" y="7"/>
                    <a:pt x="1" y="10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22" y="41"/>
                    <a:pt x="44" y="42"/>
                    <a:pt x="66" y="44"/>
                  </a:cubicBezTo>
                  <a:cubicBezTo>
                    <a:pt x="67" y="41"/>
                    <a:pt x="67" y="38"/>
                    <a:pt x="67" y="34"/>
                  </a:cubicBezTo>
                  <a:cubicBezTo>
                    <a:pt x="68" y="30"/>
                    <a:pt x="68" y="25"/>
                    <a:pt x="69" y="21"/>
                  </a:cubicBezTo>
                  <a:cubicBezTo>
                    <a:pt x="60" y="20"/>
                    <a:pt x="51" y="19"/>
                    <a:pt x="42" y="19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ṧḷïḓê-Freeform: Shape 290"/>
            <p:cNvSpPr>
              <a:spLocks/>
            </p:cNvSpPr>
            <p:nvPr/>
          </p:nvSpPr>
          <p:spPr bwMode="auto">
            <a:xfrm>
              <a:off x="9201903" y="6729597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2 w 5"/>
                <a:gd name="T5" fmla="*/ 0 h 7"/>
                <a:gd name="T6" fmla="*/ 2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ṧḷïḓê-Freeform: Shape 291"/>
            <p:cNvSpPr>
              <a:spLocks/>
            </p:cNvSpPr>
            <p:nvPr/>
          </p:nvSpPr>
          <p:spPr bwMode="auto">
            <a:xfrm>
              <a:off x="9060970" y="6729597"/>
              <a:ext cx="100511" cy="143119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ṧḷïḓê-Freeform: Shape 292"/>
            <p:cNvSpPr>
              <a:spLocks/>
            </p:cNvSpPr>
            <p:nvPr/>
          </p:nvSpPr>
          <p:spPr bwMode="auto">
            <a:xfrm>
              <a:off x="9322079" y="6750355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6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ṧḷïḓê-Freeform: Shape 293"/>
            <p:cNvSpPr>
              <a:spLocks/>
            </p:cNvSpPr>
            <p:nvPr/>
          </p:nvSpPr>
          <p:spPr bwMode="auto">
            <a:xfrm>
              <a:off x="9442255" y="6750355"/>
              <a:ext cx="100511" cy="142026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ṧḷïḓê-Freeform: Shape 294"/>
            <p:cNvSpPr>
              <a:spLocks/>
            </p:cNvSpPr>
            <p:nvPr/>
          </p:nvSpPr>
          <p:spPr bwMode="auto">
            <a:xfrm>
              <a:off x="9563524" y="6770020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4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6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ṧḷïḓê-Freeform: Shape 295"/>
            <p:cNvSpPr>
              <a:spLocks/>
            </p:cNvSpPr>
            <p:nvPr/>
          </p:nvSpPr>
          <p:spPr bwMode="auto">
            <a:xfrm>
              <a:off x="9643277" y="6770020"/>
              <a:ext cx="60088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1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ṧḷïḓê-Freeform: Shape 296"/>
            <p:cNvSpPr>
              <a:spLocks/>
            </p:cNvSpPr>
            <p:nvPr/>
          </p:nvSpPr>
          <p:spPr bwMode="auto">
            <a:xfrm>
              <a:off x="9703365" y="6770020"/>
              <a:ext cx="40423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2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ṧḷïḓê-Freeform: Shape 297"/>
            <p:cNvSpPr>
              <a:spLocks/>
            </p:cNvSpPr>
            <p:nvPr/>
          </p:nvSpPr>
          <p:spPr bwMode="auto">
            <a:xfrm>
              <a:off x="9743787" y="6770020"/>
              <a:ext cx="19665" cy="143119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0 w 1"/>
                <a:gd name="T11" fmla="*/ 7 h 7"/>
                <a:gd name="T12" fmla="*/ 1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6"/>
                    <a:pt x="1" y="4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lnTo>
                    <a:pt x="1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ṧḷïḓê-Freeform: Shape 298"/>
            <p:cNvSpPr>
              <a:spLocks/>
            </p:cNvSpPr>
            <p:nvPr/>
          </p:nvSpPr>
          <p:spPr bwMode="auto">
            <a:xfrm>
              <a:off x="8920036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1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5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6"/>
                    <a:pt x="1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ṧḷïḓê-Freeform: Shape 299"/>
            <p:cNvSpPr>
              <a:spLocks/>
            </p:cNvSpPr>
            <p:nvPr/>
          </p:nvSpPr>
          <p:spPr bwMode="auto">
            <a:xfrm>
              <a:off x="8799860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ṧḷïḓê-Freeform: Shape 300"/>
            <p:cNvSpPr>
              <a:spLocks/>
            </p:cNvSpPr>
            <p:nvPr/>
          </p:nvSpPr>
          <p:spPr bwMode="auto">
            <a:xfrm>
              <a:off x="8679684" y="6709932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4 w 5"/>
                <a:gd name="T9" fmla="*/ 2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ṧḷïḓê-Freeform: Shape 301"/>
            <p:cNvSpPr>
              <a:spLocks/>
            </p:cNvSpPr>
            <p:nvPr/>
          </p:nvSpPr>
          <p:spPr bwMode="auto">
            <a:xfrm>
              <a:off x="8598838" y="6709932"/>
              <a:ext cx="60088" cy="142026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1 w 3"/>
                <a:gd name="T5" fmla="*/ 0 h 7"/>
                <a:gd name="T6" fmla="*/ 1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ṧḷïḓê-Freeform: Shape 302"/>
            <p:cNvSpPr>
              <a:spLocks/>
            </p:cNvSpPr>
            <p:nvPr/>
          </p:nvSpPr>
          <p:spPr bwMode="auto">
            <a:xfrm>
              <a:off x="8519085" y="6709932"/>
              <a:ext cx="60088" cy="121269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2 h 6"/>
                <a:gd name="T4" fmla="*/ 1 w 3"/>
                <a:gd name="T5" fmla="*/ 0 h 6"/>
                <a:gd name="T6" fmla="*/ 2 w 3"/>
                <a:gd name="T7" fmla="*/ 0 h 6"/>
                <a:gd name="T8" fmla="*/ 3 w 3"/>
                <a:gd name="T9" fmla="*/ 2 h 6"/>
                <a:gd name="T10" fmla="*/ 2 w 3"/>
                <a:gd name="T11" fmla="*/ 6 h 6"/>
                <a:gd name="T12" fmla="*/ 0 w 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2" y="6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ṧḷïḓê-Freeform: Shape 303"/>
            <p:cNvSpPr>
              <a:spLocks/>
            </p:cNvSpPr>
            <p:nvPr/>
          </p:nvSpPr>
          <p:spPr bwMode="auto">
            <a:xfrm>
              <a:off x="8478662" y="6689174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3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3 h 7"/>
                <a:gd name="T10" fmla="*/ 1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2"/>
                    <a:pt x="2" y="3"/>
                  </a:cubicBezTo>
                  <a:cubicBezTo>
                    <a:pt x="1" y="4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ṧḷïḓê-Freeform: Shape 304"/>
            <p:cNvSpPr>
              <a:spLocks/>
            </p:cNvSpPr>
            <p:nvPr/>
          </p:nvSpPr>
          <p:spPr bwMode="auto">
            <a:xfrm>
              <a:off x="8457905" y="6689174"/>
              <a:ext cx="20758" cy="142026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3 h 7"/>
                <a:gd name="T10" fmla="*/ 0 w 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3"/>
                  </a:cubicBezTo>
                  <a:cubicBezTo>
                    <a:pt x="1" y="4"/>
                    <a:pt x="0" y="6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ṧḷïḓê-Freeform: Shape 305"/>
            <p:cNvSpPr>
              <a:spLocks/>
            </p:cNvSpPr>
            <p:nvPr/>
          </p:nvSpPr>
          <p:spPr bwMode="auto">
            <a:xfrm>
              <a:off x="9201903" y="6526391"/>
              <a:ext cx="100511" cy="142026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5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6"/>
                    <a:pt x="5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2" y="7"/>
                    <a:pt x="3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ṧḷïḓê-Freeform: Shape 306"/>
            <p:cNvSpPr>
              <a:spLocks/>
            </p:cNvSpPr>
            <p:nvPr/>
          </p:nvSpPr>
          <p:spPr bwMode="auto">
            <a:xfrm>
              <a:off x="9060970" y="6526391"/>
              <a:ext cx="120176" cy="142026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3 w 6"/>
                <a:gd name="T7" fmla="*/ 0 h 7"/>
                <a:gd name="T8" fmla="*/ 1 w 6"/>
                <a:gd name="T9" fmla="*/ 2 h 7"/>
                <a:gd name="T10" fmla="*/ 0 w 6"/>
                <a:gd name="T11" fmla="*/ 7 h 7"/>
                <a:gd name="T12" fmla="*/ 5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6" y="5"/>
                    <a:pt x="6" y="4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ṧḷïḓê-Freeform: Shape 307"/>
            <p:cNvSpPr>
              <a:spLocks/>
            </p:cNvSpPr>
            <p:nvPr/>
          </p:nvSpPr>
          <p:spPr bwMode="auto">
            <a:xfrm>
              <a:off x="9341744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ṧḷïḓê-Freeform: Shape 308"/>
            <p:cNvSpPr>
              <a:spLocks/>
            </p:cNvSpPr>
            <p:nvPr/>
          </p:nvSpPr>
          <p:spPr bwMode="auto">
            <a:xfrm>
              <a:off x="9463013" y="6546056"/>
              <a:ext cx="100511" cy="143119"/>
            </a:xfrm>
            <a:custGeom>
              <a:avLst/>
              <a:gdLst>
                <a:gd name="T0" fmla="*/ 4 w 5"/>
                <a:gd name="T1" fmla="*/ 7 h 7"/>
                <a:gd name="T2" fmla="*/ 5 w 5"/>
                <a:gd name="T3" fmla="*/ 3 h 7"/>
                <a:gd name="T4" fmla="*/ 3 w 5"/>
                <a:gd name="T5" fmla="*/ 0 h 7"/>
                <a:gd name="T6" fmla="*/ 3 w 5"/>
                <a:gd name="T7" fmla="*/ 0 h 7"/>
                <a:gd name="T8" fmla="*/ 1 w 5"/>
                <a:gd name="T9" fmla="*/ 2 h 7"/>
                <a:gd name="T10" fmla="*/ 0 w 5"/>
                <a:gd name="T11" fmla="*/ 7 h 7"/>
                <a:gd name="T12" fmla="*/ 4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4" y="7"/>
                  </a:move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ṧḷïḓê-Freeform: Shape 309"/>
            <p:cNvSpPr>
              <a:spLocks/>
            </p:cNvSpPr>
            <p:nvPr/>
          </p:nvSpPr>
          <p:spPr bwMode="auto">
            <a:xfrm>
              <a:off x="9583189" y="6566813"/>
              <a:ext cx="79754" cy="143119"/>
            </a:xfrm>
            <a:custGeom>
              <a:avLst/>
              <a:gdLst>
                <a:gd name="T0" fmla="*/ 3 w 4"/>
                <a:gd name="T1" fmla="*/ 7 h 7"/>
                <a:gd name="T2" fmla="*/ 3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0 w 4"/>
                <a:gd name="T9" fmla="*/ 2 h 7"/>
                <a:gd name="T10" fmla="*/ 0 w 4"/>
                <a:gd name="T11" fmla="*/ 6 h 7"/>
                <a:gd name="T12" fmla="*/ 3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ṧḷïḓê-Freeform: Shape 310"/>
            <p:cNvSpPr>
              <a:spLocks/>
            </p:cNvSpPr>
            <p:nvPr/>
          </p:nvSpPr>
          <p:spPr bwMode="auto">
            <a:xfrm>
              <a:off x="9662942" y="6566813"/>
              <a:ext cx="61181" cy="143119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0 w 3"/>
                <a:gd name="T9" fmla="*/ 2 h 7"/>
                <a:gd name="T10" fmla="*/ 0 w 3"/>
                <a:gd name="T11" fmla="*/ 7 h 7"/>
                <a:gd name="T12" fmla="*/ 2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cubicBezTo>
                    <a:pt x="3" y="6"/>
                    <a:pt x="3" y="4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ṧḷïḓê-Freeform: Shape 311"/>
            <p:cNvSpPr>
              <a:spLocks/>
            </p:cNvSpPr>
            <p:nvPr/>
          </p:nvSpPr>
          <p:spPr bwMode="auto">
            <a:xfrm>
              <a:off x="9724122" y="6566813"/>
              <a:ext cx="39330" cy="143119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3 h 7"/>
                <a:gd name="T4" fmla="*/ 2 w 2"/>
                <a:gd name="T5" fmla="*/ 0 h 7"/>
                <a:gd name="T6" fmla="*/ 2 w 2"/>
                <a:gd name="T7" fmla="*/ 0 h 7"/>
                <a:gd name="T8" fmla="*/ 1 w 2"/>
                <a:gd name="T9" fmla="*/ 3 h 7"/>
                <a:gd name="T10" fmla="*/ 0 w 2"/>
                <a:gd name="T11" fmla="*/ 7 h 7"/>
                <a:gd name="T12" fmla="*/ 2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2" y="6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ṧḷïḓê-Freeform: Shape 312"/>
            <p:cNvSpPr>
              <a:spLocks/>
            </p:cNvSpPr>
            <p:nvPr/>
          </p:nvSpPr>
          <p:spPr bwMode="auto">
            <a:xfrm>
              <a:off x="9763453" y="6587571"/>
              <a:ext cx="20758" cy="122361"/>
            </a:xfrm>
            <a:custGeom>
              <a:avLst/>
              <a:gdLst>
                <a:gd name="T0" fmla="*/ 1 w 1"/>
                <a:gd name="T1" fmla="*/ 6 h 6"/>
                <a:gd name="T2" fmla="*/ 1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0 w 1"/>
                <a:gd name="T11" fmla="*/ 6 h 6"/>
                <a:gd name="T12" fmla="*/ 1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5"/>
                    <a:pt x="1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ḷïḓê-Freeform: Shape 313"/>
            <p:cNvSpPr>
              <a:spLocks/>
            </p:cNvSpPr>
            <p:nvPr/>
          </p:nvSpPr>
          <p:spPr bwMode="auto">
            <a:xfrm>
              <a:off x="8940794" y="6505633"/>
              <a:ext cx="100511" cy="162784"/>
            </a:xfrm>
            <a:custGeom>
              <a:avLst/>
              <a:gdLst>
                <a:gd name="T0" fmla="*/ 0 w 5"/>
                <a:gd name="T1" fmla="*/ 7 h 8"/>
                <a:gd name="T2" fmla="*/ 0 w 5"/>
                <a:gd name="T3" fmla="*/ 3 h 8"/>
                <a:gd name="T4" fmla="*/ 3 w 5"/>
                <a:gd name="T5" fmla="*/ 1 h 8"/>
                <a:gd name="T6" fmla="*/ 3 w 5"/>
                <a:gd name="T7" fmla="*/ 1 h 8"/>
                <a:gd name="T8" fmla="*/ 5 w 5"/>
                <a:gd name="T9" fmla="*/ 3 h 8"/>
                <a:gd name="T10" fmla="*/ 5 w 5"/>
                <a:gd name="T11" fmla="*/ 8 h 8"/>
                <a:gd name="T12" fmla="*/ 0 w 5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5" y="6"/>
                    <a:pt x="5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ṧḷïḓê-Freeform: Shape 314"/>
            <p:cNvSpPr>
              <a:spLocks/>
            </p:cNvSpPr>
            <p:nvPr/>
          </p:nvSpPr>
          <p:spPr bwMode="auto">
            <a:xfrm>
              <a:off x="8819525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3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4" y="6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ṧḷïḓê-Freeform: Shape 315"/>
            <p:cNvSpPr>
              <a:spLocks/>
            </p:cNvSpPr>
            <p:nvPr/>
          </p:nvSpPr>
          <p:spPr bwMode="auto">
            <a:xfrm>
              <a:off x="8699349" y="6505633"/>
              <a:ext cx="80846" cy="143119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ṧḷïḓê-Freeform: Shape 316"/>
            <p:cNvSpPr>
              <a:spLocks/>
            </p:cNvSpPr>
            <p:nvPr/>
          </p:nvSpPr>
          <p:spPr bwMode="auto">
            <a:xfrm>
              <a:off x="8598838" y="6505633"/>
              <a:ext cx="60088" cy="143119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$liḋe-Freeform: Shape 317"/>
            <p:cNvSpPr>
              <a:spLocks/>
            </p:cNvSpPr>
            <p:nvPr/>
          </p:nvSpPr>
          <p:spPr bwMode="auto">
            <a:xfrm>
              <a:off x="8519085" y="6505633"/>
              <a:ext cx="60088" cy="143119"/>
            </a:xfrm>
            <a:custGeom>
              <a:avLst/>
              <a:gdLst>
                <a:gd name="T0" fmla="*/ 0 w 3"/>
                <a:gd name="T1" fmla="*/ 6 h 7"/>
                <a:gd name="T2" fmla="*/ 1 w 3"/>
                <a:gd name="T3" fmla="*/ 2 h 7"/>
                <a:gd name="T4" fmla="*/ 2 w 3"/>
                <a:gd name="T5" fmla="*/ 0 h 7"/>
                <a:gd name="T6" fmla="*/ 2 w 3"/>
                <a:gd name="T7" fmla="*/ 0 h 7"/>
                <a:gd name="T8" fmla="*/ 3 w 3"/>
                <a:gd name="T9" fmla="*/ 2 h 7"/>
                <a:gd name="T10" fmla="*/ 3 w 3"/>
                <a:gd name="T11" fmla="*/ 7 h 7"/>
                <a:gd name="T12" fmla="*/ 0 w 3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$liḋe-Freeform: Shape 318"/>
            <p:cNvSpPr>
              <a:spLocks/>
            </p:cNvSpPr>
            <p:nvPr/>
          </p:nvSpPr>
          <p:spPr bwMode="auto">
            <a:xfrm>
              <a:off x="8478662" y="6505633"/>
              <a:ext cx="40423" cy="122361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2 h 6"/>
                <a:gd name="T4" fmla="*/ 1 w 2"/>
                <a:gd name="T5" fmla="*/ 0 h 6"/>
                <a:gd name="T6" fmla="*/ 1 w 2"/>
                <a:gd name="T7" fmla="*/ 0 h 6"/>
                <a:gd name="T8" fmla="*/ 2 w 2"/>
                <a:gd name="T9" fmla="*/ 2 h 6"/>
                <a:gd name="T10" fmla="*/ 2 w 2"/>
                <a:gd name="T11" fmla="*/ 6 h 6"/>
                <a:gd name="T12" fmla="*/ 0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$liḋe-Freeform: Shape 319"/>
            <p:cNvSpPr>
              <a:spLocks/>
            </p:cNvSpPr>
            <p:nvPr/>
          </p:nvSpPr>
          <p:spPr bwMode="auto">
            <a:xfrm>
              <a:off x="8457905" y="6484875"/>
              <a:ext cx="20758" cy="143119"/>
            </a:xfrm>
            <a:custGeom>
              <a:avLst/>
              <a:gdLst>
                <a:gd name="T0" fmla="*/ 0 w 1"/>
                <a:gd name="T1" fmla="*/ 7 h 7"/>
                <a:gd name="T2" fmla="*/ 0 w 1"/>
                <a:gd name="T3" fmla="*/ 3 h 7"/>
                <a:gd name="T4" fmla="*/ 1 w 1"/>
                <a:gd name="T5" fmla="*/ 0 h 7"/>
                <a:gd name="T6" fmla="*/ 1 w 1"/>
                <a:gd name="T7" fmla="*/ 0 h 7"/>
                <a:gd name="T8" fmla="*/ 1 w 1"/>
                <a:gd name="T9" fmla="*/ 3 h 7"/>
                <a:gd name="T10" fmla="*/ 1 w 1"/>
                <a:gd name="T11" fmla="*/ 7 h 7"/>
                <a:gd name="T12" fmla="*/ 0 w 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1" y="6"/>
                    <a:pt x="1" y="7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$liḋe-Freeform: Shape 320"/>
            <p:cNvSpPr>
              <a:spLocks/>
            </p:cNvSpPr>
            <p:nvPr/>
          </p:nvSpPr>
          <p:spPr bwMode="auto">
            <a:xfrm>
              <a:off x="8940794" y="6322091"/>
              <a:ext cx="100511" cy="143119"/>
            </a:xfrm>
            <a:custGeom>
              <a:avLst/>
              <a:gdLst>
                <a:gd name="T0" fmla="*/ 0 w 5"/>
                <a:gd name="T1" fmla="*/ 6 h 7"/>
                <a:gd name="T2" fmla="*/ 1 w 5"/>
                <a:gd name="T3" fmla="*/ 2 h 7"/>
                <a:gd name="T4" fmla="*/ 3 w 5"/>
                <a:gd name="T5" fmla="*/ 0 h 7"/>
                <a:gd name="T6" fmla="*/ 3 w 5"/>
                <a:gd name="T7" fmla="*/ 0 h 7"/>
                <a:gd name="T8" fmla="*/ 5 w 5"/>
                <a:gd name="T9" fmla="*/ 2 h 7"/>
                <a:gd name="T10" fmla="*/ 5 w 5"/>
                <a:gd name="T11" fmla="*/ 7 h 7"/>
                <a:gd name="T12" fmla="*/ 0 w 5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6"/>
                  </a:moveTo>
                  <a:cubicBezTo>
                    <a:pt x="0" y="5"/>
                    <a:pt x="1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"/>
                    <a:pt x="5" y="5"/>
                    <a:pt x="5" y="7"/>
                  </a:cubicBezTo>
                  <a:cubicBezTo>
                    <a:pt x="4" y="7"/>
                    <a:pt x="2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$liḋe-Freeform: Shape 321"/>
            <p:cNvSpPr>
              <a:spLocks/>
            </p:cNvSpPr>
            <p:nvPr/>
          </p:nvSpPr>
          <p:spPr bwMode="auto">
            <a:xfrm>
              <a:off x="8819525" y="6302426"/>
              <a:ext cx="100511" cy="142026"/>
            </a:xfrm>
            <a:custGeom>
              <a:avLst/>
              <a:gdLst>
                <a:gd name="T0" fmla="*/ 0 w 5"/>
                <a:gd name="T1" fmla="*/ 7 h 7"/>
                <a:gd name="T2" fmla="*/ 0 w 5"/>
                <a:gd name="T3" fmla="*/ 2 h 7"/>
                <a:gd name="T4" fmla="*/ 2 w 5"/>
                <a:gd name="T5" fmla="*/ 0 h 7"/>
                <a:gd name="T6" fmla="*/ 3 w 5"/>
                <a:gd name="T7" fmla="*/ 0 h 7"/>
                <a:gd name="T8" fmla="*/ 5 w 5"/>
                <a:gd name="T9" fmla="*/ 3 h 7"/>
                <a:gd name="T10" fmla="*/ 4 w 5"/>
                <a:gd name="T11" fmla="*/ 7 h 7"/>
                <a:gd name="T12" fmla="*/ 0 w 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4"/>
                    <a:pt x="4" y="6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$liḋe-Freeform: Shape 322"/>
            <p:cNvSpPr>
              <a:spLocks/>
            </p:cNvSpPr>
            <p:nvPr/>
          </p:nvSpPr>
          <p:spPr bwMode="auto">
            <a:xfrm>
              <a:off x="8699349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4"/>
                    <a:pt x="4" y="5"/>
                    <a:pt x="4" y="7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$liḋe-Freeform: Shape 323"/>
            <p:cNvSpPr>
              <a:spLocks/>
            </p:cNvSpPr>
            <p:nvPr/>
          </p:nvSpPr>
          <p:spPr bwMode="auto">
            <a:xfrm>
              <a:off x="8598838" y="6302426"/>
              <a:ext cx="80846" cy="142026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2 h 7"/>
                <a:gd name="T4" fmla="*/ 2 w 4"/>
                <a:gd name="T5" fmla="*/ 0 h 7"/>
                <a:gd name="T6" fmla="*/ 2 w 4"/>
                <a:gd name="T7" fmla="*/ 0 h 7"/>
                <a:gd name="T8" fmla="*/ 4 w 4"/>
                <a:gd name="T9" fmla="*/ 2 h 7"/>
                <a:gd name="T10" fmla="*/ 3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4" y="5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$liḋe-Freeform: Shape 324"/>
            <p:cNvSpPr>
              <a:spLocks/>
            </p:cNvSpPr>
            <p:nvPr/>
          </p:nvSpPr>
          <p:spPr bwMode="auto">
            <a:xfrm>
              <a:off x="8538750" y="6302426"/>
              <a:ext cx="40423" cy="142026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2 h 7"/>
                <a:gd name="T4" fmla="*/ 1 w 2"/>
                <a:gd name="T5" fmla="*/ 0 h 7"/>
                <a:gd name="T6" fmla="*/ 1 w 2"/>
                <a:gd name="T7" fmla="*/ 0 h 7"/>
                <a:gd name="T8" fmla="*/ 2 w 2"/>
                <a:gd name="T9" fmla="*/ 2 h 7"/>
                <a:gd name="T10" fmla="*/ 2 w 2"/>
                <a:gd name="T11" fmla="*/ 7 h 7"/>
                <a:gd name="T12" fmla="*/ 0 w 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5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$liḋe-Freeform: Shape 325"/>
            <p:cNvSpPr>
              <a:spLocks/>
            </p:cNvSpPr>
            <p:nvPr/>
          </p:nvSpPr>
          <p:spPr bwMode="auto">
            <a:xfrm>
              <a:off x="8498327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0 w 1"/>
                <a:gd name="T5" fmla="*/ 0 h 6"/>
                <a:gd name="T6" fmla="*/ 0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$liḋe-Freeform: Shape 326"/>
            <p:cNvSpPr>
              <a:spLocks/>
            </p:cNvSpPr>
            <p:nvPr/>
          </p:nvSpPr>
          <p:spPr bwMode="auto">
            <a:xfrm>
              <a:off x="8457905" y="6302426"/>
              <a:ext cx="20758" cy="121269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2 h 6"/>
                <a:gd name="T4" fmla="*/ 1 w 1"/>
                <a:gd name="T5" fmla="*/ 0 h 6"/>
                <a:gd name="T6" fmla="*/ 1 w 1"/>
                <a:gd name="T7" fmla="*/ 0 h 6"/>
                <a:gd name="T8" fmla="*/ 1 w 1"/>
                <a:gd name="T9" fmla="*/ 2 h 6"/>
                <a:gd name="T10" fmla="*/ 1 w 1"/>
                <a:gd name="T11" fmla="*/ 6 h 6"/>
                <a:gd name="T12" fmla="*/ 0 w 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5"/>
                    <a:pt x="1" y="6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$liḋe-Freeform: Shape 327"/>
            <p:cNvSpPr>
              <a:spLocks/>
            </p:cNvSpPr>
            <p:nvPr/>
          </p:nvSpPr>
          <p:spPr bwMode="auto">
            <a:xfrm>
              <a:off x="9382167" y="6465210"/>
              <a:ext cx="40423" cy="4042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0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$liḋe-Freeform: Shape 328"/>
            <p:cNvSpPr>
              <a:spLocks/>
            </p:cNvSpPr>
            <p:nvPr/>
          </p:nvSpPr>
          <p:spPr bwMode="auto">
            <a:xfrm>
              <a:off x="8739772" y="6138550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$liḋe-Freeform: Shape 329"/>
            <p:cNvSpPr>
              <a:spLocks/>
            </p:cNvSpPr>
            <p:nvPr/>
          </p:nvSpPr>
          <p:spPr bwMode="auto">
            <a:xfrm>
              <a:off x="8558415" y="6138550"/>
              <a:ext cx="20758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$liḋe-Freeform: Shape 330"/>
            <p:cNvSpPr>
              <a:spLocks/>
            </p:cNvSpPr>
            <p:nvPr/>
          </p:nvSpPr>
          <p:spPr bwMode="auto">
            <a:xfrm>
              <a:off x="9623611" y="6484875"/>
              <a:ext cx="19665" cy="4151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$liḋe-Freeform: Shape 331"/>
            <p:cNvSpPr>
              <a:spLocks/>
            </p:cNvSpPr>
            <p:nvPr/>
          </p:nvSpPr>
          <p:spPr bwMode="auto">
            <a:xfrm>
              <a:off x="9743787" y="6505633"/>
              <a:ext cx="19665" cy="4042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$liḋe-Freeform: Shape 332"/>
            <p:cNvSpPr>
              <a:spLocks/>
            </p:cNvSpPr>
            <p:nvPr/>
          </p:nvSpPr>
          <p:spPr bwMode="auto">
            <a:xfrm>
              <a:off x="9784211" y="6505633"/>
              <a:ext cx="19665" cy="4042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0 h 2"/>
                <a:gd name="T6" fmla="*/ 1 w 1"/>
                <a:gd name="T7" fmla="*/ 0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liḋe-Freeform: Shape 333"/>
            <p:cNvSpPr>
              <a:spLocks/>
            </p:cNvSpPr>
            <p:nvPr/>
          </p:nvSpPr>
          <p:spPr bwMode="auto">
            <a:xfrm>
              <a:off x="10105408" y="6159308"/>
              <a:ext cx="1164615" cy="1018219"/>
            </a:xfrm>
            <a:custGeom>
              <a:avLst/>
              <a:gdLst>
                <a:gd name="T0" fmla="*/ 45 w 58"/>
                <a:gd name="T1" fmla="*/ 44 h 50"/>
                <a:gd name="T2" fmla="*/ 46 w 58"/>
                <a:gd name="T3" fmla="*/ 36 h 50"/>
                <a:gd name="T4" fmla="*/ 46 w 58"/>
                <a:gd name="T5" fmla="*/ 35 h 50"/>
                <a:gd name="T6" fmla="*/ 46 w 58"/>
                <a:gd name="T7" fmla="*/ 32 h 50"/>
                <a:gd name="T8" fmla="*/ 44 w 58"/>
                <a:gd name="T9" fmla="*/ 35 h 50"/>
                <a:gd name="T10" fmla="*/ 41 w 58"/>
                <a:gd name="T11" fmla="*/ 35 h 50"/>
                <a:gd name="T12" fmla="*/ 49 w 58"/>
                <a:gd name="T13" fmla="*/ 20 h 50"/>
                <a:gd name="T14" fmla="*/ 44 w 58"/>
                <a:gd name="T15" fmla="*/ 16 h 50"/>
                <a:gd name="T16" fmla="*/ 52 w 58"/>
                <a:gd name="T17" fmla="*/ 13 h 50"/>
                <a:gd name="T18" fmla="*/ 58 w 58"/>
                <a:gd name="T19" fmla="*/ 9 h 50"/>
                <a:gd name="T20" fmla="*/ 4 w 58"/>
                <a:gd name="T21" fmla="*/ 0 h 50"/>
                <a:gd name="T22" fmla="*/ 5 w 58"/>
                <a:gd name="T23" fmla="*/ 5 h 50"/>
                <a:gd name="T24" fmla="*/ 16 w 58"/>
                <a:gd name="T25" fmla="*/ 10 h 50"/>
                <a:gd name="T26" fmla="*/ 16 w 58"/>
                <a:gd name="T27" fmla="*/ 15 h 50"/>
                <a:gd name="T28" fmla="*/ 15 w 58"/>
                <a:gd name="T29" fmla="*/ 18 h 50"/>
                <a:gd name="T30" fmla="*/ 10 w 58"/>
                <a:gd name="T31" fmla="*/ 30 h 50"/>
                <a:gd name="T32" fmla="*/ 12 w 58"/>
                <a:gd name="T33" fmla="*/ 28 h 50"/>
                <a:gd name="T34" fmla="*/ 8 w 58"/>
                <a:gd name="T35" fmla="*/ 28 h 50"/>
                <a:gd name="T36" fmla="*/ 8 w 58"/>
                <a:gd name="T37" fmla="*/ 30 h 50"/>
                <a:gd name="T38" fmla="*/ 8 w 58"/>
                <a:gd name="T39" fmla="*/ 32 h 50"/>
                <a:gd name="T40" fmla="*/ 16 w 58"/>
                <a:gd name="T41" fmla="*/ 39 h 50"/>
                <a:gd name="T42" fmla="*/ 19 w 58"/>
                <a:gd name="T43" fmla="*/ 39 h 50"/>
                <a:gd name="T44" fmla="*/ 33 w 58"/>
                <a:gd name="T45" fmla="*/ 35 h 50"/>
                <a:gd name="T46" fmla="*/ 33 w 58"/>
                <a:gd name="T47" fmla="*/ 40 h 50"/>
                <a:gd name="T48" fmla="*/ 40 w 58"/>
                <a:gd name="T49" fmla="*/ 42 h 50"/>
                <a:gd name="T50" fmla="*/ 19 w 58"/>
                <a:gd name="T51" fmla="*/ 13 h 50"/>
                <a:gd name="T52" fmla="*/ 30 w 58"/>
                <a:gd name="T53" fmla="*/ 13 h 50"/>
                <a:gd name="T54" fmla="*/ 40 w 58"/>
                <a:gd name="T55" fmla="*/ 16 h 50"/>
                <a:gd name="T56" fmla="*/ 19 w 58"/>
                <a:gd name="T57" fmla="*/ 16 h 50"/>
                <a:gd name="T58" fmla="*/ 39 w 58"/>
                <a:gd name="T59" fmla="*/ 21 h 50"/>
                <a:gd name="T60" fmla="*/ 34 w 58"/>
                <a:gd name="T61" fmla="*/ 33 h 50"/>
                <a:gd name="T62" fmla="*/ 35 w 58"/>
                <a:gd name="T63" fmla="*/ 31 h 50"/>
                <a:gd name="T64" fmla="*/ 32 w 58"/>
                <a:gd name="T65" fmla="*/ 31 h 50"/>
                <a:gd name="T66" fmla="*/ 32 w 58"/>
                <a:gd name="T67" fmla="*/ 34 h 50"/>
                <a:gd name="T68" fmla="*/ 31 w 58"/>
                <a:gd name="T69" fmla="*/ 35 h 50"/>
                <a:gd name="T70" fmla="*/ 22 w 58"/>
                <a:gd name="T71" fmla="*/ 38 h 50"/>
                <a:gd name="T72" fmla="*/ 23 w 58"/>
                <a:gd name="T73" fmla="*/ 32 h 50"/>
                <a:gd name="T74" fmla="*/ 23 w 58"/>
                <a:gd name="T75" fmla="*/ 31 h 50"/>
                <a:gd name="T76" fmla="*/ 22 w 58"/>
                <a:gd name="T77" fmla="*/ 28 h 50"/>
                <a:gd name="T78" fmla="*/ 20 w 58"/>
                <a:gd name="T79" fmla="*/ 31 h 50"/>
                <a:gd name="T80" fmla="*/ 17 w 58"/>
                <a:gd name="T81" fmla="*/ 31 h 50"/>
                <a:gd name="T82" fmla="*/ 13 w 58"/>
                <a:gd name="T83" fmla="*/ 33 h 50"/>
                <a:gd name="T84" fmla="*/ 10 w 58"/>
                <a:gd name="T8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50">
                  <a:moveTo>
                    <a:pt x="0" y="41"/>
                  </a:moveTo>
                  <a:cubicBezTo>
                    <a:pt x="5" y="41"/>
                    <a:pt x="52" y="49"/>
                    <a:pt x="58" y="50"/>
                  </a:cubicBezTo>
                  <a:cubicBezTo>
                    <a:pt x="54" y="49"/>
                    <a:pt x="50" y="47"/>
                    <a:pt x="45" y="44"/>
                  </a:cubicBezTo>
                  <a:cubicBezTo>
                    <a:pt x="45" y="42"/>
                    <a:pt x="45" y="40"/>
                    <a:pt x="46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4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3"/>
                    <a:pt x="46" y="33"/>
                    <a:pt x="46" y="32"/>
                  </a:cubicBezTo>
                  <a:cubicBezTo>
                    <a:pt x="45" y="32"/>
                    <a:pt x="44" y="32"/>
                    <a:pt x="43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5"/>
                    <a:pt x="42" y="35"/>
                    <a:pt x="41" y="35"/>
                  </a:cubicBezTo>
                  <a:cubicBezTo>
                    <a:pt x="41" y="31"/>
                    <a:pt x="42" y="26"/>
                    <a:pt x="42" y="22"/>
                  </a:cubicBezTo>
                  <a:cubicBezTo>
                    <a:pt x="44" y="22"/>
                    <a:pt x="46" y="22"/>
                    <a:pt x="48" y="23"/>
                  </a:cubicBezTo>
                  <a:cubicBezTo>
                    <a:pt x="48" y="22"/>
                    <a:pt x="49" y="21"/>
                    <a:pt x="49" y="20"/>
                  </a:cubicBezTo>
                  <a:cubicBezTo>
                    <a:pt x="49" y="20"/>
                    <a:pt x="46" y="20"/>
                    <a:pt x="43" y="19"/>
                  </a:cubicBezTo>
                  <a:cubicBezTo>
                    <a:pt x="43" y="18"/>
                    <a:pt x="43" y="17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8" y="15"/>
                    <a:pt x="51" y="15"/>
                    <a:pt x="51" y="15"/>
                  </a:cubicBezTo>
                  <a:cubicBezTo>
                    <a:pt x="51" y="14"/>
                    <a:pt x="51" y="14"/>
                    <a:pt x="52" y="13"/>
                  </a:cubicBezTo>
                  <a:cubicBezTo>
                    <a:pt x="55" y="13"/>
                    <a:pt x="56" y="13"/>
                    <a:pt x="56" y="13"/>
                  </a:cubicBezTo>
                  <a:cubicBezTo>
                    <a:pt x="56" y="12"/>
                    <a:pt x="56" y="10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42" y="8"/>
                    <a:pt x="31" y="7"/>
                  </a:cubicBezTo>
                  <a:cubicBezTo>
                    <a:pt x="20" y="5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5"/>
                    <a:pt x="6" y="6"/>
                    <a:pt x="9" y="7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9" y="9"/>
                    <a:pt x="12" y="9"/>
                    <a:pt x="16" y="10"/>
                  </a:cubicBezTo>
                  <a:cubicBezTo>
                    <a:pt x="16" y="11"/>
                    <a:pt x="16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6" y="15"/>
                  </a:cubicBezTo>
                  <a:cubicBezTo>
                    <a:pt x="12" y="15"/>
                    <a:pt x="10" y="14"/>
                    <a:pt x="10" y="14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11" y="17"/>
                    <a:pt x="13" y="18"/>
                    <a:pt x="15" y="18"/>
                  </a:cubicBezTo>
                  <a:cubicBezTo>
                    <a:pt x="15" y="22"/>
                    <a:pt x="14" y="27"/>
                    <a:pt x="13" y="31"/>
                  </a:cubicBezTo>
                  <a:cubicBezTo>
                    <a:pt x="12" y="31"/>
                    <a:pt x="11" y="31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9"/>
                    <a:pt x="11" y="29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8"/>
                    <a:pt x="10" y="27"/>
                    <a:pt x="9" y="27"/>
                  </a:cubicBezTo>
                  <a:cubicBezTo>
                    <a:pt x="8" y="27"/>
                    <a:pt x="8" y="27"/>
                    <a:pt x="7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5"/>
                    <a:pt x="7" y="38"/>
                    <a:pt x="6" y="41"/>
                  </a:cubicBezTo>
                  <a:cubicBezTo>
                    <a:pt x="4" y="41"/>
                    <a:pt x="3" y="42"/>
                    <a:pt x="0" y="41"/>
                  </a:cubicBezTo>
                  <a:close/>
                  <a:moveTo>
                    <a:pt x="16" y="39"/>
                  </a:moveTo>
                  <a:cubicBezTo>
                    <a:pt x="16" y="37"/>
                    <a:pt x="17" y="35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5"/>
                    <a:pt x="20" y="37"/>
                    <a:pt x="19" y="39"/>
                  </a:cubicBezTo>
                  <a:cubicBezTo>
                    <a:pt x="18" y="39"/>
                    <a:pt x="17" y="39"/>
                    <a:pt x="16" y="39"/>
                  </a:cubicBezTo>
                  <a:close/>
                  <a:moveTo>
                    <a:pt x="33" y="40"/>
                  </a:moveTo>
                  <a:cubicBezTo>
                    <a:pt x="33" y="38"/>
                    <a:pt x="33" y="37"/>
                    <a:pt x="33" y="35"/>
                  </a:cubicBezTo>
                  <a:cubicBezTo>
                    <a:pt x="34" y="36"/>
                    <a:pt x="36" y="36"/>
                    <a:pt x="37" y="36"/>
                  </a:cubicBezTo>
                  <a:cubicBezTo>
                    <a:pt x="36" y="37"/>
                    <a:pt x="36" y="39"/>
                    <a:pt x="36" y="40"/>
                  </a:cubicBezTo>
                  <a:cubicBezTo>
                    <a:pt x="35" y="40"/>
                    <a:pt x="34" y="40"/>
                    <a:pt x="33" y="40"/>
                  </a:cubicBezTo>
                  <a:close/>
                  <a:moveTo>
                    <a:pt x="44" y="37"/>
                  </a:moveTo>
                  <a:cubicBezTo>
                    <a:pt x="43" y="39"/>
                    <a:pt x="43" y="41"/>
                    <a:pt x="43" y="43"/>
                  </a:cubicBezTo>
                  <a:cubicBezTo>
                    <a:pt x="42" y="42"/>
                    <a:pt x="41" y="42"/>
                    <a:pt x="40" y="42"/>
                  </a:cubicBezTo>
                  <a:cubicBezTo>
                    <a:pt x="40" y="40"/>
                    <a:pt x="40" y="38"/>
                    <a:pt x="40" y="37"/>
                  </a:cubicBezTo>
                  <a:cubicBezTo>
                    <a:pt x="41" y="37"/>
                    <a:pt x="43" y="37"/>
                    <a:pt x="44" y="37"/>
                  </a:cubicBezTo>
                  <a:close/>
                  <a:moveTo>
                    <a:pt x="19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ubicBezTo>
                    <a:pt x="23" y="11"/>
                    <a:pt x="26" y="12"/>
                    <a:pt x="30" y="13"/>
                  </a:cubicBezTo>
                  <a:cubicBezTo>
                    <a:pt x="33" y="13"/>
                    <a:pt x="37" y="13"/>
                    <a:pt x="40" y="14"/>
                  </a:cubicBezTo>
                  <a:cubicBezTo>
                    <a:pt x="40" y="14"/>
                    <a:pt x="40" y="15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36" y="19"/>
                    <a:pt x="32" y="18"/>
                    <a:pt x="29" y="18"/>
                  </a:cubicBezTo>
                  <a:cubicBezTo>
                    <a:pt x="26" y="17"/>
                    <a:pt x="22" y="17"/>
                    <a:pt x="19" y="16"/>
                  </a:cubicBezTo>
                  <a:cubicBezTo>
                    <a:pt x="19" y="15"/>
                    <a:pt x="19" y="14"/>
                    <a:pt x="19" y="13"/>
                  </a:cubicBezTo>
                  <a:close/>
                  <a:moveTo>
                    <a:pt x="18" y="18"/>
                  </a:moveTo>
                  <a:cubicBezTo>
                    <a:pt x="25" y="19"/>
                    <a:pt x="32" y="20"/>
                    <a:pt x="39" y="21"/>
                  </a:cubicBezTo>
                  <a:cubicBezTo>
                    <a:pt x="38" y="26"/>
                    <a:pt x="38" y="30"/>
                    <a:pt x="37" y="34"/>
                  </a:cubicBezTo>
                  <a:cubicBezTo>
                    <a:pt x="36" y="34"/>
                    <a:pt x="35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2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4" y="31"/>
                    <a:pt x="33" y="30"/>
                  </a:cubicBezTo>
                  <a:cubicBezTo>
                    <a:pt x="32" y="30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1"/>
                    <a:pt x="31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8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9"/>
                    <a:pt x="24" y="38"/>
                    <a:pt x="22" y="38"/>
                  </a:cubicBezTo>
                  <a:cubicBezTo>
                    <a:pt x="22" y="37"/>
                    <a:pt x="22" y="35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3"/>
                    <a:pt x="23" y="33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3" y="29"/>
                    <a:pt x="23" y="29"/>
                    <a:pt x="22" y="28"/>
                  </a:cubicBezTo>
                  <a:cubicBezTo>
                    <a:pt x="21" y="29"/>
                    <a:pt x="20" y="29"/>
                    <a:pt x="19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8" y="32"/>
                    <a:pt x="17" y="31"/>
                  </a:cubicBezTo>
                  <a:cubicBezTo>
                    <a:pt x="17" y="27"/>
                    <a:pt x="18" y="23"/>
                    <a:pt x="18" y="18"/>
                  </a:cubicBezTo>
                  <a:close/>
                  <a:moveTo>
                    <a:pt x="10" y="32"/>
                  </a:moveTo>
                  <a:cubicBezTo>
                    <a:pt x="11" y="32"/>
                    <a:pt x="12" y="32"/>
                    <a:pt x="13" y="33"/>
                  </a:cubicBezTo>
                  <a:cubicBezTo>
                    <a:pt x="13" y="35"/>
                    <a:pt x="12" y="37"/>
                    <a:pt x="12" y="40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9" y="38"/>
                    <a:pt x="9" y="35"/>
                    <a:pt x="10" y="32"/>
                  </a:cubicBezTo>
                  <a:close/>
                </a:path>
              </a:pathLst>
            </a:custGeom>
            <a:grpFill/>
            <a:ln w="3175">
              <a:solidFill>
                <a:schemeClr val="tx2">
                  <a:lumMod val="75000"/>
                  <a:alpha val="40000"/>
                </a:schemeClr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5" name="i$liḋe-Freeform: Shape 334"/>
          <p:cNvSpPr>
            <a:spLocks/>
          </p:cNvSpPr>
          <p:nvPr userDrawn="1"/>
        </p:nvSpPr>
        <p:spPr bwMode="auto">
          <a:xfrm>
            <a:off x="0" y="5859259"/>
            <a:ext cx="12191999" cy="1008169"/>
          </a:xfrm>
          <a:custGeom>
            <a:avLst/>
            <a:gdLst>
              <a:gd name="T0" fmla="*/ 224 w 448"/>
              <a:gd name="T1" fmla="*/ 0 h 34"/>
              <a:gd name="T2" fmla="*/ 0 w 448"/>
              <a:gd name="T3" fmla="*/ 29 h 34"/>
              <a:gd name="T4" fmla="*/ 0 w 448"/>
              <a:gd name="T5" fmla="*/ 34 h 34"/>
              <a:gd name="T6" fmla="*/ 448 w 448"/>
              <a:gd name="T7" fmla="*/ 34 h 34"/>
              <a:gd name="T8" fmla="*/ 448 w 448"/>
              <a:gd name="T9" fmla="*/ 29 h 34"/>
              <a:gd name="T10" fmla="*/ 224 w 44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8" h="34">
                <a:moveTo>
                  <a:pt x="224" y="0"/>
                </a:moveTo>
                <a:cubicBezTo>
                  <a:pt x="135" y="0"/>
                  <a:pt x="56" y="11"/>
                  <a:pt x="0" y="29"/>
                </a:cubicBezTo>
                <a:cubicBezTo>
                  <a:pt x="0" y="34"/>
                  <a:pt x="0" y="34"/>
                  <a:pt x="0" y="34"/>
                </a:cubicBezTo>
                <a:cubicBezTo>
                  <a:pt x="448" y="34"/>
                  <a:pt x="448" y="34"/>
                  <a:pt x="448" y="34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392" y="11"/>
                  <a:pt x="312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6" name="标题 1">
            <a:extLst>
              <a:ext uri="{FF2B5EF4-FFF2-40B4-BE49-F238E27FC236}">
                <a16:creationId xmlns:a16="http://schemas.microsoft.com/office/drawing/2014/main" id="{07A711F6-60B3-449D-A921-82E4F5DADC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4973" y="1209350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7" name="文本占位符 62">
            <a:extLst>
              <a:ext uri="{FF2B5EF4-FFF2-40B4-BE49-F238E27FC236}">
                <a16:creationId xmlns:a16="http://schemas.microsoft.com/office/drawing/2014/main" id="{6960EA17-5E98-4D0C-9571-545154BA7D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4973" y="351558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278" name="文本占位符 13">
            <a:extLst>
              <a:ext uri="{FF2B5EF4-FFF2-40B4-BE49-F238E27FC236}">
                <a16:creationId xmlns:a16="http://schemas.microsoft.com/office/drawing/2014/main" id="{95D2425A-B60F-45B0-9449-610E82A6E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974" y="3219315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A17E8E8A-CA17-4B19-B428-B28DA136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E6263118-D264-4111-99A4-F68B5EFD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1D4E0D0-4915-48A0-B897-C0A8BDCB9EB7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02E9B895-2454-475A-B009-FAC49CC1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2018/10/16</a:t>
            </a:fld>
            <a:endParaRPr lang="zh-CN" altLang="en-US"/>
          </a:p>
        </p:txBody>
      </p:sp>
      <p:sp>
        <p:nvSpPr>
          <p:cNvPr id="25" name="页脚占位符 4">
            <a:extLst>
              <a:ext uri="{FF2B5EF4-FFF2-40B4-BE49-F238E27FC236}">
                <a16:creationId xmlns:a16="http://schemas.microsoft.com/office/drawing/2014/main" id="{482DEF96-8713-4339-9765-3BE9249E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0EC1F127-E74F-41DC-9824-0E193B8BF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4">
            <a:extLst>
              <a:ext uri="{FF2B5EF4-FFF2-40B4-BE49-F238E27FC236}">
                <a16:creationId xmlns:a16="http://schemas.microsoft.com/office/drawing/2014/main" id="{154F831B-B7DF-4B74-8039-6D0607A07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095" y="2596514"/>
            <a:ext cx="4832805" cy="558799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——UML</a:t>
            </a:r>
            <a:r>
              <a:rPr lang="zh-CN" altLang="en-US" sz="2800" dirty="0"/>
              <a:t>概述</a:t>
            </a:r>
            <a:endParaRPr lang="en-US" altLang="en-US" sz="2800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5D7FB654-4551-405C-98F2-FAC2FB65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095" y="1290855"/>
            <a:ext cx="4832805" cy="1305660"/>
          </a:xfrm>
        </p:spPr>
        <p:txBody>
          <a:bodyPr>
            <a:normAutofit/>
          </a:bodyPr>
          <a:lstStyle/>
          <a:p>
            <a:r>
              <a:rPr lang="en-US" altLang="zh-CN" dirty="0"/>
              <a:t>UML2</a:t>
            </a:r>
            <a:r>
              <a:rPr lang="zh-CN" altLang="en-US" dirty="0"/>
              <a:t>基础、建模与设计教程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4D159F7F-A09E-4123-85F1-ACEF58A74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0095" y="3554552"/>
            <a:ext cx="4832805" cy="296271"/>
          </a:xfrm>
        </p:spPr>
        <p:txBody>
          <a:bodyPr/>
          <a:lstStyle/>
          <a:p>
            <a:r>
              <a:rPr lang="zh-CN" altLang="en-US" dirty="0"/>
              <a:t>组长：陈铉文   组员：章奇妙、张威杰、刘值成、于坤</a:t>
            </a:r>
            <a:endParaRPr lang="en-US" altLang="zh-CN" dirty="0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CAF75F5-F9FB-4E56-B3C9-682C3C506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0095" y="3850823"/>
            <a:ext cx="4832805" cy="296271"/>
          </a:xfrm>
        </p:spPr>
        <p:txBody>
          <a:bodyPr/>
          <a:lstStyle/>
          <a:p>
            <a:r>
              <a:rPr lang="en-US" altLang="zh-CN" dirty="0"/>
              <a:t>PRD2018-G01   </a:t>
            </a:r>
            <a:r>
              <a:rPr lang="en-US" altLang="en-US" dirty="0"/>
              <a:t>2018.10.9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构建事务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fca88460-b8f0-4790-b107-f027add2c3b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4706" y="1844824"/>
            <a:ext cx="10422588" cy="3898829"/>
            <a:chOff x="884706" y="1844824"/>
            <a:chExt cx="10422588" cy="3898829"/>
          </a:xfrm>
        </p:grpSpPr>
        <p:sp>
          <p:nvSpPr>
            <p:cNvPr id="6" name="íš1iḋe">
              <a:extLst>
                <a:ext uri="{FF2B5EF4-FFF2-40B4-BE49-F238E27FC236}">
                  <a16:creationId xmlns:a16="http://schemas.microsoft.com/office/drawing/2014/main" id="{6D97C47C-875C-4B01-A27D-6207072293F7}"/>
                </a:ext>
              </a:extLst>
            </p:cNvPr>
            <p:cNvSpPr/>
            <p:nvPr/>
          </p:nvSpPr>
          <p:spPr bwMode="auto">
            <a:xfrm rot="16200000">
              <a:off x="5656936" y="5465630"/>
              <a:ext cx="334433" cy="221613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şḻîḓé">
              <a:extLst>
                <a:ext uri="{FF2B5EF4-FFF2-40B4-BE49-F238E27FC236}">
                  <a16:creationId xmlns:a16="http://schemas.microsoft.com/office/drawing/2014/main" id="{E03A7F5C-F24F-4FF2-B689-13C1B14C583D}"/>
                </a:ext>
              </a:extLst>
            </p:cNvPr>
            <p:cNvSpPr/>
            <p:nvPr/>
          </p:nvSpPr>
          <p:spPr bwMode="auto">
            <a:xfrm rot="5400000" flipH="1">
              <a:off x="6200633" y="5465629"/>
              <a:ext cx="334433" cy="221613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ṣļídê">
              <a:extLst>
                <a:ext uri="{FF2B5EF4-FFF2-40B4-BE49-F238E27FC236}">
                  <a16:creationId xmlns:a16="http://schemas.microsoft.com/office/drawing/2014/main" id="{27ACF0F2-8DE4-4C11-AB8F-AEC3D6649E05}"/>
                </a:ext>
              </a:extLst>
            </p:cNvPr>
            <p:cNvGrpSpPr/>
            <p:nvPr/>
          </p:nvGrpSpPr>
          <p:grpSpPr>
            <a:xfrm rot="16200000">
              <a:off x="4360568" y="1658356"/>
              <a:ext cx="1547259" cy="1949967"/>
              <a:chOff x="3171825" y="2459015"/>
              <a:chExt cx="1219200" cy="1536522"/>
            </a:xfrm>
          </p:grpSpPr>
          <p:sp>
            <p:nvSpPr>
              <p:cNvPr id="36" name="ïṥḻïde">
                <a:extLst>
                  <a:ext uri="{FF2B5EF4-FFF2-40B4-BE49-F238E27FC236}">
                    <a16:creationId xmlns:a16="http://schemas.microsoft.com/office/drawing/2014/main" id="{62A619E0-9E93-4D51-AE61-63F8C37907B8}"/>
                  </a:ext>
                </a:extLst>
              </p:cNvPr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$ľíḋé">
                <a:extLst>
                  <a:ext uri="{FF2B5EF4-FFF2-40B4-BE49-F238E27FC236}">
                    <a16:creationId xmlns:a16="http://schemas.microsoft.com/office/drawing/2014/main" id="{9B475077-2D82-4C34-BCA3-2C6D3B7CB33C}"/>
                  </a:ext>
                </a:extLst>
              </p:cNvPr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śľïḓé">
              <a:extLst>
                <a:ext uri="{FF2B5EF4-FFF2-40B4-BE49-F238E27FC236}">
                  <a16:creationId xmlns:a16="http://schemas.microsoft.com/office/drawing/2014/main" id="{D3CF1D9D-3614-4F12-B21B-F60304B6B91E}"/>
                </a:ext>
              </a:extLst>
            </p:cNvPr>
            <p:cNvGrpSpPr/>
            <p:nvPr/>
          </p:nvGrpSpPr>
          <p:grpSpPr>
            <a:xfrm rot="16200000">
              <a:off x="4141991" y="2668315"/>
              <a:ext cx="1740665" cy="2193712"/>
              <a:chOff x="2203768" y="2266950"/>
              <a:chExt cx="1371600" cy="1728587"/>
            </a:xfrm>
          </p:grpSpPr>
          <p:sp>
            <p:nvSpPr>
              <p:cNvPr id="34" name="îŝḻíďe">
                <a:extLst>
                  <a:ext uri="{FF2B5EF4-FFF2-40B4-BE49-F238E27FC236}">
                    <a16:creationId xmlns:a16="http://schemas.microsoft.com/office/drawing/2014/main" id="{AEB38C00-3296-47BC-99B7-E9A5DDB98553}"/>
                  </a:ext>
                </a:extLst>
              </p:cNvPr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ṧḻîdê">
                <a:extLst>
                  <a:ext uri="{FF2B5EF4-FFF2-40B4-BE49-F238E27FC236}">
                    <a16:creationId xmlns:a16="http://schemas.microsoft.com/office/drawing/2014/main" id="{1BD4B141-9112-40A4-A356-1AA547B9ED21}"/>
                  </a:ext>
                </a:extLst>
              </p:cNvPr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ísḷïḋê">
              <a:extLst>
                <a:ext uri="{FF2B5EF4-FFF2-40B4-BE49-F238E27FC236}">
                  <a16:creationId xmlns:a16="http://schemas.microsoft.com/office/drawing/2014/main" id="{7966E276-A10A-414C-BC4B-BCBF9A243001}"/>
                </a:ext>
              </a:extLst>
            </p:cNvPr>
            <p:cNvGrpSpPr/>
            <p:nvPr/>
          </p:nvGrpSpPr>
          <p:grpSpPr>
            <a:xfrm rot="16200000">
              <a:off x="4360568" y="3922025"/>
              <a:ext cx="1547259" cy="1949967"/>
              <a:chOff x="1388111" y="2459015"/>
              <a:chExt cx="1219200" cy="1536522"/>
            </a:xfrm>
          </p:grpSpPr>
          <p:sp>
            <p:nvSpPr>
              <p:cNvPr id="32" name="ïṥḷíḍé">
                <a:extLst>
                  <a:ext uri="{FF2B5EF4-FFF2-40B4-BE49-F238E27FC236}">
                    <a16:creationId xmlns:a16="http://schemas.microsoft.com/office/drawing/2014/main" id="{78FB6000-02F0-4FB1-88D9-389BAA98E8F2}"/>
                  </a:ext>
                </a:extLst>
              </p:cNvPr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ṩlídè">
                <a:extLst>
                  <a:ext uri="{FF2B5EF4-FFF2-40B4-BE49-F238E27FC236}">
                    <a16:creationId xmlns:a16="http://schemas.microsoft.com/office/drawing/2014/main" id="{BDC8FA2A-CA18-4212-92C7-686B035425CA}"/>
                  </a:ext>
                </a:extLst>
              </p:cNvPr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îṧlíḋé">
              <a:extLst>
                <a:ext uri="{FF2B5EF4-FFF2-40B4-BE49-F238E27FC236}">
                  <a16:creationId xmlns:a16="http://schemas.microsoft.com/office/drawing/2014/main" id="{C138F697-5659-49A3-87A1-3C9D22BB9158}"/>
                </a:ext>
              </a:extLst>
            </p:cNvPr>
            <p:cNvGrpSpPr/>
            <p:nvPr/>
          </p:nvGrpSpPr>
          <p:grpSpPr>
            <a:xfrm rot="5400000" flipH="1">
              <a:off x="6379280" y="1658356"/>
              <a:ext cx="1547259" cy="1949967"/>
              <a:chOff x="3171825" y="2459015"/>
              <a:chExt cx="1219200" cy="1536522"/>
            </a:xfrm>
          </p:grpSpPr>
          <p:sp>
            <p:nvSpPr>
              <p:cNvPr id="30" name="îṩḻíḍé">
                <a:extLst>
                  <a:ext uri="{FF2B5EF4-FFF2-40B4-BE49-F238E27FC236}">
                    <a16:creationId xmlns:a16="http://schemas.microsoft.com/office/drawing/2014/main" id="{7212EEE6-2F67-4B98-8F6E-213289AE865D}"/>
                  </a:ext>
                </a:extLst>
              </p:cNvPr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şļíḍé">
                <a:extLst>
                  <a:ext uri="{FF2B5EF4-FFF2-40B4-BE49-F238E27FC236}">
                    <a16:creationId xmlns:a16="http://schemas.microsoft.com/office/drawing/2014/main" id="{E2672B02-E40B-4DBD-B88B-D616B957C770}"/>
                  </a:ext>
                </a:extLst>
              </p:cNvPr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ṥḷîḓè">
              <a:extLst>
                <a:ext uri="{FF2B5EF4-FFF2-40B4-BE49-F238E27FC236}">
                  <a16:creationId xmlns:a16="http://schemas.microsoft.com/office/drawing/2014/main" id="{1495DF5E-EA69-4455-A0CE-6683E44AE559}"/>
                </a:ext>
              </a:extLst>
            </p:cNvPr>
            <p:cNvGrpSpPr/>
            <p:nvPr/>
          </p:nvGrpSpPr>
          <p:grpSpPr>
            <a:xfrm rot="5400000" flipH="1">
              <a:off x="6404450" y="2668315"/>
              <a:ext cx="1740665" cy="2193712"/>
              <a:chOff x="2203768" y="2266950"/>
              <a:chExt cx="1371600" cy="1728587"/>
            </a:xfrm>
          </p:grpSpPr>
          <p:sp>
            <p:nvSpPr>
              <p:cNvPr id="28" name="iśḻïďê">
                <a:extLst>
                  <a:ext uri="{FF2B5EF4-FFF2-40B4-BE49-F238E27FC236}">
                    <a16:creationId xmlns:a16="http://schemas.microsoft.com/office/drawing/2014/main" id="{D1EE3FF0-7BB3-4E46-9FE9-7B5EE213730C}"/>
                  </a:ext>
                </a:extLst>
              </p:cNvPr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ľiḋè">
                <a:extLst>
                  <a:ext uri="{FF2B5EF4-FFF2-40B4-BE49-F238E27FC236}">
                    <a16:creationId xmlns:a16="http://schemas.microsoft.com/office/drawing/2014/main" id="{389156C9-8772-468B-959D-D5FFE5D53946}"/>
                  </a:ext>
                </a:extLst>
              </p:cNvPr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$ľiḑe">
              <a:extLst>
                <a:ext uri="{FF2B5EF4-FFF2-40B4-BE49-F238E27FC236}">
                  <a16:creationId xmlns:a16="http://schemas.microsoft.com/office/drawing/2014/main" id="{28898681-F961-4EFD-AD15-81FE1DEEFED4}"/>
                </a:ext>
              </a:extLst>
            </p:cNvPr>
            <p:cNvGrpSpPr/>
            <p:nvPr/>
          </p:nvGrpSpPr>
          <p:grpSpPr>
            <a:xfrm rot="5400000" flipH="1">
              <a:off x="6379280" y="3922025"/>
              <a:ext cx="1547259" cy="1949967"/>
              <a:chOff x="1388111" y="2459015"/>
              <a:chExt cx="1219200" cy="1536522"/>
            </a:xfrm>
          </p:grpSpPr>
          <p:sp>
            <p:nvSpPr>
              <p:cNvPr id="26" name="íṣḷïďé">
                <a:extLst>
                  <a:ext uri="{FF2B5EF4-FFF2-40B4-BE49-F238E27FC236}">
                    <a16:creationId xmlns:a16="http://schemas.microsoft.com/office/drawing/2014/main" id="{18AAE027-B871-4A86-BCA6-F16CDBEC9259}"/>
                  </a:ext>
                </a:extLst>
              </p:cNvPr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śļîďé">
                <a:extLst>
                  <a:ext uri="{FF2B5EF4-FFF2-40B4-BE49-F238E27FC236}">
                    <a16:creationId xmlns:a16="http://schemas.microsoft.com/office/drawing/2014/main" id="{4E19525F-6923-45FD-B627-EF77F53011AB}"/>
                  </a:ext>
                </a:extLst>
              </p:cNvPr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i$ľíḓe">
              <a:extLst>
                <a:ext uri="{FF2B5EF4-FFF2-40B4-BE49-F238E27FC236}">
                  <a16:creationId xmlns:a16="http://schemas.microsoft.com/office/drawing/2014/main" id="{6FBAFFA7-0CF2-4F99-9503-81095C36547B}"/>
                </a:ext>
              </a:extLst>
            </p:cNvPr>
            <p:cNvSpPr txBox="1"/>
            <p:nvPr/>
          </p:nvSpPr>
          <p:spPr>
            <a:xfrm>
              <a:off x="7079657" y="1844824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20000"/>
            </a:bodyPr>
            <a:lstStyle/>
            <a:p>
              <a:r>
                <a:rPr lang="zh-CN" altLang="en-US" sz="1600" b="1" dirty="0"/>
                <a:t>用例</a:t>
              </a:r>
            </a:p>
          </p:txBody>
        </p:sp>
        <p:sp>
          <p:nvSpPr>
            <p:cNvPr id="15" name="iṡ1íḋe">
              <a:extLst>
                <a:ext uri="{FF2B5EF4-FFF2-40B4-BE49-F238E27FC236}">
                  <a16:creationId xmlns:a16="http://schemas.microsoft.com/office/drawing/2014/main" id="{B6F661A3-0099-492E-AF72-129D4C1840F3}"/>
                </a:ext>
              </a:extLst>
            </p:cNvPr>
            <p:cNvSpPr txBox="1"/>
            <p:nvPr/>
          </p:nvSpPr>
          <p:spPr>
            <a:xfrm>
              <a:off x="7079657" y="2136228"/>
              <a:ext cx="4227637" cy="35107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描述一系列的动作</a:t>
              </a:r>
              <a:endParaRPr lang="en-US" altLang="zh-CN" sz="1050" dirty="0"/>
            </a:p>
          </p:txBody>
        </p:sp>
        <p:sp>
          <p:nvSpPr>
            <p:cNvPr id="16" name="îṧļíḍê">
              <a:extLst>
                <a:ext uri="{FF2B5EF4-FFF2-40B4-BE49-F238E27FC236}">
                  <a16:creationId xmlns:a16="http://schemas.microsoft.com/office/drawing/2014/main" id="{51FB6D0C-A9F4-47CC-A1FA-E1E7839C99D6}"/>
                </a:ext>
              </a:extLst>
            </p:cNvPr>
            <p:cNvSpPr txBox="1"/>
            <p:nvPr/>
          </p:nvSpPr>
          <p:spPr>
            <a:xfrm>
              <a:off x="7079657" y="2984270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20000"/>
            </a:bodyPr>
            <a:lstStyle/>
            <a:p>
              <a:r>
                <a:rPr lang="zh-CN" altLang="en-US" sz="1600" b="1" dirty="0"/>
                <a:t>构件</a:t>
              </a:r>
            </a:p>
          </p:txBody>
        </p:sp>
        <p:sp>
          <p:nvSpPr>
            <p:cNvPr id="17" name="ïṩlídé">
              <a:extLst>
                <a:ext uri="{FF2B5EF4-FFF2-40B4-BE49-F238E27FC236}">
                  <a16:creationId xmlns:a16="http://schemas.microsoft.com/office/drawing/2014/main" id="{240C0123-F788-4A46-BE41-D75805FBC7D7}"/>
                </a:ext>
              </a:extLst>
            </p:cNvPr>
            <p:cNvSpPr txBox="1"/>
            <p:nvPr/>
          </p:nvSpPr>
          <p:spPr>
            <a:xfrm>
              <a:off x="7079657" y="3275674"/>
              <a:ext cx="4227637" cy="35107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是物理上或可替换的系统部分</a:t>
              </a:r>
              <a:endParaRPr lang="en-US" altLang="zh-CN" sz="1050" dirty="0"/>
            </a:p>
          </p:txBody>
        </p:sp>
        <p:sp>
          <p:nvSpPr>
            <p:cNvPr id="18" name="ïṧ1ïďe">
              <a:extLst>
                <a:ext uri="{FF2B5EF4-FFF2-40B4-BE49-F238E27FC236}">
                  <a16:creationId xmlns:a16="http://schemas.microsoft.com/office/drawing/2014/main" id="{5F414767-B7A3-40E8-A0F3-D8BDC3EC4951}"/>
                </a:ext>
              </a:extLst>
            </p:cNvPr>
            <p:cNvSpPr txBox="1"/>
            <p:nvPr/>
          </p:nvSpPr>
          <p:spPr>
            <a:xfrm>
              <a:off x="7079657" y="4123715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20000"/>
            </a:bodyPr>
            <a:lstStyle/>
            <a:p>
              <a:r>
                <a:rPr lang="zh-CN" altLang="en-US" sz="1600" b="1" dirty="0"/>
                <a:t>节点</a:t>
              </a:r>
            </a:p>
          </p:txBody>
        </p:sp>
        <p:sp>
          <p:nvSpPr>
            <p:cNvPr id="19" name="ïṥlíḑé">
              <a:extLst>
                <a:ext uri="{FF2B5EF4-FFF2-40B4-BE49-F238E27FC236}">
                  <a16:creationId xmlns:a16="http://schemas.microsoft.com/office/drawing/2014/main" id="{6467B5EB-453F-49E8-AC34-605EB9693554}"/>
                </a:ext>
              </a:extLst>
            </p:cNvPr>
            <p:cNvSpPr txBox="1"/>
            <p:nvPr/>
          </p:nvSpPr>
          <p:spPr>
            <a:xfrm>
              <a:off x="7079657" y="4415119"/>
              <a:ext cx="4227637" cy="35107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/>
                <a:t>描述实际的软件运行的基础硬件</a:t>
              </a:r>
              <a:endParaRPr lang="en-US" altLang="zh-CN" sz="1050" dirty="0"/>
            </a:p>
          </p:txBody>
        </p:sp>
        <p:sp>
          <p:nvSpPr>
            <p:cNvPr id="20" name="íṣļíďê">
              <a:extLst>
                <a:ext uri="{FF2B5EF4-FFF2-40B4-BE49-F238E27FC236}">
                  <a16:creationId xmlns:a16="http://schemas.microsoft.com/office/drawing/2014/main" id="{671C833E-7B1F-47E4-AFA2-E2F09A758701}"/>
                </a:ext>
              </a:extLst>
            </p:cNvPr>
            <p:cNvSpPr txBox="1"/>
            <p:nvPr/>
          </p:nvSpPr>
          <p:spPr>
            <a:xfrm>
              <a:off x="884706" y="1844824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20000"/>
            </a:bodyPr>
            <a:lstStyle/>
            <a:p>
              <a:pPr algn="r"/>
              <a:r>
                <a:rPr lang="zh-CN" altLang="en-US" sz="1600" b="1" dirty="0"/>
                <a:t>类</a:t>
              </a:r>
            </a:p>
          </p:txBody>
        </p:sp>
        <p:sp>
          <p:nvSpPr>
            <p:cNvPr id="21" name="ísľîḍe">
              <a:extLst>
                <a:ext uri="{FF2B5EF4-FFF2-40B4-BE49-F238E27FC236}">
                  <a16:creationId xmlns:a16="http://schemas.microsoft.com/office/drawing/2014/main" id="{C074034C-E9CC-4224-A94C-4442B30CEB94}"/>
                </a:ext>
              </a:extLst>
            </p:cNvPr>
            <p:cNvSpPr txBox="1"/>
            <p:nvPr/>
          </p:nvSpPr>
          <p:spPr>
            <a:xfrm>
              <a:off x="884706" y="2136228"/>
              <a:ext cx="4227637" cy="35107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/>
                <a:t>对一组对象的抽象</a:t>
              </a:r>
              <a:endParaRPr lang="en-US" altLang="zh-CN" sz="1050" dirty="0"/>
            </a:p>
          </p:txBody>
        </p:sp>
        <p:sp>
          <p:nvSpPr>
            <p:cNvPr id="22" name="i$ḻïḓè">
              <a:extLst>
                <a:ext uri="{FF2B5EF4-FFF2-40B4-BE49-F238E27FC236}">
                  <a16:creationId xmlns:a16="http://schemas.microsoft.com/office/drawing/2014/main" id="{BD2759D5-2AEB-4E61-A053-5354A3B4EE76}"/>
                </a:ext>
              </a:extLst>
            </p:cNvPr>
            <p:cNvSpPr txBox="1"/>
            <p:nvPr/>
          </p:nvSpPr>
          <p:spPr>
            <a:xfrm>
              <a:off x="884706" y="2984270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20000"/>
            </a:bodyPr>
            <a:lstStyle/>
            <a:p>
              <a:pPr algn="r"/>
              <a:r>
                <a:rPr lang="zh-CN" altLang="en-US" sz="1600" b="1" dirty="0"/>
                <a:t>接口</a:t>
              </a:r>
            </a:p>
          </p:txBody>
        </p:sp>
        <p:sp>
          <p:nvSpPr>
            <p:cNvPr id="23" name="íŝ1îḍe">
              <a:extLst>
                <a:ext uri="{FF2B5EF4-FFF2-40B4-BE49-F238E27FC236}">
                  <a16:creationId xmlns:a16="http://schemas.microsoft.com/office/drawing/2014/main" id="{2C9BED08-4D63-4F31-A1F2-1626E8AD7E06}"/>
                </a:ext>
              </a:extLst>
            </p:cNvPr>
            <p:cNvSpPr txBox="1"/>
            <p:nvPr/>
          </p:nvSpPr>
          <p:spPr>
            <a:xfrm>
              <a:off x="884706" y="3275674"/>
              <a:ext cx="4227637" cy="35107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/>
                <a:t>类或组件提供特定服务的一组操作的集合</a:t>
              </a:r>
              <a:endParaRPr lang="en-US" altLang="zh-CN" sz="1050" dirty="0"/>
            </a:p>
          </p:txBody>
        </p:sp>
        <p:sp>
          <p:nvSpPr>
            <p:cNvPr id="24" name="iśľïḋé">
              <a:extLst>
                <a:ext uri="{FF2B5EF4-FFF2-40B4-BE49-F238E27FC236}">
                  <a16:creationId xmlns:a16="http://schemas.microsoft.com/office/drawing/2014/main" id="{C63BE63F-3E75-4B5A-8B74-0A150D1B9FAD}"/>
                </a:ext>
              </a:extLst>
            </p:cNvPr>
            <p:cNvSpPr txBox="1"/>
            <p:nvPr/>
          </p:nvSpPr>
          <p:spPr>
            <a:xfrm>
              <a:off x="884706" y="4123715"/>
              <a:ext cx="4227637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20000"/>
            </a:bodyPr>
            <a:lstStyle/>
            <a:p>
              <a:pPr algn="r"/>
              <a:r>
                <a:rPr lang="zh-CN" altLang="en-US" sz="1600" b="1" dirty="0"/>
                <a:t>协作</a:t>
              </a:r>
            </a:p>
          </p:txBody>
        </p:sp>
        <p:sp>
          <p:nvSpPr>
            <p:cNvPr id="25" name="ïS1ïďê">
              <a:extLst>
                <a:ext uri="{FF2B5EF4-FFF2-40B4-BE49-F238E27FC236}">
                  <a16:creationId xmlns:a16="http://schemas.microsoft.com/office/drawing/2014/main" id="{F06FC89B-D26E-420E-8128-7578FC9300A8}"/>
                </a:ext>
              </a:extLst>
            </p:cNvPr>
            <p:cNvSpPr txBox="1"/>
            <p:nvPr/>
          </p:nvSpPr>
          <p:spPr>
            <a:xfrm>
              <a:off x="884706" y="4415119"/>
              <a:ext cx="4227637" cy="35107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/>
                <a:t>描述了一组事务间的相互作用的集合</a:t>
              </a:r>
              <a:endParaRPr lang="en-US" altLang="zh-CN" sz="1050" dirty="0"/>
            </a:p>
          </p:txBody>
        </p:sp>
      </p:grpSp>
      <p:sp>
        <p:nvSpPr>
          <p:cNvPr id="38" name="ïṣľiḑê">
            <a:extLst>
              <a:ext uri="{FF2B5EF4-FFF2-40B4-BE49-F238E27FC236}">
                <a16:creationId xmlns:a16="http://schemas.microsoft.com/office/drawing/2014/main" id="{307E4804-4766-4526-970D-9D62F0DAFE94}"/>
              </a:ext>
            </a:extLst>
          </p:cNvPr>
          <p:cNvSpPr/>
          <p:nvPr/>
        </p:nvSpPr>
        <p:spPr bwMode="auto">
          <a:xfrm>
            <a:off x="2743203" y="1251682"/>
            <a:ext cx="6787298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dirty="0"/>
              <a:t>UML</a:t>
            </a:r>
            <a:r>
              <a:rPr lang="zh-CN" altLang="en-US" dirty="0"/>
              <a:t>模型的静态部分，描述概念或物理元素。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6178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中的事务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DD6AE1-976B-4831-8DA0-DB4FFE6FC275}"/>
              </a:ext>
            </a:extLst>
          </p:cNvPr>
          <p:cNvGrpSpPr/>
          <p:nvPr/>
        </p:nvGrpSpPr>
        <p:grpSpPr>
          <a:xfrm>
            <a:off x="3730625" y="2648349"/>
            <a:ext cx="2108063" cy="2065212"/>
            <a:chOff x="3730625" y="2648349"/>
            <a:chExt cx="2108063" cy="2065212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2400" b="0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9" name="íSļi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30625" y="432596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行为事务</a:t>
              </a:r>
              <a:endParaRPr lang="en-US" altLang="zh-CN" sz="18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333B25-6FF8-4581-84E2-B45474A32E23}"/>
              </a:ext>
            </a:extLst>
          </p:cNvPr>
          <p:cNvGrpSpPr/>
          <p:nvPr/>
        </p:nvGrpSpPr>
        <p:grpSpPr>
          <a:xfrm>
            <a:off x="8976000" y="1192976"/>
            <a:ext cx="2108063" cy="2071164"/>
            <a:chOff x="8976000" y="1192976"/>
            <a:chExt cx="2108063" cy="2071164"/>
          </a:xfrm>
        </p:grpSpPr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4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7" name="iṣļi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976000" y="287654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注释事务</a:t>
              </a:r>
              <a:endParaRPr lang="en-US" altLang="zh-CN" sz="1800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132A14-5C5F-47D1-B9B7-4F7D526FB9B7}"/>
              </a:ext>
            </a:extLst>
          </p:cNvPr>
          <p:cNvGrpSpPr/>
          <p:nvPr/>
        </p:nvGrpSpPr>
        <p:grpSpPr>
          <a:xfrm>
            <a:off x="6353313" y="1922464"/>
            <a:ext cx="2108063" cy="2068596"/>
            <a:chOff x="6353313" y="1922464"/>
            <a:chExt cx="2108063" cy="2068596"/>
          </a:xfrm>
        </p:grpSpPr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3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5" name="ïşḷî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53313" y="360346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分组事务</a:t>
              </a:r>
              <a:endParaRPr lang="en-US" altLang="zh-CN" sz="1800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4A137D6-9041-40A5-BB47-BFDB3DFE9F44}"/>
              </a:ext>
            </a:extLst>
          </p:cNvPr>
          <p:cNvGrpSpPr/>
          <p:nvPr/>
        </p:nvGrpSpPr>
        <p:grpSpPr>
          <a:xfrm>
            <a:off x="1107937" y="3368478"/>
            <a:ext cx="2108063" cy="2068122"/>
            <a:chOff x="1107937" y="3368478"/>
            <a:chExt cx="2108063" cy="2068122"/>
          </a:xfrm>
        </p:grpSpPr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1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3" name="ïśļî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07937" y="5049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构建事务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695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5364 -4.07407E-6 C 0.07773 -4.07407E-6 0.10755 -0.02824 0.10755 -0.05069 L 0.10755 -0.10138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ḻîdê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12192000" cy="415904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/>
          </a:p>
        </p:txBody>
      </p:sp>
      <p:sp>
        <p:nvSpPr>
          <p:cNvPr id="7" name="iš1íḍè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291588" y="1673942"/>
            <a:ext cx="11608824" cy="49702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 b="1" spc="300">
              <a:solidFill>
                <a:srgbClr val="0070C0"/>
              </a:solidFill>
            </a:endParaRPr>
          </a:p>
        </p:txBody>
      </p:sp>
      <p:grpSp>
        <p:nvGrpSpPr>
          <p:cNvPr id="8" name="ïṣľíḓe">
            <a:extLst>
              <a:ext uri="{FF2B5EF4-FFF2-40B4-BE49-F238E27FC236}">
                <a16:creationId xmlns:a16="http://schemas.microsoft.com/office/drawing/2014/main" id="{3F1094B5-F980-4B17-B55F-BF57908453B7}"/>
              </a:ext>
            </a:extLst>
          </p:cNvPr>
          <p:cNvGrpSpPr/>
          <p:nvPr/>
        </p:nvGrpSpPr>
        <p:grpSpPr>
          <a:xfrm>
            <a:off x="6843524" y="2540904"/>
            <a:ext cx="4634832" cy="1508050"/>
            <a:chOff x="1941336" y="3219803"/>
            <a:chExt cx="5378800" cy="1508050"/>
          </a:xfrm>
        </p:grpSpPr>
        <p:sp>
          <p:nvSpPr>
            <p:cNvPr id="14" name="ïṡḷîdè">
              <a:extLst>
                <a:ext uri="{FF2B5EF4-FFF2-40B4-BE49-F238E27FC236}">
                  <a16:creationId xmlns:a16="http://schemas.microsoft.com/office/drawing/2014/main" id="{570F86B0-CBFE-4F29-B6A4-E465CEF25002}"/>
                </a:ext>
              </a:extLst>
            </p:cNvPr>
            <p:cNvSpPr txBox="1"/>
            <p:nvPr/>
          </p:nvSpPr>
          <p:spPr>
            <a:xfrm>
              <a:off x="1941336" y="3615410"/>
              <a:ext cx="5378800" cy="11124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>
              <a:defPPr>
                <a:defRPr lang="zh-CN"/>
              </a:defPPr>
              <a:lvl1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  <a:defRPr sz="1000"/>
              </a:lvl1pPr>
            </a:lstStyle>
            <a:p>
              <a:r>
                <a:rPr lang="zh-CN" altLang="en-US" sz="1200" dirty="0"/>
                <a:t>实现某功能的一组构建事务之间的消息的集合，设计消息、动作序列、链接</a:t>
              </a:r>
              <a:endParaRPr lang="en-US" altLang="zh-CN" sz="1200" dirty="0"/>
            </a:p>
          </p:txBody>
        </p:sp>
        <p:sp>
          <p:nvSpPr>
            <p:cNvPr id="15" name="iS1îḓè">
              <a:extLst>
                <a:ext uri="{FF2B5EF4-FFF2-40B4-BE49-F238E27FC236}">
                  <a16:creationId xmlns:a16="http://schemas.microsoft.com/office/drawing/2014/main" id="{07B33064-DF40-40E3-A423-6990FA88A84F}"/>
                </a:ext>
              </a:extLst>
            </p:cNvPr>
            <p:cNvSpPr txBox="1"/>
            <p:nvPr/>
          </p:nvSpPr>
          <p:spPr>
            <a:xfrm>
              <a:off x="1941336" y="3219803"/>
              <a:ext cx="537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/>
                  </a:solidFill>
                </a:rPr>
                <a:t>01-</a:t>
              </a:r>
              <a:r>
                <a:rPr lang="zh-CN" altLang="en-US" sz="1600" b="1" dirty="0">
                  <a:solidFill>
                    <a:schemeClr val="accent1"/>
                  </a:solidFill>
                </a:rPr>
                <a:t>交互</a:t>
              </a:r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ísľîḋé">
            <a:extLst>
              <a:ext uri="{FF2B5EF4-FFF2-40B4-BE49-F238E27FC236}">
                <a16:creationId xmlns:a16="http://schemas.microsoft.com/office/drawing/2014/main" id="{3B737F36-1EED-4F62-8053-1604FEB198B0}"/>
              </a:ext>
            </a:extLst>
          </p:cNvPr>
          <p:cNvGrpSpPr/>
          <p:nvPr/>
        </p:nvGrpSpPr>
        <p:grpSpPr>
          <a:xfrm>
            <a:off x="6843524" y="4296457"/>
            <a:ext cx="4634832" cy="1512168"/>
            <a:chOff x="1941336" y="3219803"/>
            <a:chExt cx="5378800" cy="1512168"/>
          </a:xfrm>
        </p:grpSpPr>
        <p:sp>
          <p:nvSpPr>
            <p:cNvPr id="12" name="îšḻîḋè">
              <a:extLst>
                <a:ext uri="{FF2B5EF4-FFF2-40B4-BE49-F238E27FC236}">
                  <a16:creationId xmlns:a16="http://schemas.microsoft.com/office/drawing/2014/main" id="{53856B9D-D2CC-4546-AE4C-D439AAD1447B}"/>
                </a:ext>
              </a:extLst>
            </p:cNvPr>
            <p:cNvSpPr txBox="1"/>
            <p:nvPr/>
          </p:nvSpPr>
          <p:spPr>
            <a:xfrm>
              <a:off x="1941336" y="3615410"/>
              <a:ext cx="5378800" cy="111656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描述事物或交互在生命周期内响应事件所经历的状态序列</a:t>
              </a:r>
              <a:endParaRPr lang="en-US" altLang="zh-CN" sz="1200" dirty="0"/>
            </a:p>
          </p:txBody>
        </p:sp>
        <p:sp>
          <p:nvSpPr>
            <p:cNvPr id="13" name="ïṡļíḍé">
              <a:extLst>
                <a:ext uri="{FF2B5EF4-FFF2-40B4-BE49-F238E27FC236}">
                  <a16:creationId xmlns:a16="http://schemas.microsoft.com/office/drawing/2014/main" id="{24B78746-36A6-4584-8395-11DBA1077034}"/>
                </a:ext>
              </a:extLst>
            </p:cNvPr>
            <p:cNvSpPr txBox="1"/>
            <p:nvPr/>
          </p:nvSpPr>
          <p:spPr>
            <a:xfrm>
              <a:off x="1941336" y="3219803"/>
              <a:ext cx="537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/>
                  </a:solidFill>
                </a:rPr>
                <a:t>02-</a:t>
              </a:r>
              <a:r>
                <a:rPr lang="zh-CN" altLang="en-US" sz="1600" b="1" dirty="0">
                  <a:solidFill>
                    <a:schemeClr val="accent1"/>
                  </a:solidFill>
                </a:rPr>
                <a:t>状态机</a:t>
              </a:r>
              <a:endParaRPr lang="en-US" altLang="zh-CN" sz="16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500BECA-41AD-4164-8EED-3DBD09BCF6BB}"/>
              </a:ext>
            </a:extLst>
          </p:cNvPr>
          <p:cNvCxnSpPr>
            <a:cxnSpLocks/>
          </p:cNvCxnSpPr>
          <p:nvPr/>
        </p:nvCxnSpPr>
        <p:spPr>
          <a:xfrm>
            <a:off x="6843524" y="4104000"/>
            <a:ext cx="434324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$1íḍè">
            <a:extLst>
              <a:ext uri="{FF2B5EF4-FFF2-40B4-BE49-F238E27FC236}">
                <a16:creationId xmlns:a16="http://schemas.microsoft.com/office/drawing/2014/main" id="{7B979F57-9FC8-4C69-9654-9E746E2B450C}"/>
              </a:ext>
            </a:extLst>
          </p:cNvPr>
          <p:cNvSpPr txBox="1"/>
          <p:nvPr/>
        </p:nvSpPr>
        <p:spPr>
          <a:xfrm>
            <a:off x="669925" y="3204165"/>
            <a:ext cx="5664863" cy="1909759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dirty="0"/>
              <a:t>行为事务是</a:t>
            </a:r>
            <a:r>
              <a:rPr lang="en-US" altLang="zh-CN" sz="1700" b="1" dirty="0"/>
              <a:t>UML</a:t>
            </a:r>
            <a:r>
              <a:rPr lang="zh-CN" altLang="en-US" sz="1700" b="1" dirty="0"/>
              <a:t>模型图的动态部分，</a:t>
            </a:r>
            <a:endParaRPr lang="en-US" altLang="zh-CN" sz="1700" b="1" dirty="0"/>
          </a:p>
          <a:p>
            <a:pPr algn="ctr">
              <a:lnSpc>
                <a:spcPct val="150000"/>
              </a:lnSpc>
            </a:pPr>
            <a:r>
              <a:rPr lang="zh-CN" altLang="en-US" sz="1700" b="1" dirty="0"/>
              <a:t>描述跨越空间和时间的行为。</a:t>
            </a:r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行为事务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751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中的事务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DD6AE1-976B-4831-8DA0-DB4FFE6FC275}"/>
              </a:ext>
            </a:extLst>
          </p:cNvPr>
          <p:cNvGrpSpPr/>
          <p:nvPr/>
        </p:nvGrpSpPr>
        <p:grpSpPr>
          <a:xfrm>
            <a:off x="3730625" y="2648349"/>
            <a:ext cx="2108063" cy="2065212"/>
            <a:chOff x="3730625" y="2648349"/>
            <a:chExt cx="2108063" cy="2065212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2400" b="0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9" name="íSļi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30625" y="432596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行为事务</a:t>
              </a:r>
              <a:endParaRPr lang="en-US" altLang="zh-CN" sz="18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333B25-6FF8-4581-84E2-B45474A32E23}"/>
              </a:ext>
            </a:extLst>
          </p:cNvPr>
          <p:cNvGrpSpPr/>
          <p:nvPr/>
        </p:nvGrpSpPr>
        <p:grpSpPr>
          <a:xfrm>
            <a:off x="8976000" y="1192976"/>
            <a:ext cx="2108063" cy="2071164"/>
            <a:chOff x="8976000" y="1192976"/>
            <a:chExt cx="2108063" cy="2071164"/>
          </a:xfrm>
        </p:grpSpPr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4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7" name="iṣļi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976000" y="287654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注释事务</a:t>
              </a:r>
              <a:endParaRPr lang="en-US" altLang="zh-CN" sz="1800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132A14-5C5F-47D1-B9B7-4F7D526FB9B7}"/>
              </a:ext>
            </a:extLst>
          </p:cNvPr>
          <p:cNvGrpSpPr/>
          <p:nvPr/>
        </p:nvGrpSpPr>
        <p:grpSpPr>
          <a:xfrm>
            <a:off x="6353313" y="1922464"/>
            <a:ext cx="2108063" cy="2068596"/>
            <a:chOff x="6353313" y="1922464"/>
            <a:chExt cx="2108063" cy="2068596"/>
          </a:xfrm>
        </p:grpSpPr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3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5" name="ïşḷî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53313" y="360346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分组事务</a:t>
              </a:r>
              <a:endParaRPr lang="en-US" altLang="zh-CN" sz="1800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4A137D6-9041-40A5-BB47-BFDB3DFE9F44}"/>
              </a:ext>
            </a:extLst>
          </p:cNvPr>
          <p:cNvGrpSpPr/>
          <p:nvPr/>
        </p:nvGrpSpPr>
        <p:grpSpPr>
          <a:xfrm>
            <a:off x="1107937" y="3368478"/>
            <a:ext cx="2108063" cy="2068122"/>
            <a:chOff x="1107937" y="3368478"/>
            <a:chExt cx="2108063" cy="2068122"/>
          </a:xfrm>
        </p:grpSpPr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1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3" name="ïśļî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07937" y="5049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构建事务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243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06432 1.48148E-6 C -0.09323 1.48148E-6 -0.12864 0.0125 -0.12864 0.02268 L -0.12864 0.04537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分组事物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83714ee7-c095-409c-8ea2-3010fdcefbf3" descr="PwUAAB+LCAAAAAAABADFU8tuwjAQ/Be3vaXIQaiI3ICKikMfAtQeKg4uMYmr2EGOU1Gh/HvX2A4BXAqnJhdndnZ3Zr3ZoGv1vaIoQlNOpLpnJJGEjxXlKEDjGEWizLIADZiImUgeZF6uChS9b+q0ZuSNqfSVZCXVuYIpRjLzGR3xHe2RCcZLbmm4hQEi6wYUYgOyOM5okzYWisqvukOose15qiQ0GOWSEwUNN7i6QTaEorteC1c6OaZrKBSgmZHl9Fh5egBenzqgbfbjz7JQnAq1S3ohMDoKqjx+j/N27FpO+3Aetz3PRNpdvPVgK09TsqJPUErrtRPQEJrX5vbEQl847Nmugl/1zuj6Qoc6o+nNdx0n1esCYUO9leDTPfcorzdxmGe5/HsTHe0o/rxcsgWd0AW0daRJ8oGiTq+Du+BAlkUKvKsRPEOMMXKSw8q3Yq7GuSt2wD9n9tuU5vDBQ0FVf7HzYH4egw8kS1IlaFFY2Ci9bLmczL37MeCJvfo3c+2Ldu+UuTm8P7WMIEo/BQAA">
            <a:extLst>
              <a:ext uri="{FF2B5EF4-FFF2-40B4-BE49-F238E27FC236}">
                <a16:creationId xmlns:a16="http://schemas.microsoft.com/office/drawing/2014/main" id="{C690C347-4733-44A3-A24D-3E3D80E4C090}"/>
              </a:ext>
            </a:extLst>
          </p:cNvPr>
          <p:cNvGrpSpPr>
            <a:grpSpLocks noChangeAspect="1"/>
          </p:cNvGrpSpPr>
          <p:nvPr/>
        </p:nvGrpSpPr>
        <p:grpSpPr>
          <a:xfrm>
            <a:off x="3273635" y="1529387"/>
            <a:ext cx="4982534" cy="4210389"/>
            <a:chOff x="3493844" y="1623063"/>
            <a:chExt cx="4982534" cy="4210389"/>
          </a:xfrm>
        </p:grpSpPr>
        <p:sp>
          <p:nvSpPr>
            <p:cNvPr id="6" name="ExtraShape">
              <a:extLst>
                <a:ext uri="{FF2B5EF4-FFF2-40B4-BE49-F238E27FC236}">
                  <a16:creationId xmlns:a16="http://schemas.microsoft.com/office/drawing/2014/main" id="{2DC36D1A-31FC-4AF2-8157-204AC816ADBF}"/>
                </a:ext>
              </a:extLst>
            </p:cNvPr>
            <p:cNvSpPr/>
            <p:nvPr/>
          </p:nvSpPr>
          <p:spPr bwMode="auto">
            <a:xfrm>
              <a:off x="4196666" y="1623063"/>
              <a:ext cx="2835940" cy="2310267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ExtraShape">
              <a:extLst>
                <a:ext uri="{FF2B5EF4-FFF2-40B4-BE49-F238E27FC236}">
                  <a16:creationId xmlns:a16="http://schemas.microsoft.com/office/drawing/2014/main" id="{095E5DAC-6788-4C50-8256-7484C0F2238D}"/>
                </a:ext>
              </a:extLst>
            </p:cNvPr>
            <p:cNvSpPr/>
            <p:nvPr/>
          </p:nvSpPr>
          <p:spPr>
            <a:xfrm>
              <a:off x="5934598" y="2138375"/>
              <a:ext cx="2055525" cy="205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ValueShape">
              <a:extLst>
                <a:ext uri="{FF2B5EF4-FFF2-40B4-BE49-F238E27FC236}">
                  <a16:creationId xmlns:a16="http://schemas.microsoft.com/office/drawing/2014/main" id="{7F8E0173-AD71-4D56-8CBE-D124959EC614}"/>
                </a:ext>
              </a:extLst>
            </p:cNvPr>
            <p:cNvSpPr/>
            <p:nvPr/>
          </p:nvSpPr>
          <p:spPr>
            <a:xfrm rot="19628169">
              <a:off x="6295151" y="2472763"/>
              <a:ext cx="1397350" cy="1383080"/>
            </a:xfrm>
            <a:prstGeom prst="pie">
              <a:avLst>
                <a:gd name="adj1" fmla="val 16200000"/>
                <a:gd name="adj2" fmla="val 9504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D01F47CA-4E45-484B-8B3E-DA6273BBDFF2}"/>
                </a:ext>
              </a:extLst>
            </p:cNvPr>
            <p:cNvSpPr/>
            <p:nvPr/>
          </p:nvSpPr>
          <p:spPr bwMode="auto">
            <a:xfrm rot="19628169">
              <a:off x="6486500" y="2033209"/>
              <a:ext cx="1989878" cy="3800243"/>
            </a:xfrm>
            <a:custGeom>
              <a:avLst/>
              <a:gdLst>
                <a:gd name="T0" fmla="*/ 166 w 438"/>
                <a:gd name="T1" fmla="*/ 24 h 839"/>
                <a:gd name="T2" fmla="*/ 112 w 438"/>
                <a:gd name="T3" fmla="*/ 384 h 839"/>
                <a:gd name="T4" fmla="*/ 190 w 438"/>
                <a:gd name="T5" fmla="*/ 486 h 839"/>
                <a:gd name="T6" fmla="*/ 168 w 438"/>
                <a:gd name="T7" fmla="*/ 741 h 839"/>
                <a:gd name="T8" fmla="*/ 276 w 438"/>
                <a:gd name="T9" fmla="*/ 827 h 839"/>
                <a:gd name="T10" fmla="*/ 297 w 438"/>
                <a:gd name="T11" fmla="*/ 566 h 839"/>
                <a:gd name="T12" fmla="*/ 264 w 438"/>
                <a:gd name="T13" fmla="*/ 406 h 839"/>
                <a:gd name="T14" fmla="*/ 395 w 438"/>
                <a:gd name="T15" fmla="*/ 134 h 839"/>
                <a:gd name="T16" fmla="*/ 283 w 438"/>
                <a:gd name="T17" fmla="*/ 753 h 839"/>
                <a:gd name="T18" fmla="*/ 218 w 438"/>
                <a:gd name="T19" fmla="*/ 809 h 839"/>
                <a:gd name="T20" fmla="*/ 223 w 438"/>
                <a:gd name="T21" fmla="*/ 805 h 839"/>
                <a:gd name="T22" fmla="*/ 219 w 438"/>
                <a:gd name="T23" fmla="*/ 789 h 839"/>
                <a:gd name="T24" fmla="*/ 195 w 438"/>
                <a:gd name="T25" fmla="*/ 788 h 839"/>
                <a:gd name="T26" fmla="*/ 220 w 438"/>
                <a:gd name="T27" fmla="*/ 749 h 839"/>
                <a:gd name="T28" fmla="*/ 191 w 438"/>
                <a:gd name="T29" fmla="*/ 757 h 839"/>
                <a:gd name="T30" fmla="*/ 216 w 438"/>
                <a:gd name="T31" fmla="*/ 719 h 839"/>
                <a:gd name="T32" fmla="*/ 190 w 438"/>
                <a:gd name="T33" fmla="*/ 725 h 839"/>
                <a:gd name="T34" fmla="*/ 214 w 438"/>
                <a:gd name="T35" fmla="*/ 684 h 839"/>
                <a:gd name="T36" fmla="*/ 188 w 438"/>
                <a:gd name="T37" fmla="*/ 684 h 839"/>
                <a:gd name="T38" fmla="*/ 213 w 438"/>
                <a:gd name="T39" fmla="*/ 647 h 839"/>
                <a:gd name="T40" fmla="*/ 187 w 438"/>
                <a:gd name="T41" fmla="*/ 653 h 839"/>
                <a:gd name="T42" fmla="*/ 211 w 438"/>
                <a:gd name="T43" fmla="*/ 616 h 839"/>
                <a:gd name="T44" fmla="*/ 187 w 438"/>
                <a:gd name="T45" fmla="*/ 622 h 839"/>
                <a:gd name="T46" fmla="*/ 226 w 438"/>
                <a:gd name="T47" fmla="*/ 589 h 839"/>
                <a:gd name="T48" fmla="*/ 187 w 438"/>
                <a:gd name="T49" fmla="*/ 598 h 839"/>
                <a:gd name="T50" fmla="*/ 228 w 438"/>
                <a:gd name="T51" fmla="*/ 559 h 839"/>
                <a:gd name="T52" fmla="*/ 190 w 438"/>
                <a:gd name="T53" fmla="*/ 563 h 839"/>
                <a:gd name="T54" fmla="*/ 222 w 438"/>
                <a:gd name="T55" fmla="*/ 531 h 839"/>
                <a:gd name="T56" fmla="*/ 195 w 438"/>
                <a:gd name="T57" fmla="*/ 527 h 839"/>
                <a:gd name="T58" fmla="*/ 276 w 438"/>
                <a:gd name="T59" fmla="*/ 580 h 839"/>
                <a:gd name="T60" fmla="*/ 211 w 438"/>
                <a:gd name="T61" fmla="*/ 476 h 839"/>
                <a:gd name="T62" fmla="*/ 242 w 438"/>
                <a:gd name="T63" fmla="*/ 410 h 839"/>
                <a:gd name="T64" fmla="*/ 237 w 438"/>
                <a:gd name="T65" fmla="*/ 388 h 839"/>
                <a:gd name="T66" fmla="*/ 172 w 438"/>
                <a:gd name="T67" fmla="*/ 46 h 839"/>
                <a:gd name="T68" fmla="*/ 237 w 438"/>
                <a:gd name="T69" fmla="*/ 388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8" h="839">
                  <a:moveTo>
                    <a:pt x="395" y="134"/>
                  </a:moveTo>
                  <a:cubicBezTo>
                    <a:pt x="352" y="53"/>
                    <a:pt x="258" y="0"/>
                    <a:pt x="166" y="24"/>
                  </a:cubicBezTo>
                  <a:cubicBezTo>
                    <a:pt x="89" y="40"/>
                    <a:pt x="21" y="102"/>
                    <a:pt x="11" y="181"/>
                  </a:cubicBezTo>
                  <a:cubicBezTo>
                    <a:pt x="0" y="261"/>
                    <a:pt x="41" y="345"/>
                    <a:pt x="112" y="384"/>
                  </a:cubicBezTo>
                  <a:cubicBezTo>
                    <a:pt x="134" y="396"/>
                    <a:pt x="158" y="404"/>
                    <a:pt x="182" y="408"/>
                  </a:cubicBezTo>
                  <a:cubicBezTo>
                    <a:pt x="184" y="434"/>
                    <a:pt x="185" y="460"/>
                    <a:pt x="190" y="486"/>
                  </a:cubicBezTo>
                  <a:cubicBezTo>
                    <a:pt x="168" y="504"/>
                    <a:pt x="169" y="546"/>
                    <a:pt x="166" y="572"/>
                  </a:cubicBezTo>
                  <a:cubicBezTo>
                    <a:pt x="161" y="628"/>
                    <a:pt x="167" y="685"/>
                    <a:pt x="168" y="741"/>
                  </a:cubicBezTo>
                  <a:cubicBezTo>
                    <a:pt x="169" y="766"/>
                    <a:pt x="167" y="807"/>
                    <a:pt x="191" y="824"/>
                  </a:cubicBezTo>
                  <a:cubicBezTo>
                    <a:pt x="209" y="837"/>
                    <a:pt x="257" y="839"/>
                    <a:pt x="276" y="827"/>
                  </a:cubicBezTo>
                  <a:cubicBezTo>
                    <a:pt x="304" y="810"/>
                    <a:pt x="306" y="767"/>
                    <a:pt x="306" y="739"/>
                  </a:cubicBezTo>
                  <a:cubicBezTo>
                    <a:pt x="305" y="682"/>
                    <a:pt x="303" y="622"/>
                    <a:pt x="297" y="566"/>
                  </a:cubicBezTo>
                  <a:cubicBezTo>
                    <a:pt x="294" y="537"/>
                    <a:pt x="294" y="499"/>
                    <a:pt x="267" y="482"/>
                  </a:cubicBezTo>
                  <a:cubicBezTo>
                    <a:pt x="264" y="457"/>
                    <a:pt x="266" y="432"/>
                    <a:pt x="264" y="406"/>
                  </a:cubicBezTo>
                  <a:cubicBezTo>
                    <a:pt x="297" y="400"/>
                    <a:pt x="329" y="387"/>
                    <a:pt x="356" y="366"/>
                  </a:cubicBezTo>
                  <a:cubicBezTo>
                    <a:pt x="432" y="308"/>
                    <a:pt x="438" y="215"/>
                    <a:pt x="395" y="134"/>
                  </a:cubicBezTo>
                  <a:close/>
                  <a:moveTo>
                    <a:pt x="276" y="580"/>
                  </a:moveTo>
                  <a:cubicBezTo>
                    <a:pt x="280" y="636"/>
                    <a:pt x="286" y="697"/>
                    <a:pt x="283" y="753"/>
                  </a:cubicBezTo>
                  <a:cubicBezTo>
                    <a:pt x="282" y="775"/>
                    <a:pt x="281" y="792"/>
                    <a:pt x="262" y="804"/>
                  </a:cubicBezTo>
                  <a:cubicBezTo>
                    <a:pt x="249" y="812"/>
                    <a:pt x="233" y="813"/>
                    <a:pt x="218" y="809"/>
                  </a:cubicBezTo>
                  <a:cubicBezTo>
                    <a:pt x="217" y="809"/>
                    <a:pt x="217" y="808"/>
                    <a:pt x="216" y="808"/>
                  </a:cubicBezTo>
                  <a:cubicBezTo>
                    <a:pt x="219" y="807"/>
                    <a:pt x="221" y="806"/>
                    <a:pt x="223" y="805"/>
                  </a:cubicBezTo>
                  <a:cubicBezTo>
                    <a:pt x="227" y="804"/>
                    <a:pt x="230" y="800"/>
                    <a:pt x="229" y="795"/>
                  </a:cubicBezTo>
                  <a:cubicBezTo>
                    <a:pt x="228" y="791"/>
                    <a:pt x="223" y="787"/>
                    <a:pt x="219" y="789"/>
                  </a:cubicBezTo>
                  <a:cubicBezTo>
                    <a:pt x="212" y="791"/>
                    <a:pt x="206" y="794"/>
                    <a:pt x="200" y="797"/>
                  </a:cubicBezTo>
                  <a:cubicBezTo>
                    <a:pt x="198" y="795"/>
                    <a:pt x="196" y="791"/>
                    <a:pt x="195" y="788"/>
                  </a:cubicBezTo>
                  <a:cubicBezTo>
                    <a:pt x="206" y="779"/>
                    <a:pt x="217" y="771"/>
                    <a:pt x="229" y="764"/>
                  </a:cubicBezTo>
                  <a:cubicBezTo>
                    <a:pt x="238" y="758"/>
                    <a:pt x="229" y="743"/>
                    <a:pt x="220" y="749"/>
                  </a:cubicBezTo>
                  <a:cubicBezTo>
                    <a:pt x="210" y="756"/>
                    <a:pt x="201" y="762"/>
                    <a:pt x="191" y="769"/>
                  </a:cubicBezTo>
                  <a:cubicBezTo>
                    <a:pt x="191" y="765"/>
                    <a:pt x="191" y="761"/>
                    <a:pt x="191" y="757"/>
                  </a:cubicBezTo>
                  <a:cubicBezTo>
                    <a:pt x="202" y="750"/>
                    <a:pt x="213" y="742"/>
                    <a:pt x="225" y="734"/>
                  </a:cubicBezTo>
                  <a:cubicBezTo>
                    <a:pt x="234" y="728"/>
                    <a:pt x="225" y="713"/>
                    <a:pt x="216" y="719"/>
                  </a:cubicBezTo>
                  <a:cubicBezTo>
                    <a:pt x="208" y="725"/>
                    <a:pt x="199" y="731"/>
                    <a:pt x="190" y="737"/>
                  </a:cubicBezTo>
                  <a:cubicBezTo>
                    <a:pt x="190" y="733"/>
                    <a:pt x="190" y="729"/>
                    <a:pt x="190" y="725"/>
                  </a:cubicBezTo>
                  <a:cubicBezTo>
                    <a:pt x="200" y="716"/>
                    <a:pt x="211" y="707"/>
                    <a:pt x="223" y="699"/>
                  </a:cubicBezTo>
                  <a:cubicBezTo>
                    <a:pt x="232" y="693"/>
                    <a:pt x="223" y="678"/>
                    <a:pt x="214" y="684"/>
                  </a:cubicBezTo>
                  <a:cubicBezTo>
                    <a:pt x="206" y="690"/>
                    <a:pt x="197" y="697"/>
                    <a:pt x="189" y="703"/>
                  </a:cubicBezTo>
                  <a:cubicBezTo>
                    <a:pt x="189" y="697"/>
                    <a:pt x="188" y="690"/>
                    <a:pt x="188" y="684"/>
                  </a:cubicBezTo>
                  <a:cubicBezTo>
                    <a:pt x="199" y="676"/>
                    <a:pt x="210" y="668"/>
                    <a:pt x="222" y="661"/>
                  </a:cubicBezTo>
                  <a:cubicBezTo>
                    <a:pt x="231" y="656"/>
                    <a:pt x="223" y="641"/>
                    <a:pt x="213" y="647"/>
                  </a:cubicBezTo>
                  <a:cubicBezTo>
                    <a:pt x="204" y="652"/>
                    <a:pt x="196" y="658"/>
                    <a:pt x="187" y="664"/>
                  </a:cubicBezTo>
                  <a:cubicBezTo>
                    <a:pt x="187" y="660"/>
                    <a:pt x="187" y="657"/>
                    <a:pt x="187" y="653"/>
                  </a:cubicBezTo>
                  <a:cubicBezTo>
                    <a:pt x="198" y="645"/>
                    <a:pt x="209" y="638"/>
                    <a:pt x="220" y="631"/>
                  </a:cubicBezTo>
                  <a:cubicBezTo>
                    <a:pt x="228" y="625"/>
                    <a:pt x="220" y="610"/>
                    <a:pt x="211" y="616"/>
                  </a:cubicBezTo>
                  <a:cubicBezTo>
                    <a:pt x="203" y="622"/>
                    <a:pt x="195" y="627"/>
                    <a:pt x="187" y="633"/>
                  </a:cubicBezTo>
                  <a:cubicBezTo>
                    <a:pt x="187" y="629"/>
                    <a:pt x="187" y="626"/>
                    <a:pt x="187" y="622"/>
                  </a:cubicBezTo>
                  <a:cubicBezTo>
                    <a:pt x="187" y="622"/>
                    <a:pt x="188" y="621"/>
                    <a:pt x="189" y="620"/>
                  </a:cubicBezTo>
                  <a:cubicBezTo>
                    <a:pt x="200" y="608"/>
                    <a:pt x="212" y="598"/>
                    <a:pt x="226" y="589"/>
                  </a:cubicBezTo>
                  <a:cubicBezTo>
                    <a:pt x="235" y="583"/>
                    <a:pt x="226" y="569"/>
                    <a:pt x="217" y="575"/>
                  </a:cubicBezTo>
                  <a:cubicBezTo>
                    <a:pt x="207" y="582"/>
                    <a:pt x="197" y="590"/>
                    <a:pt x="187" y="598"/>
                  </a:cubicBezTo>
                  <a:cubicBezTo>
                    <a:pt x="187" y="594"/>
                    <a:pt x="188" y="589"/>
                    <a:pt x="188" y="585"/>
                  </a:cubicBezTo>
                  <a:cubicBezTo>
                    <a:pt x="200" y="575"/>
                    <a:pt x="214" y="566"/>
                    <a:pt x="228" y="559"/>
                  </a:cubicBezTo>
                  <a:cubicBezTo>
                    <a:pt x="238" y="554"/>
                    <a:pt x="229" y="540"/>
                    <a:pt x="220" y="545"/>
                  </a:cubicBezTo>
                  <a:cubicBezTo>
                    <a:pt x="209" y="550"/>
                    <a:pt x="199" y="556"/>
                    <a:pt x="190" y="563"/>
                  </a:cubicBezTo>
                  <a:cubicBezTo>
                    <a:pt x="190" y="558"/>
                    <a:pt x="190" y="554"/>
                    <a:pt x="191" y="550"/>
                  </a:cubicBezTo>
                  <a:cubicBezTo>
                    <a:pt x="201" y="543"/>
                    <a:pt x="211" y="537"/>
                    <a:pt x="222" y="531"/>
                  </a:cubicBezTo>
                  <a:cubicBezTo>
                    <a:pt x="232" y="527"/>
                    <a:pt x="224" y="512"/>
                    <a:pt x="214" y="517"/>
                  </a:cubicBezTo>
                  <a:cubicBezTo>
                    <a:pt x="207" y="520"/>
                    <a:pt x="201" y="523"/>
                    <a:pt x="195" y="527"/>
                  </a:cubicBezTo>
                  <a:cubicBezTo>
                    <a:pt x="200" y="512"/>
                    <a:pt x="209" y="499"/>
                    <a:pt x="228" y="497"/>
                  </a:cubicBezTo>
                  <a:cubicBezTo>
                    <a:pt x="272" y="491"/>
                    <a:pt x="273" y="550"/>
                    <a:pt x="276" y="580"/>
                  </a:cubicBezTo>
                  <a:close/>
                  <a:moveTo>
                    <a:pt x="244" y="475"/>
                  </a:moveTo>
                  <a:cubicBezTo>
                    <a:pt x="233" y="473"/>
                    <a:pt x="221" y="474"/>
                    <a:pt x="211" y="476"/>
                  </a:cubicBezTo>
                  <a:cubicBezTo>
                    <a:pt x="207" y="454"/>
                    <a:pt x="206" y="432"/>
                    <a:pt x="205" y="410"/>
                  </a:cubicBezTo>
                  <a:cubicBezTo>
                    <a:pt x="217" y="411"/>
                    <a:pt x="229" y="411"/>
                    <a:pt x="242" y="410"/>
                  </a:cubicBezTo>
                  <a:cubicBezTo>
                    <a:pt x="243" y="431"/>
                    <a:pt x="242" y="453"/>
                    <a:pt x="244" y="475"/>
                  </a:cubicBezTo>
                  <a:close/>
                  <a:moveTo>
                    <a:pt x="237" y="388"/>
                  </a:moveTo>
                  <a:cubicBezTo>
                    <a:pt x="144" y="395"/>
                    <a:pt x="55" y="338"/>
                    <a:pt x="35" y="245"/>
                  </a:cubicBezTo>
                  <a:cubicBezTo>
                    <a:pt x="15" y="151"/>
                    <a:pt x="79" y="65"/>
                    <a:pt x="172" y="46"/>
                  </a:cubicBezTo>
                  <a:cubicBezTo>
                    <a:pt x="269" y="21"/>
                    <a:pt x="359" y="89"/>
                    <a:pt x="390" y="178"/>
                  </a:cubicBezTo>
                  <a:cubicBezTo>
                    <a:pt x="428" y="288"/>
                    <a:pt x="346" y="379"/>
                    <a:pt x="237" y="38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A31398EF-4CC3-43DE-987C-ECD9EB087A21}"/>
                </a:ext>
              </a:extLst>
            </p:cNvPr>
            <p:cNvSpPr/>
            <p:nvPr/>
          </p:nvSpPr>
          <p:spPr bwMode="auto">
            <a:xfrm rot="19628169">
              <a:off x="6154380" y="2445886"/>
              <a:ext cx="1615963" cy="1446577"/>
            </a:xfrm>
            <a:custGeom>
              <a:avLst/>
              <a:gdLst>
                <a:gd name="T0" fmla="*/ 169 w 349"/>
                <a:gd name="T1" fmla="*/ 3 h 313"/>
                <a:gd name="T2" fmla="*/ 14 w 349"/>
                <a:gd name="T3" fmla="*/ 174 h 313"/>
                <a:gd name="T4" fmla="*/ 198 w 349"/>
                <a:gd name="T5" fmla="*/ 312 h 313"/>
                <a:gd name="T6" fmla="*/ 336 w 349"/>
                <a:gd name="T7" fmla="*/ 156 h 313"/>
                <a:gd name="T8" fmla="*/ 169 w 349"/>
                <a:gd name="T9" fmla="*/ 3 h 313"/>
                <a:gd name="T10" fmla="*/ 303 w 349"/>
                <a:gd name="T11" fmla="*/ 249 h 313"/>
                <a:gd name="T12" fmla="*/ 198 w 349"/>
                <a:gd name="T13" fmla="*/ 295 h 313"/>
                <a:gd name="T14" fmla="*/ 33 w 349"/>
                <a:gd name="T15" fmla="*/ 183 h 313"/>
                <a:gd name="T16" fmla="*/ 169 w 349"/>
                <a:gd name="T17" fmla="*/ 20 h 313"/>
                <a:gd name="T18" fmla="*/ 315 w 349"/>
                <a:gd name="T19" fmla="*/ 136 h 313"/>
                <a:gd name="T20" fmla="*/ 303 w 349"/>
                <a:gd name="T21" fmla="*/ 2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13">
                  <a:moveTo>
                    <a:pt x="169" y="3"/>
                  </a:moveTo>
                  <a:cubicBezTo>
                    <a:pt x="85" y="8"/>
                    <a:pt x="0" y="85"/>
                    <a:pt x="14" y="174"/>
                  </a:cubicBezTo>
                  <a:cubicBezTo>
                    <a:pt x="27" y="259"/>
                    <a:pt x="116" y="313"/>
                    <a:pt x="198" y="312"/>
                  </a:cubicBezTo>
                  <a:cubicBezTo>
                    <a:pt x="288" y="310"/>
                    <a:pt x="349" y="249"/>
                    <a:pt x="336" y="156"/>
                  </a:cubicBezTo>
                  <a:cubicBezTo>
                    <a:pt x="325" y="72"/>
                    <a:pt x="255" y="0"/>
                    <a:pt x="169" y="3"/>
                  </a:cubicBezTo>
                  <a:close/>
                  <a:moveTo>
                    <a:pt x="303" y="249"/>
                  </a:moveTo>
                  <a:cubicBezTo>
                    <a:pt x="279" y="283"/>
                    <a:pt x="237" y="294"/>
                    <a:pt x="198" y="295"/>
                  </a:cubicBezTo>
                  <a:cubicBezTo>
                    <a:pt x="128" y="296"/>
                    <a:pt x="51" y="254"/>
                    <a:pt x="33" y="183"/>
                  </a:cubicBezTo>
                  <a:cubicBezTo>
                    <a:pt x="12" y="100"/>
                    <a:pt x="91" y="25"/>
                    <a:pt x="169" y="20"/>
                  </a:cubicBezTo>
                  <a:cubicBezTo>
                    <a:pt x="239" y="18"/>
                    <a:pt x="297" y="70"/>
                    <a:pt x="315" y="136"/>
                  </a:cubicBezTo>
                  <a:cubicBezTo>
                    <a:pt x="325" y="172"/>
                    <a:pt x="325" y="218"/>
                    <a:pt x="303" y="24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45C665EC-FA84-4CC9-8765-F901B82E6D17}"/>
                </a:ext>
              </a:extLst>
            </p:cNvPr>
            <p:cNvSpPr/>
            <p:nvPr/>
          </p:nvSpPr>
          <p:spPr bwMode="auto">
            <a:xfrm rot="19628169">
              <a:off x="6465754" y="2913852"/>
              <a:ext cx="412799" cy="558674"/>
            </a:xfrm>
            <a:custGeom>
              <a:avLst/>
              <a:gdLst>
                <a:gd name="T0" fmla="*/ 66 w 112"/>
                <a:gd name="T1" fmla="*/ 14 h 152"/>
                <a:gd name="T2" fmla="*/ 0 w 112"/>
                <a:gd name="T3" fmla="*/ 114 h 152"/>
                <a:gd name="T4" fmla="*/ 17 w 112"/>
                <a:gd name="T5" fmla="*/ 149 h 152"/>
                <a:gd name="T6" fmla="*/ 41 w 112"/>
                <a:gd name="T7" fmla="*/ 133 h 152"/>
                <a:gd name="T8" fmla="*/ 46 w 112"/>
                <a:gd name="T9" fmla="*/ 104 h 152"/>
                <a:gd name="T10" fmla="*/ 67 w 112"/>
                <a:gd name="T11" fmla="*/ 68 h 152"/>
                <a:gd name="T12" fmla="*/ 106 w 112"/>
                <a:gd name="T13" fmla="*/ 36 h 152"/>
                <a:gd name="T14" fmla="*/ 105 w 112"/>
                <a:gd name="T15" fmla="*/ 10 h 152"/>
                <a:gd name="T16" fmla="*/ 66 w 112"/>
                <a:gd name="T17" fmla="*/ 14 h 152"/>
                <a:gd name="T18" fmla="*/ 72 w 112"/>
                <a:gd name="T19" fmla="*/ 40 h 152"/>
                <a:gd name="T20" fmla="*/ 38 w 112"/>
                <a:gd name="T21" fmla="*/ 79 h 152"/>
                <a:gd name="T22" fmla="*/ 28 w 112"/>
                <a:gd name="T23" fmla="*/ 106 h 152"/>
                <a:gd name="T24" fmla="*/ 26 w 112"/>
                <a:gd name="T25" fmla="*/ 115 h 152"/>
                <a:gd name="T26" fmla="*/ 17 w 112"/>
                <a:gd name="T27" fmla="*/ 114 h 152"/>
                <a:gd name="T28" fmla="*/ 57 w 112"/>
                <a:gd name="T29" fmla="*/ 40 h 152"/>
                <a:gd name="T30" fmla="*/ 89 w 112"/>
                <a:gd name="T31" fmla="*/ 28 h 152"/>
                <a:gd name="T32" fmla="*/ 72 w 112"/>
                <a:gd name="T33" fmla="*/ 4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2">
                  <a:moveTo>
                    <a:pt x="66" y="14"/>
                  </a:moveTo>
                  <a:cubicBezTo>
                    <a:pt x="28" y="34"/>
                    <a:pt x="4" y="72"/>
                    <a:pt x="0" y="114"/>
                  </a:cubicBezTo>
                  <a:cubicBezTo>
                    <a:pt x="0" y="127"/>
                    <a:pt x="2" y="145"/>
                    <a:pt x="17" y="149"/>
                  </a:cubicBezTo>
                  <a:cubicBezTo>
                    <a:pt x="28" y="152"/>
                    <a:pt x="38" y="143"/>
                    <a:pt x="41" y="133"/>
                  </a:cubicBezTo>
                  <a:cubicBezTo>
                    <a:pt x="44" y="124"/>
                    <a:pt x="43" y="113"/>
                    <a:pt x="46" y="104"/>
                  </a:cubicBezTo>
                  <a:cubicBezTo>
                    <a:pt x="50" y="90"/>
                    <a:pt x="58" y="78"/>
                    <a:pt x="67" y="68"/>
                  </a:cubicBezTo>
                  <a:cubicBezTo>
                    <a:pt x="78" y="55"/>
                    <a:pt x="96" y="49"/>
                    <a:pt x="106" y="36"/>
                  </a:cubicBezTo>
                  <a:cubicBezTo>
                    <a:pt x="111" y="29"/>
                    <a:pt x="112" y="17"/>
                    <a:pt x="105" y="10"/>
                  </a:cubicBezTo>
                  <a:cubicBezTo>
                    <a:pt x="95" y="0"/>
                    <a:pt x="77" y="9"/>
                    <a:pt x="66" y="14"/>
                  </a:cubicBezTo>
                  <a:close/>
                  <a:moveTo>
                    <a:pt x="72" y="40"/>
                  </a:moveTo>
                  <a:cubicBezTo>
                    <a:pt x="59" y="51"/>
                    <a:pt x="47" y="64"/>
                    <a:pt x="38" y="79"/>
                  </a:cubicBezTo>
                  <a:cubicBezTo>
                    <a:pt x="34" y="87"/>
                    <a:pt x="30" y="96"/>
                    <a:pt x="28" y="106"/>
                  </a:cubicBezTo>
                  <a:cubicBezTo>
                    <a:pt x="27" y="109"/>
                    <a:pt x="27" y="112"/>
                    <a:pt x="26" y="115"/>
                  </a:cubicBezTo>
                  <a:cubicBezTo>
                    <a:pt x="24" y="123"/>
                    <a:pt x="17" y="137"/>
                    <a:pt x="17" y="114"/>
                  </a:cubicBezTo>
                  <a:cubicBezTo>
                    <a:pt x="20" y="85"/>
                    <a:pt x="34" y="58"/>
                    <a:pt x="57" y="40"/>
                  </a:cubicBezTo>
                  <a:cubicBezTo>
                    <a:pt x="61" y="37"/>
                    <a:pt x="90" y="18"/>
                    <a:pt x="89" y="28"/>
                  </a:cubicBezTo>
                  <a:cubicBezTo>
                    <a:pt x="89" y="30"/>
                    <a:pt x="74" y="38"/>
                    <a:pt x="72" y="4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F98C3B3E-5F30-47F2-BF4D-3B205B618FF1}"/>
                </a:ext>
              </a:extLst>
            </p:cNvPr>
            <p:cNvSpPr/>
            <p:nvPr/>
          </p:nvSpPr>
          <p:spPr bwMode="auto">
            <a:xfrm rot="19628169">
              <a:off x="6684858" y="2686362"/>
              <a:ext cx="261159" cy="265304"/>
            </a:xfrm>
            <a:custGeom>
              <a:avLst/>
              <a:gdLst>
                <a:gd name="T0" fmla="*/ 20 w 53"/>
                <a:gd name="T1" fmla="*/ 4 h 54"/>
                <a:gd name="T2" fmla="*/ 19 w 53"/>
                <a:gd name="T3" fmla="*/ 5 h 54"/>
                <a:gd name="T4" fmla="*/ 17 w 53"/>
                <a:gd name="T5" fmla="*/ 5 h 54"/>
                <a:gd name="T6" fmla="*/ 10 w 53"/>
                <a:gd name="T7" fmla="*/ 42 h 54"/>
                <a:gd name="T8" fmla="*/ 48 w 53"/>
                <a:gd name="T9" fmla="*/ 39 h 54"/>
                <a:gd name="T10" fmla="*/ 48 w 53"/>
                <a:gd name="T11" fmla="*/ 13 h 54"/>
                <a:gd name="T12" fmla="*/ 20 w 53"/>
                <a:gd name="T13" fmla="*/ 4 h 54"/>
                <a:gd name="T14" fmla="*/ 32 w 53"/>
                <a:gd name="T15" fmla="*/ 32 h 54"/>
                <a:gd name="T16" fmla="*/ 26 w 53"/>
                <a:gd name="T17" fmla="*/ 33 h 54"/>
                <a:gd name="T18" fmla="*/ 26 w 53"/>
                <a:gd name="T19" fmla="*/ 20 h 54"/>
                <a:gd name="T20" fmla="*/ 33 w 53"/>
                <a:gd name="T21" fmla="*/ 21 h 54"/>
                <a:gd name="T22" fmla="*/ 35 w 53"/>
                <a:gd name="T23" fmla="*/ 29 h 54"/>
                <a:gd name="T24" fmla="*/ 34 w 53"/>
                <a:gd name="T25" fmla="*/ 29 h 54"/>
                <a:gd name="T26" fmla="*/ 32 w 53"/>
                <a:gd name="T27" fmla="*/ 32 h 54"/>
                <a:gd name="T28" fmla="*/ 35 w 53"/>
                <a:gd name="T29" fmla="*/ 29 h 54"/>
                <a:gd name="T30" fmla="*/ 35 w 53"/>
                <a:gd name="T3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4">
                  <a:moveTo>
                    <a:pt x="20" y="4"/>
                  </a:moveTo>
                  <a:cubicBezTo>
                    <a:pt x="19" y="4"/>
                    <a:pt x="19" y="4"/>
                    <a:pt x="19" y="5"/>
                  </a:cubicBezTo>
                  <a:cubicBezTo>
                    <a:pt x="19" y="5"/>
                    <a:pt x="18" y="5"/>
                    <a:pt x="17" y="5"/>
                  </a:cubicBezTo>
                  <a:cubicBezTo>
                    <a:pt x="4" y="12"/>
                    <a:pt x="0" y="31"/>
                    <a:pt x="10" y="42"/>
                  </a:cubicBezTo>
                  <a:cubicBezTo>
                    <a:pt x="21" y="54"/>
                    <a:pt x="39" y="52"/>
                    <a:pt x="48" y="39"/>
                  </a:cubicBezTo>
                  <a:cubicBezTo>
                    <a:pt x="53" y="32"/>
                    <a:pt x="52" y="21"/>
                    <a:pt x="48" y="13"/>
                  </a:cubicBezTo>
                  <a:cubicBezTo>
                    <a:pt x="42" y="3"/>
                    <a:pt x="30" y="0"/>
                    <a:pt x="20" y="4"/>
                  </a:cubicBezTo>
                  <a:close/>
                  <a:moveTo>
                    <a:pt x="32" y="32"/>
                  </a:moveTo>
                  <a:cubicBezTo>
                    <a:pt x="31" y="33"/>
                    <a:pt x="28" y="34"/>
                    <a:pt x="26" y="33"/>
                  </a:cubicBezTo>
                  <a:cubicBezTo>
                    <a:pt x="19" y="31"/>
                    <a:pt x="21" y="23"/>
                    <a:pt x="26" y="20"/>
                  </a:cubicBezTo>
                  <a:cubicBezTo>
                    <a:pt x="29" y="19"/>
                    <a:pt x="31" y="19"/>
                    <a:pt x="33" y="21"/>
                  </a:cubicBezTo>
                  <a:cubicBezTo>
                    <a:pt x="34" y="23"/>
                    <a:pt x="35" y="26"/>
                    <a:pt x="35" y="29"/>
                  </a:cubicBezTo>
                  <a:cubicBezTo>
                    <a:pt x="35" y="29"/>
                    <a:pt x="34" y="29"/>
                    <a:pt x="34" y="29"/>
                  </a:cubicBezTo>
                  <a:cubicBezTo>
                    <a:pt x="34" y="30"/>
                    <a:pt x="33" y="31"/>
                    <a:pt x="32" y="32"/>
                  </a:cubicBezTo>
                  <a:close/>
                  <a:moveTo>
                    <a:pt x="35" y="29"/>
                  </a:moveTo>
                  <a:cubicBezTo>
                    <a:pt x="35" y="28"/>
                    <a:pt x="35" y="28"/>
                    <a:pt x="35" y="2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3" name="ExtraShape31">
              <a:extLst>
                <a:ext uri="{FF2B5EF4-FFF2-40B4-BE49-F238E27FC236}">
                  <a16:creationId xmlns:a16="http://schemas.microsoft.com/office/drawing/2014/main" id="{10C30AE7-2777-42AE-917C-5B1EF7FA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4450" y="4745373"/>
              <a:ext cx="2055526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stomText1">
              <a:extLst>
                <a:ext uri="{FF2B5EF4-FFF2-40B4-BE49-F238E27FC236}">
                  <a16:creationId xmlns:a16="http://schemas.microsoft.com/office/drawing/2014/main" id="{7F7027D5-62E0-4EE4-ABE7-0F8B834B55CF}"/>
                </a:ext>
              </a:extLst>
            </p:cNvPr>
            <p:cNvSpPr/>
            <p:nvPr/>
          </p:nvSpPr>
          <p:spPr>
            <a:xfrm>
              <a:off x="4154450" y="4771549"/>
              <a:ext cx="2055526" cy="338647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包：把元素编程组的机制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" name="CustomText2">
              <a:extLst>
                <a:ext uri="{FF2B5EF4-FFF2-40B4-BE49-F238E27FC236}">
                  <a16:creationId xmlns:a16="http://schemas.microsoft.com/office/drawing/2014/main" id="{3DD8B5C8-F736-4F86-BA51-7E59F804E5A0}"/>
                </a:ext>
              </a:extLst>
            </p:cNvPr>
            <p:cNvSpPr/>
            <p:nvPr/>
          </p:nvSpPr>
          <p:spPr>
            <a:xfrm>
              <a:off x="3493844" y="3864181"/>
              <a:ext cx="3557812" cy="1046301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是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UML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模型图的组织部分，描述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事物</a:t>
              </a:r>
              <a:r>
                <a:rPr lang="zh-CN" altLang="en-US" b="1" dirty="0"/>
                <a:t>的组织结构，主要由包来实现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896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中的事务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DD6AE1-976B-4831-8DA0-DB4FFE6FC275}"/>
              </a:ext>
            </a:extLst>
          </p:cNvPr>
          <p:cNvGrpSpPr/>
          <p:nvPr/>
        </p:nvGrpSpPr>
        <p:grpSpPr>
          <a:xfrm>
            <a:off x="3730625" y="2648349"/>
            <a:ext cx="2108063" cy="2065212"/>
            <a:chOff x="3730625" y="2648349"/>
            <a:chExt cx="2108063" cy="2065212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2400" b="0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9" name="íSļi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30625" y="432596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行为事务</a:t>
              </a:r>
              <a:endParaRPr lang="en-US" altLang="zh-CN" sz="18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333B25-6FF8-4581-84E2-B45474A32E23}"/>
              </a:ext>
            </a:extLst>
          </p:cNvPr>
          <p:cNvGrpSpPr/>
          <p:nvPr/>
        </p:nvGrpSpPr>
        <p:grpSpPr>
          <a:xfrm>
            <a:off x="8976000" y="1192976"/>
            <a:ext cx="2108063" cy="2071164"/>
            <a:chOff x="8976000" y="1192976"/>
            <a:chExt cx="2108063" cy="2071164"/>
          </a:xfrm>
        </p:grpSpPr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4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7" name="iṣļi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976000" y="287654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注释事务</a:t>
              </a:r>
              <a:endParaRPr lang="en-US" altLang="zh-CN" sz="1800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132A14-5C5F-47D1-B9B7-4F7D526FB9B7}"/>
              </a:ext>
            </a:extLst>
          </p:cNvPr>
          <p:cNvGrpSpPr/>
          <p:nvPr/>
        </p:nvGrpSpPr>
        <p:grpSpPr>
          <a:xfrm>
            <a:off x="6353313" y="1922464"/>
            <a:ext cx="2108063" cy="2068596"/>
            <a:chOff x="6353313" y="1922464"/>
            <a:chExt cx="2108063" cy="2068596"/>
          </a:xfrm>
        </p:grpSpPr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3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5" name="ïşḷî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53313" y="360346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分组事务</a:t>
              </a:r>
              <a:endParaRPr lang="en-US" altLang="zh-CN" sz="1800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4A137D6-9041-40A5-BB47-BFDB3DFE9F44}"/>
              </a:ext>
            </a:extLst>
          </p:cNvPr>
          <p:cNvGrpSpPr/>
          <p:nvPr/>
        </p:nvGrpSpPr>
        <p:grpSpPr>
          <a:xfrm>
            <a:off x="1107937" y="3368478"/>
            <a:ext cx="2108063" cy="2068122"/>
            <a:chOff x="1107937" y="3368478"/>
            <a:chExt cx="2108063" cy="2068122"/>
          </a:xfrm>
        </p:grpSpPr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1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3" name="ïśļî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07937" y="5049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构建事务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238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16133 1.48148E-6 C -0.2336 1.48148E-6 -0.32266 0.04954 -0.32266 0.08981 L -0.32266 0.1796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注释事物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83714ee7-c095-409c-8ea2-3010fdcefbf3" descr="PwUAAB+LCAAAAAAABADFU8tuwjAQ/Be3vaXIQaiI3ICKikMfAtQeKg4uMYmr2EGOU1Gh/HvX2A4BXAqnJhdndnZ3Zr3ZoGv1vaIoQlNOpLpnJJGEjxXlKEDjGEWizLIADZiImUgeZF6uChS9b+q0ZuSNqfSVZCXVuYIpRjLzGR3xHe2RCcZLbmm4hQEi6wYUYgOyOM5okzYWisqvukOose15qiQ0GOWSEwUNN7i6QTaEorteC1c6OaZrKBSgmZHl9Fh5egBenzqgbfbjz7JQnAq1S3ohMDoKqjx+j/N27FpO+3Aetz3PRNpdvPVgK09TsqJPUErrtRPQEJrX5vbEQl847Nmugl/1zuj6Qoc6o+nNdx0n1esCYUO9leDTPfcorzdxmGe5/HsTHe0o/rxcsgWd0AW0daRJ8oGiTq+Du+BAlkUKvKsRPEOMMXKSw8q3Yq7GuSt2wD9n9tuU5vDBQ0FVf7HzYH4egw8kS1IlaFFY2Ci9bLmczL37MeCJvfo3c+2Ldu+UuTm8P7WMIEo/BQAA">
            <a:extLst>
              <a:ext uri="{FF2B5EF4-FFF2-40B4-BE49-F238E27FC236}">
                <a16:creationId xmlns:a16="http://schemas.microsoft.com/office/drawing/2014/main" id="{C690C347-4733-44A3-A24D-3E3D80E4C090}"/>
              </a:ext>
            </a:extLst>
          </p:cNvPr>
          <p:cNvGrpSpPr>
            <a:grpSpLocks noChangeAspect="1"/>
          </p:cNvGrpSpPr>
          <p:nvPr/>
        </p:nvGrpSpPr>
        <p:grpSpPr>
          <a:xfrm>
            <a:off x="3273635" y="1529387"/>
            <a:ext cx="4982534" cy="4210389"/>
            <a:chOff x="3493844" y="1623063"/>
            <a:chExt cx="4982534" cy="4210389"/>
          </a:xfrm>
        </p:grpSpPr>
        <p:sp>
          <p:nvSpPr>
            <p:cNvPr id="6" name="ExtraShape">
              <a:extLst>
                <a:ext uri="{FF2B5EF4-FFF2-40B4-BE49-F238E27FC236}">
                  <a16:creationId xmlns:a16="http://schemas.microsoft.com/office/drawing/2014/main" id="{2DC36D1A-31FC-4AF2-8157-204AC816ADBF}"/>
                </a:ext>
              </a:extLst>
            </p:cNvPr>
            <p:cNvSpPr/>
            <p:nvPr/>
          </p:nvSpPr>
          <p:spPr bwMode="auto">
            <a:xfrm>
              <a:off x="4196666" y="1623063"/>
              <a:ext cx="2835940" cy="2310267"/>
            </a:xfrm>
            <a:custGeom>
              <a:avLst/>
              <a:gdLst>
                <a:gd name="connsiteX0" fmla="*/ 165033 w 609243"/>
                <a:gd name="connsiteY0" fmla="*/ 400904 h 496315"/>
                <a:gd name="connsiteX1" fmla="*/ 303783 w 609243"/>
                <a:gd name="connsiteY1" fmla="*/ 460951 h 496315"/>
                <a:gd name="connsiteX2" fmla="*/ 600145 w 609243"/>
                <a:gd name="connsiteY2" fmla="*/ 431016 h 496315"/>
                <a:gd name="connsiteX3" fmla="*/ 585911 w 609243"/>
                <a:gd name="connsiteY3" fmla="*/ 453751 h 496315"/>
                <a:gd name="connsiteX4" fmla="*/ 316310 w 609243"/>
                <a:gd name="connsiteY4" fmla="*/ 490033 h 496315"/>
                <a:gd name="connsiteX5" fmla="*/ 303783 w 609243"/>
                <a:gd name="connsiteY5" fmla="*/ 496285 h 496315"/>
                <a:gd name="connsiteX6" fmla="*/ 291257 w 609243"/>
                <a:gd name="connsiteY6" fmla="*/ 490033 h 496315"/>
                <a:gd name="connsiteX7" fmla="*/ 21751 w 609243"/>
                <a:gd name="connsiteY7" fmla="*/ 453751 h 496315"/>
                <a:gd name="connsiteX8" fmla="*/ 7422 w 609243"/>
                <a:gd name="connsiteY8" fmla="*/ 431016 h 496315"/>
                <a:gd name="connsiteX9" fmla="*/ 165033 w 609243"/>
                <a:gd name="connsiteY9" fmla="*/ 400904 h 496315"/>
                <a:gd name="connsiteX10" fmla="*/ 155189 w 609243"/>
                <a:gd name="connsiteY10" fmla="*/ 275778 h 496315"/>
                <a:gd name="connsiteX11" fmla="*/ 259126 w 609243"/>
                <a:gd name="connsiteY11" fmla="*/ 295874 h 496315"/>
                <a:gd name="connsiteX12" fmla="*/ 249162 w 609243"/>
                <a:gd name="connsiteY12" fmla="*/ 312936 h 496315"/>
                <a:gd name="connsiteX13" fmla="*/ 65059 w 609243"/>
                <a:gd name="connsiteY13" fmla="*/ 331041 h 496315"/>
                <a:gd name="connsiteX14" fmla="*/ 55095 w 609243"/>
                <a:gd name="connsiteY14" fmla="*/ 313979 h 496315"/>
                <a:gd name="connsiteX15" fmla="*/ 155189 w 609243"/>
                <a:gd name="connsiteY15" fmla="*/ 275778 h 496315"/>
                <a:gd name="connsiteX16" fmla="*/ 443849 w 609243"/>
                <a:gd name="connsiteY16" fmla="*/ 275552 h 496315"/>
                <a:gd name="connsiteX17" fmla="*/ 546751 w 609243"/>
                <a:gd name="connsiteY17" fmla="*/ 305255 h 496315"/>
                <a:gd name="connsiteX18" fmla="*/ 538211 w 609243"/>
                <a:gd name="connsiteY18" fmla="*/ 323074 h 496315"/>
                <a:gd name="connsiteX19" fmla="*/ 353260 w 609243"/>
                <a:gd name="connsiteY19" fmla="*/ 320420 h 496315"/>
                <a:gd name="connsiteX20" fmla="*/ 341872 w 609243"/>
                <a:gd name="connsiteY20" fmla="*/ 304212 h 496315"/>
                <a:gd name="connsiteX21" fmla="*/ 443849 w 609243"/>
                <a:gd name="connsiteY21" fmla="*/ 275552 h 496315"/>
                <a:gd name="connsiteX22" fmla="*/ 155189 w 609243"/>
                <a:gd name="connsiteY22" fmla="*/ 229830 h 496315"/>
                <a:gd name="connsiteX23" fmla="*/ 259126 w 609243"/>
                <a:gd name="connsiteY23" fmla="*/ 249914 h 496315"/>
                <a:gd name="connsiteX24" fmla="*/ 249162 w 609243"/>
                <a:gd name="connsiteY24" fmla="*/ 266966 h 496315"/>
                <a:gd name="connsiteX25" fmla="*/ 65059 w 609243"/>
                <a:gd name="connsiteY25" fmla="*/ 284966 h 496315"/>
                <a:gd name="connsiteX26" fmla="*/ 55095 w 609243"/>
                <a:gd name="connsiteY26" fmla="*/ 268008 h 496315"/>
                <a:gd name="connsiteX27" fmla="*/ 155189 w 609243"/>
                <a:gd name="connsiteY27" fmla="*/ 229830 h 496315"/>
                <a:gd name="connsiteX28" fmla="*/ 439981 w 609243"/>
                <a:gd name="connsiteY28" fmla="*/ 229743 h 496315"/>
                <a:gd name="connsiteX29" fmla="*/ 542897 w 609243"/>
                <a:gd name="connsiteY29" fmla="*/ 259481 h 496315"/>
                <a:gd name="connsiteX30" fmla="*/ 534359 w 609243"/>
                <a:gd name="connsiteY30" fmla="*/ 277206 h 496315"/>
                <a:gd name="connsiteX31" fmla="*/ 349445 w 609243"/>
                <a:gd name="connsiteY31" fmla="*/ 274552 h 496315"/>
                <a:gd name="connsiteX32" fmla="*/ 338060 w 609243"/>
                <a:gd name="connsiteY32" fmla="*/ 258438 h 496315"/>
                <a:gd name="connsiteX33" fmla="*/ 439981 w 609243"/>
                <a:gd name="connsiteY33" fmla="*/ 229743 h 496315"/>
                <a:gd name="connsiteX34" fmla="*/ 436157 w 609243"/>
                <a:gd name="connsiteY34" fmla="*/ 183933 h 496315"/>
                <a:gd name="connsiteX35" fmla="*/ 539058 w 609243"/>
                <a:gd name="connsiteY35" fmla="*/ 213639 h 496315"/>
                <a:gd name="connsiteX36" fmla="*/ 530612 w 609243"/>
                <a:gd name="connsiteY36" fmla="*/ 231439 h 496315"/>
                <a:gd name="connsiteX37" fmla="*/ 345546 w 609243"/>
                <a:gd name="connsiteY37" fmla="*/ 228694 h 496315"/>
                <a:gd name="connsiteX38" fmla="*/ 334252 w 609243"/>
                <a:gd name="connsiteY38" fmla="*/ 212598 h 496315"/>
                <a:gd name="connsiteX39" fmla="*/ 436157 w 609243"/>
                <a:gd name="connsiteY39" fmla="*/ 183933 h 496315"/>
                <a:gd name="connsiteX40" fmla="*/ 155189 w 609243"/>
                <a:gd name="connsiteY40" fmla="*/ 183880 h 496315"/>
                <a:gd name="connsiteX41" fmla="*/ 259126 w 609243"/>
                <a:gd name="connsiteY41" fmla="*/ 203976 h 496315"/>
                <a:gd name="connsiteX42" fmla="*/ 249162 w 609243"/>
                <a:gd name="connsiteY42" fmla="*/ 220933 h 496315"/>
                <a:gd name="connsiteX43" fmla="*/ 65059 w 609243"/>
                <a:gd name="connsiteY43" fmla="*/ 239028 h 496315"/>
                <a:gd name="connsiteX44" fmla="*/ 55095 w 609243"/>
                <a:gd name="connsiteY44" fmla="*/ 221975 h 496315"/>
                <a:gd name="connsiteX45" fmla="*/ 155189 w 609243"/>
                <a:gd name="connsiteY45" fmla="*/ 183880 h 496315"/>
                <a:gd name="connsiteX46" fmla="*/ 439981 w 609243"/>
                <a:gd name="connsiteY46" fmla="*/ 137783 h 496315"/>
                <a:gd name="connsiteX47" fmla="*/ 542897 w 609243"/>
                <a:gd name="connsiteY47" fmla="*/ 167489 h 496315"/>
                <a:gd name="connsiteX48" fmla="*/ 534359 w 609243"/>
                <a:gd name="connsiteY48" fmla="*/ 185289 h 496315"/>
                <a:gd name="connsiteX49" fmla="*/ 349445 w 609243"/>
                <a:gd name="connsiteY49" fmla="*/ 182544 h 496315"/>
                <a:gd name="connsiteX50" fmla="*/ 338060 w 609243"/>
                <a:gd name="connsiteY50" fmla="*/ 166448 h 496315"/>
                <a:gd name="connsiteX51" fmla="*/ 439981 w 609243"/>
                <a:gd name="connsiteY51" fmla="*/ 137783 h 496315"/>
                <a:gd name="connsiteX52" fmla="*/ 209117 w 609243"/>
                <a:gd name="connsiteY52" fmla="*/ 125922 h 496315"/>
                <a:gd name="connsiteX53" fmla="*/ 249230 w 609243"/>
                <a:gd name="connsiteY53" fmla="*/ 141507 h 496315"/>
                <a:gd name="connsiteX54" fmla="*/ 239267 w 609243"/>
                <a:gd name="connsiteY54" fmla="*/ 158561 h 496315"/>
                <a:gd name="connsiteX55" fmla="*/ 171234 w 609243"/>
                <a:gd name="connsiteY55" fmla="*/ 146339 h 496315"/>
                <a:gd name="connsiteX56" fmla="*/ 166015 w 609243"/>
                <a:gd name="connsiteY56" fmla="*/ 127390 h 496315"/>
                <a:gd name="connsiteX57" fmla="*/ 209117 w 609243"/>
                <a:gd name="connsiteY57" fmla="*/ 125922 h 496315"/>
                <a:gd name="connsiteX58" fmla="*/ 114405 w 609243"/>
                <a:gd name="connsiteY58" fmla="*/ 101164 h 496315"/>
                <a:gd name="connsiteX59" fmla="*/ 79658 w 609243"/>
                <a:gd name="connsiteY59" fmla="*/ 112628 h 496315"/>
                <a:gd name="connsiteX60" fmla="*/ 78139 w 609243"/>
                <a:gd name="connsiteY60" fmla="*/ 156871 h 496315"/>
                <a:gd name="connsiteX61" fmla="*/ 114405 w 609243"/>
                <a:gd name="connsiteY61" fmla="*/ 142186 h 496315"/>
                <a:gd name="connsiteX62" fmla="*/ 436157 w 609243"/>
                <a:gd name="connsiteY62" fmla="*/ 91941 h 496315"/>
                <a:gd name="connsiteX63" fmla="*/ 539058 w 609243"/>
                <a:gd name="connsiteY63" fmla="*/ 121643 h 496315"/>
                <a:gd name="connsiteX64" fmla="*/ 530612 w 609243"/>
                <a:gd name="connsiteY64" fmla="*/ 139462 h 496315"/>
                <a:gd name="connsiteX65" fmla="*/ 345546 w 609243"/>
                <a:gd name="connsiteY65" fmla="*/ 136808 h 496315"/>
                <a:gd name="connsiteX66" fmla="*/ 334252 w 609243"/>
                <a:gd name="connsiteY66" fmla="*/ 120601 h 496315"/>
                <a:gd name="connsiteX67" fmla="*/ 436157 w 609243"/>
                <a:gd name="connsiteY67" fmla="*/ 91941 h 496315"/>
                <a:gd name="connsiteX68" fmla="*/ 120956 w 609243"/>
                <a:gd name="connsiteY68" fmla="*/ 81080 h 496315"/>
                <a:gd name="connsiteX69" fmla="*/ 123804 w 609243"/>
                <a:gd name="connsiteY69" fmla="*/ 81459 h 496315"/>
                <a:gd name="connsiteX70" fmla="*/ 134152 w 609243"/>
                <a:gd name="connsiteY70" fmla="*/ 90933 h 496315"/>
                <a:gd name="connsiteX71" fmla="*/ 134152 w 609243"/>
                <a:gd name="connsiteY71" fmla="*/ 146734 h 496315"/>
                <a:gd name="connsiteX72" fmla="*/ 133773 w 609243"/>
                <a:gd name="connsiteY72" fmla="*/ 149292 h 496315"/>
                <a:gd name="connsiteX73" fmla="*/ 126842 w 609243"/>
                <a:gd name="connsiteY73" fmla="*/ 159523 h 496315"/>
                <a:gd name="connsiteX74" fmla="*/ 78234 w 609243"/>
                <a:gd name="connsiteY74" fmla="*/ 179892 h 496315"/>
                <a:gd name="connsiteX75" fmla="*/ 64658 w 609243"/>
                <a:gd name="connsiteY75" fmla="*/ 175439 h 496315"/>
                <a:gd name="connsiteX76" fmla="*/ 58392 w 609243"/>
                <a:gd name="connsiteY76" fmla="*/ 166439 h 496315"/>
                <a:gd name="connsiteX77" fmla="*/ 60101 w 609243"/>
                <a:gd name="connsiteY77" fmla="*/ 110638 h 496315"/>
                <a:gd name="connsiteX78" fmla="*/ 60765 w 609243"/>
                <a:gd name="connsiteY78" fmla="*/ 107796 h 496315"/>
                <a:gd name="connsiteX79" fmla="*/ 64943 w 609243"/>
                <a:gd name="connsiteY79" fmla="*/ 98796 h 496315"/>
                <a:gd name="connsiteX80" fmla="*/ 120956 w 609243"/>
                <a:gd name="connsiteY80" fmla="*/ 81080 h 496315"/>
                <a:gd name="connsiteX81" fmla="*/ 211133 w 609243"/>
                <a:gd name="connsiteY81" fmla="*/ 79659 h 496315"/>
                <a:gd name="connsiteX82" fmla="*/ 252540 w 609243"/>
                <a:gd name="connsiteY82" fmla="*/ 93858 h 496315"/>
                <a:gd name="connsiteX83" fmla="*/ 242574 w 609243"/>
                <a:gd name="connsiteY83" fmla="*/ 110925 h 496315"/>
                <a:gd name="connsiteX84" fmla="*/ 172811 w 609243"/>
                <a:gd name="connsiteY84" fmla="*/ 103719 h 496315"/>
                <a:gd name="connsiteX85" fmla="*/ 167590 w 609243"/>
                <a:gd name="connsiteY85" fmla="*/ 84661 h 496315"/>
                <a:gd name="connsiteX86" fmla="*/ 211133 w 609243"/>
                <a:gd name="connsiteY86" fmla="*/ 79659 h 496315"/>
                <a:gd name="connsiteX87" fmla="*/ 198798 w 609243"/>
                <a:gd name="connsiteY87" fmla="*/ 22403 h 496315"/>
                <a:gd name="connsiteX88" fmla="*/ 27245 w 609243"/>
                <a:gd name="connsiteY88" fmla="*/ 79844 h 496315"/>
                <a:gd name="connsiteX89" fmla="*/ 26012 w 609243"/>
                <a:gd name="connsiteY89" fmla="*/ 387586 h 496315"/>
                <a:gd name="connsiteX90" fmla="*/ 306429 w 609243"/>
                <a:gd name="connsiteY90" fmla="*/ 408620 h 496315"/>
                <a:gd name="connsiteX91" fmla="*/ 586847 w 609243"/>
                <a:gd name="connsiteY91" fmla="*/ 387586 h 496315"/>
                <a:gd name="connsiteX92" fmla="*/ 585614 w 609243"/>
                <a:gd name="connsiteY92" fmla="*/ 79844 h 496315"/>
                <a:gd name="connsiteX93" fmla="*/ 315160 w 609243"/>
                <a:gd name="connsiteY93" fmla="*/ 68664 h 496315"/>
                <a:gd name="connsiteX94" fmla="*/ 306429 w 609243"/>
                <a:gd name="connsiteY94" fmla="*/ 71791 h 496315"/>
                <a:gd name="connsiteX95" fmla="*/ 297699 w 609243"/>
                <a:gd name="connsiteY95" fmla="*/ 68664 h 496315"/>
                <a:gd name="connsiteX96" fmla="*/ 198798 w 609243"/>
                <a:gd name="connsiteY96" fmla="*/ 22403 h 496315"/>
                <a:gd name="connsiteX97" fmla="*/ 197678 w 609243"/>
                <a:gd name="connsiteY97" fmla="*/ 346 h 496315"/>
                <a:gd name="connsiteX98" fmla="*/ 306429 w 609243"/>
                <a:gd name="connsiteY98" fmla="*/ 46209 h 496315"/>
                <a:gd name="connsiteX99" fmla="*/ 602505 w 609243"/>
                <a:gd name="connsiteY99" fmla="*/ 64779 h 496315"/>
                <a:gd name="connsiteX100" fmla="*/ 606016 w 609243"/>
                <a:gd name="connsiteY100" fmla="*/ 68948 h 496315"/>
                <a:gd name="connsiteX101" fmla="*/ 608009 w 609243"/>
                <a:gd name="connsiteY101" fmla="*/ 75581 h 496315"/>
                <a:gd name="connsiteX102" fmla="*/ 609243 w 609243"/>
                <a:gd name="connsiteY102" fmla="*/ 396113 h 496315"/>
                <a:gd name="connsiteX103" fmla="*/ 608199 w 609243"/>
                <a:gd name="connsiteY103" fmla="*/ 400945 h 496315"/>
                <a:gd name="connsiteX104" fmla="*/ 595103 w 609243"/>
                <a:gd name="connsiteY104" fmla="*/ 414210 h 496315"/>
                <a:gd name="connsiteX105" fmla="*/ 317437 w 609243"/>
                <a:gd name="connsiteY105" fmla="*/ 428043 h 496315"/>
                <a:gd name="connsiteX106" fmla="*/ 306429 w 609243"/>
                <a:gd name="connsiteY106" fmla="*/ 434675 h 496315"/>
                <a:gd name="connsiteX107" fmla="*/ 295422 w 609243"/>
                <a:gd name="connsiteY107" fmla="*/ 428043 h 496315"/>
                <a:gd name="connsiteX108" fmla="*/ 17756 w 609243"/>
                <a:gd name="connsiteY108" fmla="*/ 414210 h 496315"/>
                <a:gd name="connsiteX109" fmla="*/ 4660 w 609243"/>
                <a:gd name="connsiteY109" fmla="*/ 400945 h 496315"/>
                <a:gd name="connsiteX110" fmla="*/ 3616 w 609243"/>
                <a:gd name="connsiteY110" fmla="*/ 396113 h 496315"/>
                <a:gd name="connsiteX111" fmla="*/ 4850 w 609243"/>
                <a:gd name="connsiteY111" fmla="*/ 75581 h 496315"/>
                <a:gd name="connsiteX112" fmla="*/ 6843 w 609243"/>
                <a:gd name="connsiteY112" fmla="*/ 68948 h 496315"/>
                <a:gd name="connsiteX113" fmla="*/ 10354 w 609243"/>
                <a:gd name="connsiteY113" fmla="*/ 64779 h 496315"/>
                <a:gd name="connsiteX114" fmla="*/ 197678 w 609243"/>
                <a:gd name="connsiteY114" fmla="*/ 346 h 49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9243" h="496315">
                  <a:moveTo>
                    <a:pt x="165033" y="400904"/>
                  </a:moveTo>
                  <a:cubicBezTo>
                    <a:pt x="218614" y="402858"/>
                    <a:pt x="269051" y="419838"/>
                    <a:pt x="303783" y="460951"/>
                  </a:cubicBezTo>
                  <a:cubicBezTo>
                    <a:pt x="373248" y="378725"/>
                    <a:pt x="505628" y="393029"/>
                    <a:pt x="600145" y="431016"/>
                  </a:cubicBezTo>
                  <a:cubicBezTo>
                    <a:pt x="616847" y="437742"/>
                    <a:pt x="602423" y="460382"/>
                    <a:pt x="585911" y="453751"/>
                  </a:cubicBezTo>
                  <a:cubicBezTo>
                    <a:pt x="500314" y="419364"/>
                    <a:pt x="372583" y="404018"/>
                    <a:pt x="316310" y="490033"/>
                  </a:cubicBezTo>
                  <a:cubicBezTo>
                    <a:pt x="313178" y="494864"/>
                    <a:pt x="308433" y="496569"/>
                    <a:pt x="303783" y="496285"/>
                  </a:cubicBezTo>
                  <a:cubicBezTo>
                    <a:pt x="299134" y="496569"/>
                    <a:pt x="294389" y="494864"/>
                    <a:pt x="291257" y="490033"/>
                  </a:cubicBezTo>
                  <a:cubicBezTo>
                    <a:pt x="234984" y="404018"/>
                    <a:pt x="107253" y="419364"/>
                    <a:pt x="21751" y="453751"/>
                  </a:cubicBezTo>
                  <a:cubicBezTo>
                    <a:pt x="5144" y="460382"/>
                    <a:pt x="-9280" y="437742"/>
                    <a:pt x="7422" y="431016"/>
                  </a:cubicBezTo>
                  <a:cubicBezTo>
                    <a:pt x="54728" y="412023"/>
                    <a:pt x="111452" y="398950"/>
                    <a:pt x="165033" y="400904"/>
                  </a:cubicBezTo>
                  <a:close/>
                  <a:moveTo>
                    <a:pt x="155189" y="275778"/>
                  </a:moveTo>
                  <a:cubicBezTo>
                    <a:pt x="190373" y="271726"/>
                    <a:pt x="226197" y="277389"/>
                    <a:pt x="259126" y="295874"/>
                  </a:cubicBezTo>
                  <a:cubicBezTo>
                    <a:pt x="270229" y="302130"/>
                    <a:pt x="260265" y="319192"/>
                    <a:pt x="249162" y="312936"/>
                  </a:cubicBezTo>
                  <a:cubicBezTo>
                    <a:pt x="189186" y="279285"/>
                    <a:pt x="119815" y="294262"/>
                    <a:pt x="65059" y="331041"/>
                  </a:cubicBezTo>
                  <a:cubicBezTo>
                    <a:pt x="54430" y="338150"/>
                    <a:pt x="44561" y="320993"/>
                    <a:pt x="55095" y="313979"/>
                  </a:cubicBezTo>
                  <a:cubicBezTo>
                    <a:pt x="85463" y="293599"/>
                    <a:pt x="120006" y="279830"/>
                    <a:pt x="155189" y="275778"/>
                  </a:cubicBezTo>
                  <a:close/>
                  <a:moveTo>
                    <a:pt x="443849" y="275552"/>
                  </a:moveTo>
                  <a:cubicBezTo>
                    <a:pt x="479257" y="276654"/>
                    <a:pt x="514819" y="287483"/>
                    <a:pt x="546751" y="305255"/>
                  </a:cubicBezTo>
                  <a:cubicBezTo>
                    <a:pt x="557854" y="311415"/>
                    <a:pt x="549408" y="329329"/>
                    <a:pt x="538211" y="323074"/>
                  </a:cubicBezTo>
                  <a:cubicBezTo>
                    <a:pt x="480609" y="291037"/>
                    <a:pt x="410197" y="281843"/>
                    <a:pt x="353260" y="320420"/>
                  </a:cubicBezTo>
                  <a:cubicBezTo>
                    <a:pt x="342726" y="327528"/>
                    <a:pt x="331339" y="311415"/>
                    <a:pt x="341872" y="304212"/>
                  </a:cubicBezTo>
                  <a:cubicBezTo>
                    <a:pt x="373188" y="283076"/>
                    <a:pt x="408441" y="274451"/>
                    <a:pt x="443849" y="275552"/>
                  </a:cubicBezTo>
                  <a:close/>
                  <a:moveTo>
                    <a:pt x="155189" y="229830"/>
                  </a:moveTo>
                  <a:cubicBezTo>
                    <a:pt x="190373" y="225780"/>
                    <a:pt x="226197" y="231440"/>
                    <a:pt x="259126" y="249914"/>
                  </a:cubicBezTo>
                  <a:cubicBezTo>
                    <a:pt x="270229" y="256166"/>
                    <a:pt x="260265" y="273124"/>
                    <a:pt x="249162" y="266966"/>
                  </a:cubicBezTo>
                  <a:cubicBezTo>
                    <a:pt x="189186" y="233335"/>
                    <a:pt x="119815" y="248303"/>
                    <a:pt x="65059" y="284966"/>
                  </a:cubicBezTo>
                  <a:cubicBezTo>
                    <a:pt x="54430" y="292071"/>
                    <a:pt x="44561" y="275019"/>
                    <a:pt x="55095" y="268008"/>
                  </a:cubicBezTo>
                  <a:cubicBezTo>
                    <a:pt x="85463" y="247640"/>
                    <a:pt x="120006" y="233880"/>
                    <a:pt x="155189" y="229830"/>
                  </a:cubicBezTo>
                  <a:close/>
                  <a:moveTo>
                    <a:pt x="439981" y="229743"/>
                  </a:moveTo>
                  <a:cubicBezTo>
                    <a:pt x="475369" y="230857"/>
                    <a:pt x="510924" y="241709"/>
                    <a:pt x="542897" y="259481"/>
                  </a:cubicBezTo>
                  <a:cubicBezTo>
                    <a:pt x="553903" y="265642"/>
                    <a:pt x="545554" y="283461"/>
                    <a:pt x="534359" y="277206"/>
                  </a:cubicBezTo>
                  <a:cubicBezTo>
                    <a:pt x="476674" y="245169"/>
                    <a:pt x="406371" y="235975"/>
                    <a:pt x="349445" y="274552"/>
                  </a:cubicBezTo>
                  <a:cubicBezTo>
                    <a:pt x="338819" y="281660"/>
                    <a:pt x="327529" y="265547"/>
                    <a:pt x="338060" y="258438"/>
                  </a:cubicBezTo>
                  <a:cubicBezTo>
                    <a:pt x="369369" y="237255"/>
                    <a:pt x="404592" y="228629"/>
                    <a:pt x="439981" y="229743"/>
                  </a:cubicBezTo>
                  <a:close/>
                  <a:moveTo>
                    <a:pt x="436157" y="183933"/>
                  </a:moveTo>
                  <a:cubicBezTo>
                    <a:pt x="471557" y="185045"/>
                    <a:pt x="507123" y="195886"/>
                    <a:pt x="539058" y="213639"/>
                  </a:cubicBezTo>
                  <a:cubicBezTo>
                    <a:pt x="550162" y="219794"/>
                    <a:pt x="541715" y="237594"/>
                    <a:pt x="530612" y="231439"/>
                  </a:cubicBezTo>
                  <a:cubicBezTo>
                    <a:pt x="472909" y="199342"/>
                    <a:pt x="402584" y="190253"/>
                    <a:pt x="345546" y="228694"/>
                  </a:cubicBezTo>
                  <a:cubicBezTo>
                    <a:pt x="335012" y="235889"/>
                    <a:pt x="323718" y="219699"/>
                    <a:pt x="334252" y="212598"/>
                  </a:cubicBezTo>
                  <a:cubicBezTo>
                    <a:pt x="365524" y="191436"/>
                    <a:pt x="400757" y="182820"/>
                    <a:pt x="436157" y="183933"/>
                  </a:cubicBezTo>
                  <a:close/>
                  <a:moveTo>
                    <a:pt x="155189" y="183880"/>
                  </a:moveTo>
                  <a:cubicBezTo>
                    <a:pt x="190373" y="179842"/>
                    <a:pt x="226197" y="185502"/>
                    <a:pt x="259126" y="203976"/>
                  </a:cubicBezTo>
                  <a:cubicBezTo>
                    <a:pt x="270229" y="210133"/>
                    <a:pt x="260265" y="227186"/>
                    <a:pt x="249162" y="220933"/>
                  </a:cubicBezTo>
                  <a:cubicBezTo>
                    <a:pt x="189186" y="187302"/>
                    <a:pt x="119815" y="202270"/>
                    <a:pt x="65059" y="239028"/>
                  </a:cubicBezTo>
                  <a:cubicBezTo>
                    <a:pt x="54430" y="246133"/>
                    <a:pt x="44561" y="229080"/>
                    <a:pt x="55095" y="221975"/>
                  </a:cubicBezTo>
                  <a:cubicBezTo>
                    <a:pt x="85463" y="201655"/>
                    <a:pt x="120006" y="187918"/>
                    <a:pt x="155189" y="183880"/>
                  </a:cubicBezTo>
                  <a:close/>
                  <a:moveTo>
                    <a:pt x="439981" y="137783"/>
                  </a:moveTo>
                  <a:cubicBezTo>
                    <a:pt x="475369" y="138895"/>
                    <a:pt x="510924" y="149736"/>
                    <a:pt x="542897" y="167489"/>
                  </a:cubicBezTo>
                  <a:cubicBezTo>
                    <a:pt x="553903" y="173644"/>
                    <a:pt x="545554" y="191444"/>
                    <a:pt x="534359" y="185289"/>
                  </a:cubicBezTo>
                  <a:cubicBezTo>
                    <a:pt x="476674" y="153192"/>
                    <a:pt x="406371" y="144103"/>
                    <a:pt x="349445" y="182544"/>
                  </a:cubicBezTo>
                  <a:cubicBezTo>
                    <a:pt x="338819" y="189739"/>
                    <a:pt x="327529" y="173549"/>
                    <a:pt x="338060" y="166448"/>
                  </a:cubicBezTo>
                  <a:cubicBezTo>
                    <a:pt x="369369" y="145286"/>
                    <a:pt x="404592" y="136670"/>
                    <a:pt x="439981" y="137783"/>
                  </a:cubicBezTo>
                  <a:close/>
                  <a:moveTo>
                    <a:pt x="209117" y="125922"/>
                  </a:moveTo>
                  <a:cubicBezTo>
                    <a:pt x="223089" y="128148"/>
                    <a:pt x="236563" y="133217"/>
                    <a:pt x="249230" y="141507"/>
                  </a:cubicBezTo>
                  <a:cubicBezTo>
                    <a:pt x="259857" y="148423"/>
                    <a:pt x="249989" y="165477"/>
                    <a:pt x="239267" y="158561"/>
                  </a:cubicBezTo>
                  <a:cubicBezTo>
                    <a:pt x="218392" y="144918"/>
                    <a:pt x="195619" y="141223"/>
                    <a:pt x="171234" y="146339"/>
                  </a:cubicBezTo>
                  <a:cubicBezTo>
                    <a:pt x="158804" y="148991"/>
                    <a:pt x="153585" y="130043"/>
                    <a:pt x="166015" y="127390"/>
                  </a:cubicBezTo>
                  <a:cubicBezTo>
                    <a:pt x="180675" y="124311"/>
                    <a:pt x="195145" y="123695"/>
                    <a:pt x="209117" y="125922"/>
                  </a:cubicBezTo>
                  <a:close/>
                  <a:moveTo>
                    <a:pt x="114405" y="101164"/>
                  </a:moveTo>
                  <a:cubicBezTo>
                    <a:pt x="101873" y="102206"/>
                    <a:pt x="90291" y="105901"/>
                    <a:pt x="79658" y="112628"/>
                  </a:cubicBezTo>
                  <a:cubicBezTo>
                    <a:pt x="78519" y="127407"/>
                    <a:pt x="78234" y="142091"/>
                    <a:pt x="78139" y="156871"/>
                  </a:cubicBezTo>
                  <a:cubicBezTo>
                    <a:pt x="89626" y="150523"/>
                    <a:pt x="101684" y="145407"/>
                    <a:pt x="114405" y="142186"/>
                  </a:cubicBezTo>
                  <a:close/>
                  <a:moveTo>
                    <a:pt x="436157" y="91941"/>
                  </a:moveTo>
                  <a:cubicBezTo>
                    <a:pt x="471557" y="93043"/>
                    <a:pt x="507123" y="103872"/>
                    <a:pt x="539058" y="121643"/>
                  </a:cubicBezTo>
                  <a:cubicBezTo>
                    <a:pt x="550162" y="127804"/>
                    <a:pt x="541715" y="145718"/>
                    <a:pt x="530612" y="139462"/>
                  </a:cubicBezTo>
                  <a:cubicBezTo>
                    <a:pt x="472909" y="107426"/>
                    <a:pt x="402584" y="98232"/>
                    <a:pt x="345546" y="136808"/>
                  </a:cubicBezTo>
                  <a:cubicBezTo>
                    <a:pt x="335012" y="143917"/>
                    <a:pt x="323718" y="127804"/>
                    <a:pt x="334252" y="120601"/>
                  </a:cubicBezTo>
                  <a:cubicBezTo>
                    <a:pt x="365524" y="99464"/>
                    <a:pt x="400757" y="90839"/>
                    <a:pt x="436157" y="91941"/>
                  </a:cubicBezTo>
                  <a:close/>
                  <a:moveTo>
                    <a:pt x="120956" y="81080"/>
                  </a:moveTo>
                  <a:cubicBezTo>
                    <a:pt x="122000" y="81080"/>
                    <a:pt x="122855" y="81174"/>
                    <a:pt x="123804" y="81459"/>
                  </a:cubicBezTo>
                  <a:cubicBezTo>
                    <a:pt x="128836" y="81269"/>
                    <a:pt x="134152" y="84396"/>
                    <a:pt x="134152" y="90933"/>
                  </a:cubicBezTo>
                  <a:lnTo>
                    <a:pt x="134152" y="146734"/>
                  </a:lnTo>
                  <a:cubicBezTo>
                    <a:pt x="134152" y="147681"/>
                    <a:pt x="133962" y="148534"/>
                    <a:pt x="133773" y="149292"/>
                  </a:cubicBezTo>
                  <a:cubicBezTo>
                    <a:pt x="134532" y="153744"/>
                    <a:pt x="132633" y="158387"/>
                    <a:pt x="126842" y="159523"/>
                  </a:cubicBezTo>
                  <a:cubicBezTo>
                    <a:pt x="109279" y="163029"/>
                    <a:pt x="93234" y="170134"/>
                    <a:pt x="78234" y="179892"/>
                  </a:cubicBezTo>
                  <a:cubicBezTo>
                    <a:pt x="72348" y="183682"/>
                    <a:pt x="66841" y="180366"/>
                    <a:pt x="64658" y="175439"/>
                  </a:cubicBezTo>
                  <a:cubicBezTo>
                    <a:pt x="61145" y="174208"/>
                    <a:pt x="58392" y="171271"/>
                    <a:pt x="58392" y="166439"/>
                  </a:cubicBezTo>
                  <a:cubicBezTo>
                    <a:pt x="58392" y="147871"/>
                    <a:pt x="58487" y="129207"/>
                    <a:pt x="60101" y="110638"/>
                  </a:cubicBezTo>
                  <a:cubicBezTo>
                    <a:pt x="60196" y="109596"/>
                    <a:pt x="60386" y="108649"/>
                    <a:pt x="60765" y="107796"/>
                  </a:cubicBezTo>
                  <a:cubicBezTo>
                    <a:pt x="60576" y="104575"/>
                    <a:pt x="61715" y="101164"/>
                    <a:pt x="64943" y="98796"/>
                  </a:cubicBezTo>
                  <a:cubicBezTo>
                    <a:pt x="81367" y="86764"/>
                    <a:pt x="100734" y="81459"/>
                    <a:pt x="120956" y="81080"/>
                  </a:cubicBezTo>
                  <a:close/>
                  <a:moveTo>
                    <a:pt x="211133" y="79659"/>
                  </a:moveTo>
                  <a:cubicBezTo>
                    <a:pt x="225465" y="81224"/>
                    <a:pt x="239442" y="85988"/>
                    <a:pt x="252540" y="93858"/>
                  </a:cubicBezTo>
                  <a:cubicBezTo>
                    <a:pt x="263455" y="100495"/>
                    <a:pt x="253489" y="117563"/>
                    <a:pt x="242574" y="110925"/>
                  </a:cubicBezTo>
                  <a:cubicBezTo>
                    <a:pt x="220553" y="97651"/>
                    <a:pt x="197109" y="95375"/>
                    <a:pt x="172811" y="103719"/>
                  </a:cubicBezTo>
                  <a:cubicBezTo>
                    <a:pt x="160756" y="107796"/>
                    <a:pt x="155631" y="88833"/>
                    <a:pt x="167590" y="84661"/>
                  </a:cubicBezTo>
                  <a:cubicBezTo>
                    <a:pt x="182112" y="79730"/>
                    <a:pt x="196800" y="78095"/>
                    <a:pt x="211133" y="79659"/>
                  </a:cubicBezTo>
                  <a:close/>
                  <a:moveTo>
                    <a:pt x="198798" y="22403"/>
                  </a:moveTo>
                  <a:cubicBezTo>
                    <a:pt x="139593" y="17888"/>
                    <a:pt x="76710" y="44314"/>
                    <a:pt x="27245" y="79844"/>
                  </a:cubicBezTo>
                  <a:cubicBezTo>
                    <a:pt x="29238" y="182456"/>
                    <a:pt x="26296" y="284974"/>
                    <a:pt x="26012" y="387586"/>
                  </a:cubicBezTo>
                  <a:cubicBezTo>
                    <a:pt x="118725" y="354898"/>
                    <a:pt x="223111" y="351392"/>
                    <a:pt x="306429" y="408620"/>
                  </a:cubicBezTo>
                  <a:cubicBezTo>
                    <a:pt x="389653" y="351392"/>
                    <a:pt x="494134" y="354898"/>
                    <a:pt x="586847" y="387586"/>
                  </a:cubicBezTo>
                  <a:cubicBezTo>
                    <a:pt x="586563" y="284974"/>
                    <a:pt x="583621" y="182456"/>
                    <a:pt x="585614" y="79844"/>
                  </a:cubicBezTo>
                  <a:cubicBezTo>
                    <a:pt x="506470" y="22995"/>
                    <a:pt x="392975" y="-10545"/>
                    <a:pt x="315160" y="68664"/>
                  </a:cubicBezTo>
                  <a:cubicBezTo>
                    <a:pt x="312503" y="71412"/>
                    <a:pt x="309371" y="72264"/>
                    <a:pt x="306429" y="71791"/>
                  </a:cubicBezTo>
                  <a:cubicBezTo>
                    <a:pt x="303488" y="72264"/>
                    <a:pt x="300356" y="71412"/>
                    <a:pt x="297699" y="68664"/>
                  </a:cubicBezTo>
                  <a:cubicBezTo>
                    <a:pt x="268518" y="38960"/>
                    <a:pt x="234320" y="25112"/>
                    <a:pt x="198798" y="22403"/>
                  </a:cubicBezTo>
                  <a:close/>
                  <a:moveTo>
                    <a:pt x="197678" y="346"/>
                  </a:moveTo>
                  <a:cubicBezTo>
                    <a:pt x="236561" y="2640"/>
                    <a:pt x="274117" y="16470"/>
                    <a:pt x="306429" y="46209"/>
                  </a:cubicBezTo>
                  <a:cubicBezTo>
                    <a:pt x="392595" y="-33095"/>
                    <a:pt x="516055" y="730"/>
                    <a:pt x="602505" y="64779"/>
                  </a:cubicBezTo>
                  <a:cubicBezTo>
                    <a:pt x="604118" y="66011"/>
                    <a:pt x="605257" y="67432"/>
                    <a:pt x="606016" y="68948"/>
                  </a:cubicBezTo>
                  <a:cubicBezTo>
                    <a:pt x="607250" y="70654"/>
                    <a:pt x="608104" y="72833"/>
                    <a:pt x="608009" y="75581"/>
                  </a:cubicBezTo>
                  <a:cubicBezTo>
                    <a:pt x="605827" y="182456"/>
                    <a:pt x="609053" y="289237"/>
                    <a:pt x="609243" y="396113"/>
                  </a:cubicBezTo>
                  <a:cubicBezTo>
                    <a:pt x="609243" y="397913"/>
                    <a:pt x="608863" y="399524"/>
                    <a:pt x="608199" y="400945"/>
                  </a:cubicBezTo>
                  <a:cubicBezTo>
                    <a:pt x="610002" y="408620"/>
                    <a:pt x="604403" y="417810"/>
                    <a:pt x="595103" y="414210"/>
                  </a:cubicBezTo>
                  <a:cubicBezTo>
                    <a:pt x="503813" y="378679"/>
                    <a:pt x="400661" y="370815"/>
                    <a:pt x="317437" y="428043"/>
                  </a:cubicBezTo>
                  <a:cubicBezTo>
                    <a:pt x="315540" y="432591"/>
                    <a:pt x="311269" y="435812"/>
                    <a:pt x="306429" y="434675"/>
                  </a:cubicBezTo>
                  <a:cubicBezTo>
                    <a:pt x="301590" y="435812"/>
                    <a:pt x="297319" y="432591"/>
                    <a:pt x="295422" y="428043"/>
                  </a:cubicBezTo>
                  <a:cubicBezTo>
                    <a:pt x="212198" y="370815"/>
                    <a:pt x="109046" y="378679"/>
                    <a:pt x="17756" y="414210"/>
                  </a:cubicBezTo>
                  <a:cubicBezTo>
                    <a:pt x="8456" y="417810"/>
                    <a:pt x="2857" y="408620"/>
                    <a:pt x="4660" y="400945"/>
                  </a:cubicBezTo>
                  <a:cubicBezTo>
                    <a:pt x="3996" y="399524"/>
                    <a:pt x="3616" y="397913"/>
                    <a:pt x="3616" y="396113"/>
                  </a:cubicBezTo>
                  <a:cubicBezTo>
                    <a:pt x="3806" y="289237"/>
                    <a:pt x="7032" y="182456"/>
                    <a:pt x="4850" y="75581"/>
                  </a:cubicBezTo>
                  <a:cubicBezTo>
                    <a:pt x="4755" y="72833"/>
                    <a:pt x="5514" y="70654"/>
                    <a:pt x="6843" y="68948"/>
                  </a:cubicBezTo>
                  <a:cubicBezTo>
                    <a:pt x="7602" y="67432"/>
                    <a:pt x="8741" y="66011"/>
                    <a:pt x="10354" y="64779"/>
                  </a:cubicBezTo>
                  <a:cubicBezTo>
                    <a:pt x="64385" y="24748"/>
                    <a:pt x="132874" y="-3476"/>
                    <a:pt x="197678" y="3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ExtraShape">
              <a:extLst>
                <a:ext uri="{FF2B5EF4-FFF2-40B4-BE49-F238E27FC236}">
                  <a16:creationId xmlns:a16="http://schemas.microsoft.com/office/drawing/2014/main" id="{095E5DAC-6788-4C50-8256-7484C0F2238D}"/>
                </a:ext>
              </a:extLst>
            </p:cNvPr>
            <p:cNvSpPr/>
            <p:nvPr/>
          </p:nvSpPr>
          <p:spPr>
            <a:xfrm>
              <a:off x="5934598" y="2138375"/>
              <a:ext cx="2055525" cy="205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ValueShape">
              <a:extLst>
                <a:ext uri="{FF2B5EF4-FFF2-40B4-BE49-F238E27FC236}">
                  <a16:creationId xmlns:a16="http://schemas.microsoft.com/office/drawing/2014/main" id="{7F8E0173-AD71-4D56-8CBE-D124959EC614}"/>
                </a:ext>
              </a:extLst>
            </p:cNvPr>
            <p:cNvSpPr/>
            <p:nvPr/>
          </p:nvSpPr>
          <p:spPr>
            <a:xfrm rot="19628169">
              <a:off x="6295151" y="2472763"/>
              <a:ext cx="1397350" cy="1383080"/>
            </a:xfrm>
            <a:prstGeom prst="pie">
              <a:avLst>
                <a:gd name="adj1" fmla="val 16200000"/>
                <a:gd name="adj2" fmla="val 9504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D01F47CA-4E45-484B-8B3E-DA6273BBDFF2}"/>
                </a:ext>
              </a:extLst>
            </p:cNvPr>
            <p:cNvSpPr/>
            <p:nvPr/>
          </p:nvSpPr>
          <p:spPr bwMode="auto">
            <a:xfrm rot="19628169">
              <a:off x="6486500" y="2033209"/>
              <a:ext cx="1989878" cy="3800243"/>
            </a:xfrm>
            <a:custGeom>
              <a:avLst/>
              <a:gdLst>
                <a:gd name="T0" fmla="*/ 166 w 438"/>
                <a:gd name="T1" fmla="*/ 24 h 839"/>
                <a:gd name="T2" fmla="*/ 112 w 438"/>
                <a:gd name="T3" fmla="*/ 384 h 839"/>
                <a:gd name="T4" fmla="*/ 190 w 438"/>
                <a:gd name="T5" fmla="*/ 486 h 839"/>
                <a:gd name="T6" fmla="*/ 168 w 438"/>
                <a:gd name="T7" fmla="*/ 741 h 839"/>
                <a:gd name="T8" fmla="*/ 276 w 438"/>
                <a:gd name="T9" fmla="*/ 827 h 839"/>
                <a:gd name="T10" fmla="*/ 297 w 438"/>
                <a:gd name="T11" fmla="*/ 566 h 839"/>
                <a:gd name="T12" fmla="*/ 264 w 438"/>
                <a:gd name="T13" fmla="*/ 406 h 839"/>
                <a:gd name="T14" fmla="*/ 395 w 438"/>
                <a:gd name="T15" fmla="*/ 134 h 839"/>
                <a:gd name="T16" fmla="*/ 283 w 438"/>
                <a:gd name="T17" fmla="*/ 753 h 839"/>
                <a:gd name="T18" fmla="*/ 218 w 438"/>
                <a:gd name="T19" fmla="*/ 809 h 839"/>
                <a:gd name="T20" fmla="*/ 223 w 438"/>
                <a:gd name="T21" fmla="*/ 805 h 839"/>
                <a:gd name="T22" fmla="*/ 219 w 438"/>
                <a:gd name="T23" fmla="*/ 789 h 839"/>
                <a:gd name="T24" fmla="*/ 195 w 438"/>
                <a:gd name="T25" fmla="*/ 788 h 839"/>
                <a:gd name="T26" fmla="*/ 220 w 438"/>
                <a:gd name="T27" fmla="*/ 749 h 839"/>
                <a:gd name="T28" fmla="*/ 191 w 438"/>
                <a:gd name="T29" fmla="*/ 757 h 839"/>
                <a:gd name="T30" fmla="*/ 216 w 438"/>
                <a:gd name="T31" fmla="*/ 719 h 839"/>
                <a:gd name="T32" fmla="*/ 190 w 438"/>
                <a:gd name="T33" fmla="*/ 725 h 839"/>
                <a:gd name="T34" fmla="*/ 214 w 438"/>
                <a:gd name="T35" fmla="*/ 684 h 839"/>
                <a:gd name="T36" fmla="*/ 188 w 438"/>
                <a:gd name="T37" fmla="*/ 684 h 839"/>
                <a:gd name="T38" fmla="*/ 213 w 438"/>
                <a:gd name="T39" fmla="*/ 647 h 839"/>
                <a:gd name="T40" fmla="*/ 187 w 438"/>
                <a:gd name="T41" fmla="*/ 653 h 839"/>
                <a:gd name="T42" fmla="*/ 211 w 438"/>
                <a:gd name="T43" fmla="*/ 616 h 839"/>
                <a:gd name="T44" fmla="*/ 187 w 438"/>
                <a:gd name="T45" fmla="*/ 622 h 839"/>
                <a:gd name="T46" fmla="*/ 226 w 438"/>
                <a:gd name="T47" fmla="*/ 589 h 839"/>
                <a:gd name="T48" fmla="*/ 187 w 438"/>
                <a:gd name="T49" fmla="*/ 598 h 839"/>
                <a:gd name="T50" fmla="*/ 228 w 438"/>
                <a:gd name="T51" fmla="*/ 559 h 839"/>
                <a:gd name="T52" fmla="*/ 190 w 438"/>
                <a:gd name="T53" fmla="*/ 563 h 839"/>
                <a:gd name="T54" fmla="*/ 222 w 438"/>
                <a:gd name="T55" fmla="*/ 531 h 839"/>
                <a:gd name="T56" fmla="*/ 195 w 438"/>
                <a:gd name="T57" fmla="*/ 527 h 839"/>
                <a:gd name="T58" fmla="*/ 276 w 438"/>
                <a:gd name="T59" fmla="*/ 580 h 839"/>
                <a:gd name="T60" fmla="*/ 211 w 438"/>
                <a:gd name="T61" fmla="*/ 476 h 839"/>
                <a:gd name="T62" fmla="*/ 242 w 438"/>
                <a:gd name="T63" fmla="*/ 410 h 839"/>
                <a:gd name="T64" fmla="*/ 237 w 438"/>
                <a:gd name="T65" fmla="*/ 388 h 839"/>
                <a:gd name="T66" fmla="*/ 172 w 438"/>
                <a:gd name="T67" fmla="*/ 46 h 839"/>
                <a:gd name="T68" fmla="*/ 237 w 438"/>
                <a:gd name="T69" fmla="*/ 388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8" h="839">
                  <a:moveTo>
                    <a:pt x="395" y="134"/>
                  </a:moveTo>
                  <a:cubicBezTo>
                    <a:pt x="352" y="53"/>
                    <a:pt x="258" y="0"/>
                    <a:pt x="166" y="24"/>
                  </a:cubicBezTo>
                  <a:cubicBezTo>
                    <a:pt x="89" y="40"/>
                    <a:pt x="21" y="102"/>
                    <a:pt x="11" y="181"/>
                  </a:cubicBezTo>
                  <a:cubicBezTo>
                    <a:pt x="0" y="261"/>
                    <a:pt x="41" y="345"/>
                    <a:pt x="112" y="384"/>
                  </a:cubicBezTo>
                  <a:cubicBezTo>
                    <a:pt x="134" y="396"/>
                    <a:pt x="158" y="404"/>
                    <a:pt x="182" y="408"/>
                  </a:cubicBezTo>
                  <a:cubicBezTo>
                    <a:pt x="184" y="434"/>
                    <a:pt x="185" y="460"/>
                    <a:pt x="190" y="486"/>
                  </a:cubicBezTo>
                  <a:cubicBezTo>
                    <a:pt x="168" y="504"/>
                    <a:pt x="169" y="546"/>
                    <a:pt x="166" y="572"/>
                  </a:cubicBezTo>
                  <a:cubicBezTo>
                    <a:pt x="161" y="628"/>
                    <a:pt x="167" y="685"/>
                    <a:pt x="168" y="741"/>
                  </a:cubicBezTo>
                  <a:cubicBezTo>
                    <a:pt x="169" y="766"/>
                    <a:pt x="167" y="807"/>
                    <a:pt x="191" y="824"/>
                  </a:cubicBezTo>
                  <a:cubicBezTo>
                    <a:pt x="209" y="837"/>
                    <a:pt x="257" y="839"/>
                    <a:pt x="276" y="827"/>
                  </a:cubicBezTo>
                  <a:cubicBezTo>
                    <a:pt x="304" y="810"/>
                    <a:pt x="306" y="767"/>
                    <a:pt x="306" y="739"/>
                  </a:cubicBezTo>
                  <a:cubicBezTo>
                    <a:pt x="305" y="682"/>
                    <a:pt x="303" y="622"/>
                    <a:pt x="297" y="566"/>
                  </a:cubicBezTo>
                  <a:cubicBezTo>
                    <a:pt x="294" y="537"/>
                    <a:pt x="294" y="499"/>
                    <a:pt x="267" y="482"/>
                  </a:cubicBezTo>
                  <a:cubicBezTo>
                    <a:pt x="264" y="457"/>
                    <a:pt x="266" y="432"/>
                    <a:pt x="264" y="406"/>
                  </a:cubicBezTo>
                  <a:cubicBezTo>
                    <a:pt x="297" y="400"/>
                    <a:pt x="329" y="387"/>
                    <a:pt x="356" y="366"/>
                  </a:cubicBezTo>
                  <a:cubicBezTo>
                    <a:pt x="432" y="308"/>
                    <a:pt x="438" y="215"/>
                    <a:pt x="395" y="134"/>
                  </a:cubicBezTo>
                  <a:close/>
                  <a:moveTo>
                    <a:pt x="276" y="580"/>
                  </a:moveTo>
                  <a:cubicBezTo>
                    <a:pt x="280" y="636"/>
                    <a:pt x="286" y="697"/>
                    <a:pt x="283" y="753"/>
                  </a:cubicBezTo>
                  <a:cubicBezTo>
                    <a:pt x="282" y="775"/>
                    <a:pt x="281" y="792"/>
                    <a:pt x="262" y="804"/>
                  </a:cubicBezTo>
                  <a:cubicBezTo>
                    <a:pt x="249" y="812"/>
                    <a:pt x="233" y="813"/>
                    <a:pt x="218" y="809"/>
                  </a:cubicBezTo>
                  <a:cubicBezTo>
                    <a:pt x="217" y="809"/>
                    <a:pt x="217" y="808"/>
                    <a:pt x="216" y="808"/>
                  </a:cubicBezTo>
                  <a:cubicBezTo>
                    <a:pt x="219" y="807"/>
                    <a:pt x="221" y="806"/>
                    <a:pt x="223" y="805"/>
                  </a:cubicBezTo>
                  <a:cubicBezTo>
                    <a:pt x="227" y="804"/>
                    <a:pt x="230" y="800"/>
                    <a:pt x="229" y="795"/>
                  </a:cubicBezTo>
                  <a:cubicBezTo>
                    <a:pt x="228" y="791"/>
                    <a:pt x="223" y="787"/>
                    <a:pt x="219" y="789"/>
                  </a:cubicBezTo>
                  <a:cubicBezTo>
                    <a:pt x="212" y="791"/>
                    <a:pt x="206" y="794"/>
                    <a:pt x="200" y="797"/>
                  </a:cubicBezTo>
                  <a:cubicBezTo>
                    <a:pt x="198" y="795"/>
                    <a:pt x="196" y="791"/>
                    <a:pt x="195" y="788"/>
                  </a:cubicBezTo>
                  <a:cubicBezTo>
                    <a:pt x="206" y="779"/>
                    <a:pt x="217" y="771"/>
                    <a:pt x="229" y="764"/>
                  </a:cubicBezTo>
                  <a:cubicBezTo>
                    <a:pt x="238" y="758"/>
                    <a:pt x="229" y="743"/>
                    <a:pt x="220" y="749"/>
                  </a:cubicBezTo>
                  <a:cubicBezTo>
                    <a:pt x="210" y="756"/>
                    <a:pt x="201" y="762"/>
                    <a:pt x="191" y="769"/>
                  </a:cubicBezTo>
                  <a:cubicBezTo>
                    <a:pt x="191" y="765"/>
                    <a:pt x="191" y="761"/>
                    <a:pt x="191" y="757"/>
                  </a:cubicBezTo>
                  <a:cubicBezTo>
                    <a:pt x="202" y="750"/>
                    <a:pt x="213" y="742"/>
                    <a:pt x="225" y="734"/>
                  </a:cubicBezTo>
                  <a:cubicBezTo>
                    <a:pt x="234" y="728"/>
                    <a:pt x="225" y="713"/>
                    <a:pt x="216" y="719"/>
                  </a:cubicBezTo>
                  <a:cubicBezTo>
                    <a:pt x="208" y="725"/>
                    <a:pt x="199" y="731"/>
                    <a:pt x="190" y="737"/>
                  </a:cubicBezTo>
                  <a:cubicBezTo>
                    <a:pt x="190" y="733"/>
                    <a:pt x="190" y="729"/>
                    <a:pt x="190" y="725"/>
                  </a:cubicBezTo>
                  <a:cubicBezTo>
                    <a:pt x="200" y="716"/>
                    <a:pt x="211" y="707"/>
                    <a:pt x="223" y="699"/>
                  </a:cubicBezTo>
                  <a:cubicBezTo>
                    <a:pt x="232" y="693"/>
                    <a:pt x="223" y="678"/>
                    <a:pt x="214" y="684"/>
                  </a:cubicBezTo>
                  <a:cubicBezTo>
                    <a:pt x="206" y="690"/>
                    <a:pt x="197" y="697"/>
                    <a:pt x="189" y="703"/>
                  </a:cubicBezTo>
                  <a:cubicBezTo>
                    <a:pt x="189" y="697"/>
                    <a:pt x="188" y="690"/>
                    <a:pt x="188" y="684"/>
                  </a:cubicBezTo>
                  <a:cubicBezTo>
                    <a:pt x="199" y="676"/>
                    <a:pt x="210" y="668"/>
                    <a:pt x="222" y="661"/>
                  </a:cubicBezTo>
                  <a:cubicBezTo>
                    <a:pt x="231" y="656"/>
                    <a:pt x="223" y="641"/>
                    <a:pt x="213" y="647"/>
                  </a:cubicBezTo>
                  <a:cubicBezTo>
                    <a:pt x="204" y="652"/>
                    <a:pt x="196" y="658"/>
                    <a:pt x="187" y="664"/>
                  </a:cubicBezTo>
                  <a:cubicBezTo>
                    <a:pt x="187" y="660"/>
                    <a:pt x="187" y="657"/>
                    <a:pt x="187" y="653"/>
                  </a:cubicBezTo>
                  <a:cubicBezTo>
                    <a:pt x="198" y="645"/>
                    <a:pt x="209" y="638"/>
                    <a:pt x="220" y="631"/>
                  </a:cubicBezTo>
                  <a:cubicBezTo>
                    <a:pt x="228" y="625"/>
                    <a:pt x="220" y="610"/>
                    <a:pt x="211" y="616"/>
                  </a:cubicBezTo>
                  <a:cubicBezTo>
                    <a:pt x="203" y="622"/>
                    <a:pt x="195" y="627"/>
                    <a:pt x="187" y="633"/>
                  </a:cubicBezTo>
                  <a:cubicBezTo>
                    <a:pt x="187" y="629"/>
                    <a:pt x="187" y="626"/>
                    <a:pt x="187" y="622"/>
                  </a:cubicBezTo>
                  <a:cubicBezTo>
                    <a:pt x="187" y="622"/>
                    <a:pt x="188" y="621"/>
                    <a:pt x="189" y="620"/>
                  </a:cubicBezTo>
                  <a:cubicBezTo>
                    <a:pt x="200" y="608"/>
                    <a:pt x="212" y="598"/>
                    <a:pt x="226" y="589"/>
                  </a:cubicBezTo>
                  <a:cubicBezTo>
                    <a:pt x="235" y="583"/>
                    <a:pt x="226" y="569"/>
                    <a:pt x="217" y="575"/>
                  </a:cubicBezTo>
                  <a:cubicBezTo>
                    <a:pt x="207" y="582"/>
                    <a:pt x="197" y="590"/>
                    <a:pt x="187" y="598"/>
                  </a:cubicBezTo>
                  <a:cubicBezTo>
                    <a:pt x="187" y="594"/>
                    <a:pt x="188" y="589"/>
                    <a:pt x="188" y="585"/>
                  </a:cubicBezTo>
                  <a:cubicBezTo>
                    <a:pt x="200" y="575"/>
                    <a:pt x="214" y="566"/>
                    <a:pt x="228" y="559"/>
                  </a:cubicBezTo>
                  <a:cubicBezTo>
                    <a:pt x="238" y="554"/>
                    <a:pt x="229" y="540"/>
                    <a:pt x="220" y="545"/>
                  </a:cubicBezTo>
                  <a:cubicBezTo>
                    <a:pt x="209" y="550"/>
                    <a:pt x="199" y="556"/>
                    <a:pt x="190" y="563"/>
                  </a:cubicBezTo>
                  <a:cubicBezTo>
                    <a:pt x="190" y="558"/>
                    <a:pt x="190" y="554"/>
                    <a:pt x="191" y="550"/>
                  </a:cubicBezTo>
                  <a:cubicBezTo>
                    <a:pt x="201" y="543"/>
                    <a:pt x="211" y="537"/>
                    <a:pt x="222" y="531"/>
                  </a:cubicBezTo>
                  <a:cubicBezTo>
                    <a:pt x="232" y="527"/>
                    <a:pt x="224" y="512"/>
                    <a:pt x="214" y="517"/>
                  </a:cubicBezTo>
                  <a:cubicBezTo>
                    <a:pt x="207" y="520"/>
                    <a:pt x="201" y="523"/>
                    <a:pt x="195" y="527"/>
                  </a:cubicBezTo>
                  <a:cubicBezTo>
                    <a:pt x="200" y="512"/>
                    <a:pt x="209" y="499"/>
                    <a:pt x="228" y="497"/>
                  </a:cubicBezTo>
                  <a:cubicBezTo>
                    <a:pt x="272" y="491"/>
                    <a:pt x="273" y="550"/>
                    <a:pt x="276" y="580"/>
                  </a:cubicBezTo>
                  <a:close/>
                  <a:moveTo>
                    <a:pt x="244" y="475"/>
                  </a:moveTo>
                  <a:cubicBezTo>
                    <a:pt x="233" y="473"/>
                    <a:pt x="221" y="474"/>
                    <a:pt x="211" y="476"/>
                  </a:cubicBezTo>
                  <a:cubicBezTo>
                    <a:pt x="207" y="454"/>
                    <a:pt x="206" y="432"/>
                    <a:pt x="205" y="410"/>
                  </a:cubicBezTo>
                  <a:cubicBezTo>
                    <a:pt x="217" y="411"/>
                    <a:pt x="229" y="411"/>
                    <a:pt x="242" y="410"/>
                  </a:cubicBezTo>
                  <a:cubicBezTo>
                    <a:pt x="243" y="431"/>
                    <a:pt x="242" y="453"/>
                    <a:pt x="244" y="475"/>
                  </a:cubicBezTo>
                  <a:close/>
                  <a:moveTo>
                    <a:pt x="237" y="388"/>
                  </a:moveTo>
                  <a:cubicBezTo>
                    <a:pt x="144" y="395"/>
                    <a:pt x="55" y="338"/>
                    <a:pt x="35" y="245"/>
                  </a:cubicBezTo>
                  <a:cubicBezTo>
                    <a:pt x="15" y="151"/>
                    <a:pt x="79" y="65"/>
                    <a:pt x="172" y="46"/>
                  </a:cubicBezTo>
                  <a:cubicBezTo>
                    <a:pt x="269" y="21"/>
                    <a:pt x="359" y="89"/>
                    <a:pt x="390" y="178"/>
                  </a:cubicBezTo>
                  <a:cubicBezTo>
                    <a:pt x="428" y="288"/>
                    <a:pt x="346" y="379"/>
                    <a:pt x="237" y="38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A31398EF-4CC3-43DE-987C-ECD9EB087A21}"/>
                </a:ext>
              </a:extLst>
            </p:cNvPr>
            <p:cNvSpPr/>
            <p:nvPr/>
          </p:nvSpPr>
          <p:spPr bwMode="auto">
            <a:xfrm rot="19628169">
              <a:off x="6154380" y="2445886"/>
              <a:ext cx="1615963" cy="1446577"/>
            </a:xfrm>
            <a:custGeom>
              <a:avLst/>
              <a:gdLst>
                <a:gd name="T0" fmla="*/ 169 w 349"/>
                <a:gd name="T1" fmla="*/ 3 h 313"/>
                <a:gd name="T2" fmla="*/ 14 w 349"/>
                <a:gd name="T3" fmla="*/ 174 h 313"/>
                <a:gd name="T4" fmla="*/ 198 w 349"/>
                <a:gd name="T5" fmla="*/ 312 h 313"/>
                <a:gd name="T6" fmla="*/ 336 w 349"/>
                <a:gd name="T7" fmla="*/ 156 h 313"/>
                <a:gd name="T8" fmla="*/ 169 w 349"/>
                <a:gd name="T9" fmla="*/ 3 h 313"/>
                <a:gd name="T10" fmla="*/ 303 w 349"/>
                <a:gd name="T11" fmla="*/ 249 h 313"/>
                <a:gd name="T12" fmla="*/ 198 w 349"/>
                <a:gd name="T13" fmla="*/ 295 h 313"/>
                <a:gd name="T14" fmla="*/ 33 w 349"/>
                <a:gd name="T15" fmla="*/ 183 h 313"/>
                <a:gd name="T16" fmla="*/ 169 w 349"/>
                <a:gd name="T17" fmla="*/ 20 h 313"/>
                <a:gd name="T18" fmla="*/ 315 w 349"/>
                <a:gd name="T19" fmla="*/ 136 h 313"/>
                <a:gd name="T20" fmla="*/ 303 w 349"/>
                <a:gd name="T21" fmla="*/ 24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13">
                  <a:moveTo>
                    <a:pt x="169" y="3"/>
                  </a:moveTo>
                  <a:cubicBezTo>
                    <a:pt x="85" y="8"/>
                    <a:pt x="0" y="85"/>
                    <a:pt x="14" y="174"/>
                  </a:cubicBezTo>
                  <a:cubicBezTo>
                    <a:pt x="27" y="259"/>
                    <a:pt x="116" y="313"/>
                    <a:pt x="198" y="312"/>
                  </a:cubicBezTo>
                  <a:cubicBezTo>
                    <a:pt x="288" y="310"/>
                    <a:pt x="349" y="249"/>
                    <a:pt x="336" y="156"/>
                  </a:cubicBezTo>
                  <a:cubicBezTo>
                    <a:pt x="325" y="72"/>
                    <a:pt x="255" y="0"/>
                    <a:pt x="169" y="3"/>
                  </a:cubicBezTo>
                  <a:close/>
                  <a:moveTo>
                    <a:pt x="303" y="249"/>
                  </a:moveTo>
                  <a:cubicBezTo>
                    <a:pt x="279" y="283"/>
                    <a:pt x="237" y="294"/>
                    <a:pt x="198" y="295"/>
                  </a:cubicBezTo>
                  <a:cubicBezTo>
                    <a:pt x="128" y="296"/>
                    <a:pt x="51" y="254"/>
                    <a:pt x="33" y="183"/>
                  </a:cubicBezTo>
                  <a:cubicBezTo>
                    <a:pt x="12" y="100"/>
                    <a:pt x="91" y="25"/>
                    <a:pt x="169" y="20"/>
                  </a:cubicBezTo>
                  <a:cubicBezTo>
                    <a:pt x="239" y="18"/>
                    <a:pt x="297" y="70"/>
                    <a:pt x="315" y="136"/>
                  </a:cubicBezTo>
                  <a:cubicBezTo>
                    <a:pt x="325" y="172"/>
                    <a:pt x="325" y="218"/>
                    <a:pt x="303" y="24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45C665EC-FA84-4CC9-8765-F901B82E6D17}"/>
                </a:ext>
              </a:extLst>
            </p:cNvPr>
            <p:cNvSpPr/>
            <p:nvPr/>
          </p:nvSpPr>
          <p:spPr bwMode="auto">
            <a:xfrm rot="19628169">
              <a:off x="6465754" y="2913852"/>
              <a:ext cx="412799" cy="558674"/>
            </a:xfrm>
            <a:custGeom>
              <a:avLst/>
              <a:gdLst>
                <a:gd name="T0" fmla="*/ 66 w 112"/>
                <a:gd name="T1" fmla="*/ 14 h 152"/>
                <a:gd name="T2" fmla="*/ 0 w 112"/>
                <a:gd name="T3" fmla="*/ 114 h 152"/>
                <a:gd name="T4" fmla="*/ 17 w 112"/>
                <a:gd name="T5" fmla="*/ 149 h 152"/>
                <a:gd name="T6" fmla="*/ 41 w 112"/>
                <a:gd name="T7" fmla="*/ 133 h 152"/>
                <a:gd name="T8" fmla="*/ 46 w 112"/>
                <a:gd name="T9" fmla="*/ 104 h 152"/>
                <a:gd name="T10" fmla="*/ 67 w 112"/>
                <a:gd name="T11" fmla="*/ 68 h 152"/>
                <a:gd name="T12" fmla="*/ 106 w 112"/>
                <a:gd name="T13" fmla="*/ 36 h 152"/>
                <a:gd name="T14" fmla="*/ 105 w 112"/>
                <a:gd name="T15" fmla="*/ 10 h 152"/>
                <a:gd name="T16" fmla="*/ 66 w 112"/>
                <a:gd name="T17" fmla="*/ 14 h 152"/>
                <a:gd name="T18" fmla="*/ 72 w 112"/>
                <a:gd name="T19" fmla="*/ 40 h 152"/>
                <a:gd name="T20" fmla="*/ 38 w 112"/>
                <a:gd name="T21" fmla="*/ 79 h 152"/>
                <a:gd name="T22" fmla="*/ 28 w 112"/>
                <a:gd name="T23" fmla="*/ 106 h 152"/>
                <a:gd name="T24" fmla="*/ 26 w 112"/>
                <a:gd name="T25" fmla="*/ 115 h 152"/>
                <a:gd name="T26" fmla="*/ 17 w 112"/>
                <a:gd name="T27" fmla="*/ 114 h 152"/>
                <a:gd name="T28" fmla="*/ 57 w 112"/>
                <a:gd name="T29" fmla="*/ 40 h 152"/>
                <a:gd name="T30" fmla="*/ 89 w 112"/>
                <a:gd name="T31" fmla="*/ 28 h 152"/>
                <a:gd name="T32" fmla="*/ 72 w 112"/>
                <a:gd name="T33" fmla="*/ 4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2">
                  <a:moveTo>
                    <a:pt x="66" y="14"/>
                  </a:moveTo>
                  <a:cubicBezTo>
                    <a:pt x="28" y="34"/>
                    <a:pt x="4" y="72"/>
                    <a:pt x="0" y="114"/>
                  </a:cubicBezTo>
                  <a:cubicBezTo>
                    <a:pt x="0" y="127"/>
                    <a:pt x="2" y="145"/>
                    <a:pt x="17" y="149"/>
                  </a:cubicBezTo>
                  <a:cubicBezTo>
                    <a:pt x="28" y="152"/>
                    <a:pt x="38" y="143"/>
                    <a:pt x="41" y="133"/>
                  </a:cubicBezTo>
                  <a:cubicBezTo>
                    <a:pt x="44" y="124"/>
                    <a:pt x="43" y="113"/>
                    <a:pt x="46" y="104"/>
                  </a:cubicBezTo>
                  <a:cubicBezTo>
                    <a:pt x="50" y="90"/>
                    <a:pt x="58" y="78"/>
                    <a:pt x="67" y="68"/>
                  </a:cubicBezTo>
                  <a:cubicBezTo>
                    <a:pt x="78" y="55"/>
                    <a:pt x="96" y="49"/>
                    <a:pt x="106" y="36"/>
                  </a:cubicBezTo>
                  <a:cubicBezTo>
                    <a:pt x="111" y="29"/>
                    <a:pt x="112" y="17"/>
                    <a:pt x="105" y="10"/>
                  </a:cubicBezTo>
                  <a:cubicBezTo>
                    <a:pt x="95" y="0"/>
                    <a:pt x="77" y="9"/>
                    <a:pt x="66" y="14"/>
                  </a:cubicBezTo>
                  <a:close/>
                  <a:moveTo>
                    <a:pt x="72" y="40"/>
                  </a:moveTo>
                  <a:cubicBezTo>
                    <a:pt x="59" y="51"/>
                    <a:pt x="47" y="64"/>
                    <a:pt x="38" y="79"/>
                  </a:cubicBezTo>
                  <a:cubicBezTo>
                    <a:pt x="34" y="87"/>
                    <a:pt x="30" y="96"/>
                    <a:pt x="28" y="106"/>
                  </a:cubicBezTo>
                  <a:cubicBezTo>
                    <a:pt x="27" y="109"/>
                    <a:pt x="27" y="112"/>
                    <a:pt x="26" y="115"/>
                  </a:cubicBezTo>
                  <a:cubicBezTo>
                    <a:pt x="24" y="123"/>
                    <a:pt x="17" y="137"/>
                    <a:pt x="17" y="114"/>
                  </a:cubicBezTo>
                  <a:cubicBezTo>
                    <a:pt x="20" y="85"/>
                    <a:pt x="34" y="58"/>
                    <a:pt x="57" y="40"/>
                  </a:cubicBezTo>
                  <a:cubicBezTo>
                    <a:pt x="61" y="37"/>
                    <a:pt x="90" y="18"/>
                    <a:pt x="89" y="28"/>
                  </a:cubicBezTo>
                  <a:cubicBezTo>
                    <a:pt x="89" y="30"/>
                    <a:pt x="74" y="38"/>
                    <a:pt x="72" y="4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F98C3B3E-5F30-47F2-BF4D-3B205B618FF1}"/>
                </a:ext>
              </a:extLst>
            </p:cNvPr>
            <p:cNvSpPr/>
            <p:nvPr/>
          </p:nvSpPr>
          <p:spPr bwMode="auto">
            <a:xfrm rot="19628169">
              <a:off x="6684858" y="2686362"/>
              <a:ext cx="261159" cy="265304"/>
            </a:xfrm>
            <a:custGeom>
              <a:avLst/>
              <a:gdLst>
                <a:gd name="T0" fmla="*/ 20 w 53"/>
                <a:gd name="T1" fmla="*/ 4 h 54"/>
                <a:gd name="T2" fmla="*/ 19 w 53"/>
                <a:gd name="T3" fmla="*/ 5 h 54"/>
                <a:gd name="T4" fmla="*/ 17 w 53"/>
                <a:gd name="T5" fmla="*/ 5 h 54"/>
                <a:gd name="T6" fmla="*/ 10 w 53"/>
                <a:gd name="T7" fmla="*/ 42 h 54"/>
                <a:gd name="T8" fmla="*/ 48 w 53"/>
                <a:gd name="T9" fmla="*/ 39 h 54"/>
                <a:gd name="T10" fmla="*/ 48 w 53"/>
                <a:gd name="T11" fmla="*/ 13 h 54"/>
                <a:gd name="T12" fmla="*/ 20 w 53"/>
                <a:gd name="T13" fmla="*/ 4 h 54"/>
                <a:gd name="T14" fmla="*/ 32 w 53"/>
                <a:gd name="T15" fmla="*/ 32 h 54"/>
                <a:gd name="T16" fmla="*/ 26 w 53"/>
                <a:gd name="T17" fmla="*/ 33 h 54"/>
                <a:gd name="T18" fmla="*/ 26 w 53"/>
                <a:gd name="T19" fmla="*/ 20 h 54"/>
                <a:gd name="T20" fmla="*/ 33 w 53"/>
                <a:gd name="T21" fmla="*/ 21 h 54"/>
                <a:gd name="T22" fmla="*/ 35 w 53"/>
                <a:gd name="T23" fmla="*/ 29 h 54"/>
                <a:gd name="T24" fmla="*/ 34 w 53"/>
                <a:gd name="T25" fmla="*/ 29 h 54"/>
                <a:gd name="T26" fmla="*/ 32 w 53"/>
                <a:gd name="T27" fmla="*/ 32 h 54"/>
                <a:gd name="T28" fmla="*/ 35 w 53"/>
                <a:gd name="T29" fmla="*/ 29 h 54"/>
                <a:gd name="T30" fmla="*/ 35 w 53"/>
                <a:gd name="T3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4">
                  <a:moveTo>
                    <a:pt x="20" y="4"/>
                  </a:moveTo>
                  <a:cubicBezTo>
                    <a:pt x="19" y="4"/>
                    <a:pt x="19" y="4"/>
                    <a:pt x="19" y="5"/>
                  </a:cubicBezTo>
                  <a:cubicBezTo>
                    <a:pt x="19" y="5"/>
                    <a:pt x="18" y="5"/>
                    <a:pt x="17" y="5"/>
                  </a:cubicBezTo>
                  <a:cubicBezTo>
                    <a:pt x="4" y="12"/>
                    <a:pt x="0" y="31"/>
                    <a:pt x="10" y="42"/>
                  </a:cubicBezTo>
                  <a:cubicBezTo>
                    <a:pt x="21" y="54"/>
                    <a:pt x="39" y="52"/>
                    <a:pt x="48" y="39"/>
                  </a:cubicBezTo>
                  <a:cubicBezTo>
                    <a:pt x="53" y="32"/>
                    <a:pt x="52" y="21"/>
                    <a:pt x="48" y="13"/>
                  </a:cubicBezTo>
                  <a:cubicBezTo>
                    <a:pt x="42" y="3"/>
                    <a:pt x="30" y="0"/>
                    <a:pt x="20" y="4"/>
                  </a:cubicBezTo>
                  <a:close/>
                  <a:moveTo>
                    <a:pt x="32" y="32"/>
                  </a:moveTo>
                  <a:cubicBezTo>
                    <a:pt x="31" y="33"/>
                    <a:pt x="28" y="34"/>
                    <a:pt x="26" y="33"/>
                  </a:cubicBezTo>
                  <a:cubicBezTo>
                    <a:pt x="19" y="31"/>
                    <a:pt x="21" y="23"/>
                    <a:pt x="26" y="20"/>
                  </a:cubicBezTo>
                  <a:cubicBezTo>
                    <a:pt x="29" y="19"/>
                    <a:pt x="31" y="19"/>
                    <a:pt x="33" y="21"/>
                  </a:cubicBezTo>
                  <a:cubicBezTo>
                    <a:pt x="34" y="23"/>
                    <a:pt x="35" y="26"/>
                    <a:pt x="35" y="29"/>
                  </a:cubicBezTo>
                  <a:cubicBezTo>
                    <a:pt x="35" y="29"/>
                    <a:pt x="34" y="29"/>
                    <a:pt x="34" y="29"/>
                  </a:cubicBezTo>
                  <a:cubicBezTo>
                    <a:pt x="34" y="30"/>
                    <a:pt x="33" y="31"/>
                    <a:pt x="32" y="32"/>
                  </a:cubicBezTo>
                  <a:close/>
                  <a:moveTo>
                    <a:pt x="35" y="29"/>
                  </a:moveTo>
                  <a:cubicBezTo>
                    <a:pt x="35" y="28"/>
                    <a:pt x="35" y="28"/>
                    <a:pt x="35" y="2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3" name="ExtraShape31">
              <a:extLst>
                <a:ext uri="{FF2B5EF4-FFF2-40B4-BE49-F238E27FC236}">
                  <a16:creationId xmlns:a16="http://schemas.microsoft.com/office/drawing/2014/main" id="{10C30AE7-2777-42AE-917C-5B1EF7FA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4450" y="4745373"/>
              <a:ext cx="2055526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stomText1">
              <a:extLst>
                <a:ext uri="{FF2B5EF4-FFF2-40B4-BE49-F238E27FC236}">
                  <a16:creationId xmlns:a16="http://schemas.microsoft.com/office/drawing/2014/main" id="{7F7027D5-62E0-4EE4-ABE7-0F8B834B55CF}"/>
                </a:ext>
              </a:extLst>
            </p:cNvPr>
            <p:cNvSpPr/>
            <p:nvPr/>
          </p:nvSpPr>
          <p:spPr>
            <a:xfrm>
              <a:off x="4154450" y="4771549"/>
              <a:ext cx="2055526" cy="338647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注解：对元素进行约束或解释的简单符号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5" name="CustomText2">
              <a:extLst>
                <a:ext uri="{FF2B5EF4-FFF2-40B4-BE49-F238E27FC236}">
                  <a16:creationId xmlns:a16="http://schemas.microsoft.com/office/drawing/2014/main" id="{3DD8B5C8-F736-4F86-BA51-7E59F804E5A0}"/>
                </a:ext>
              </a:extLst>
            </p:cNvPr>
            <p:cNvSpPr/>
            <p:nvPr/>
          </p:nvSpPr>
          <p:spPr>
            <a:xfrm>
              <a:off x="3493844" y="3864181"/>
              <a:ext cx="3557812" cy="1046301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是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UML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模型的解释部分，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用来对模型中元素进行说明，解释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954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中的关系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5" name="ebba2635-672c-44a3-9a32-a22c2432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68224" cy="4140459"/>
            <a:chOff x="669925" y="1628800"/>
            <a:chExt cx="10868224" cy="4140459"/>
          </a:xfrm>
        </p:grpSpPr>
        <p:sp>
          <p:nvSpPr>
            <p:cNvPr id="6" name="ïśḻïḓè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ṥľîḓé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ľîde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ḻïdê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śḷíḓe"/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400" b="1" spc="-20" dirty="0">
                  <a:solidFill>
                    <a:schemeClr val="accent6"/>
                  </a:solidFill>
                </a:rPr>
                <a:t>Text here</a:t>
              </a:r>
              <a:endParaRPr lang="zh-CN" altLang="en-US" sz="2400" b="1" spc="-2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iṣ1iḓê"/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b="1" dirty="0"/>
                <a:t>依赖</a:t>
              </a:r>
              <a:endParaRPr lang="zh-CN" altLang="en-US" sz="1400" b="1" dirty="0"/>
            </a:p>
          </p:txBody>
        </p:sp>
        <p:sp>
          <p:nvSpPr>
            <p:cNvPr id="16" name="îSļíďe"/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两个模型元素间的语义关系</a:t>
              </a:r>
            </a:p>
          </p:txBody>
        </p:sp>
        <p:sp>
          <p:nvSpPr>
            <p:cNvPr id="17" name="iṧ1îḋè"/>
            <p:cNvSpPr txBox="1"/>
            <p:nvPr/>
          </p:nvSpPr>
          <p:spPr>
            <a:xfrm>
              <a:off x="669925" y="4672896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b="1" dirty="0"/>
                <a:t>关联</a:t>
              </a:r>
              <a:endParaRPr lang="zh-CN" altLang="en-US" sz="1400" b="1" dirty="0"/>
            </a:p>
          </p:txBody>
        </p:sp>
        <p:sp>
          <p:nvSpPr>
            <p:cNvPr id="18" name="îślïďê"/>
            <p:cNvSpPr txBox="1"/>
            <p:nvPr/>
          </p:nvSpPr>
          <p:spPr>
            <a:xfrm>
              <a:off x="669925" y="504076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一个对象与另一个对象间的关系</a:t>
              </a:r>
            </a:p>
          </p:txBody>
        </p:sp>
        <p:sp>
          <p:nvSpPr>
            <p:cNvPr id="19" name="íş1ïḋè"/>
            <p:cNvSpPr txBox="1"/>
            <p:nvPr/>
          </p:nvSpPr>
          <p:spPr>
            <a:xfrm>
              <a:off x="8910446" y="174275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/>
                <a:t>泛化</a:t>
              </a:r>
              <a:endParaRPr lang="zh-CN" altLang="en-US" sz="1400" b="1" dirty="0"/>
            </a:p>
          </p:txBody>
        </p:sp>
        <p:sp>
          <p:nvSpPr>
            <p:cNvPr id="20" name="îSḷíḍe"/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是一种一般化</a:t>
              </a:r>
              <a:r>
                <a:rPr lang="en-US" altLang="zh-CN" sz="1100" dirty="0"/>
                <a:t>-</a:t>
              </a:r>
              <a:r>
                <a:rPr lang="zh-CN" altLang="en-US" sz="1100" dirty="0"/>
                <a:t>特殊化的关系</a:t>
              </a:r>
            </a:p>
          </p:txBody>
        </p:sp>
        <p:sp>
          <p:nvSpPr>
            <p:cNvPr id="21" name="îs1îďe"/>
            <p:cNvSpPr txBox="1"/>
            <p:nvPr/>
          </p:nvSpPr>
          <p:spPr>
            <a:xfrm>
              <a:off x="8902409" y="4672896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/>
                <a:t>实现</a:t>
              </a:r>
              <a:endParaRPr lang="zh-CN" altLang="en-US" sz="1400" b="1" dirty="0"/>
            </a:p>
          </p:txBody>
        </p:sp>
        <p:sp>
          <p:nvSpPr>
            <p:cNvPr id="22" name="îṡ1îďè"/>
            <p:cNvSpPr txBox="1"/>
            <p:nvPr/>
          </p:nvSpPr>
          <p:spPr>
            <a:xfrm>
              <a:off x="8896275" y="504077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类之间的语义关系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21C1A91-DEC1-4768-843A-D0674B803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907" y="2864611"/>
            <a:ext cx="3825242" cy="37766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AC62FE6-D096-4921-9780-0F81799EF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907" y="5808880"/>
            <a:ext cx="3960068" cy="23164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7F1EE2B-CA26-44DB-BF7E-4EE4046B4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74654"/>
            <a:ext cx="5089962" cy="259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607343A-0B2D-464D-9016-CBE07FF54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14" y="5555695"/>
            <a:ext cx="4588811" cy="7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2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中的视图与图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种视图</a:t>
            </a:r>
            <a:endParaRPr lang="en-US" altLang="zh-CN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描述视图内容的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种图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57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iṧļíḍè"/>
          <p:cNvSpPr/>
          <p:nvPr/>
        </p:nvSpPr>
        <p:spPr bwMode="auto">
          <a:xfrm>
            <a:off x="4408488" y="3429000"/>
            <a:ext cx="4649788" cy="1825625"/>
          </a:xfrm>
          <a:custGeom>
            <a:avLst/>
            <a:gdLst>
              <a:gd name="T0" fmla="*/ 661 w 692"/>
              <a:gd name="T1" fmla="*/ 0 h 272"/>
              <a:gd name="T2" fmla="*/ 190 w 692"/>
              <a:gd name="T3" fmla="*/ 121 h 272"/>
              <a:gd name="T4" fmla="*/ 3 w 692"/>
              <a:gd name="T5" fmla="*/ 169 h 272"/>
              <a:gd name="T6" fmla="*/ 0 w 692"/>
              <a:gd name="T7" fmla="*/ 174 h 272"/>
              <a:gd name="T8" fmla="*/ 98 w 692"/>
              <a:gd name="T9" fmla="*/ 272 h 272"/>
              <a:gd name="T10" fmla="*/ 692 w 692"/>
              <a:gd name="T11" fmla="*/ 120 h 272"/>
              <a:gd name="T12" fmla="*/ 661 w 692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2" h="272">
                <a:moveTo>
                  <a:pt x="661" y="0"/>
                </a:moveTo>
                <a:cubicBezTo>
                  <a:pt x="190" y="121"/>
                  <a:pt x="190" y="121"/>
                  <a:pt x="190" y="121"/>
                </a:cubicBezTo>
                <a:cubicBezTo>
                  <a:pt x="3" y="169"/>
                  <a:pt x="3" y="169"/>
                  <a:pt x="3" y="169"/>
                </a:cubicBezTo>
                <a:cubicBezTo>
                  <a:pt x="0" y="174"/>
                  <a:pt x="0" y="174"/>
                  <a:pt x="0" y="174"/>
                </a:cubicBezTo>
                <a:cubicBezTo>
                  <a:pt x="7" y="182"/>
                  <a:pt x="90" y="265"/>
                  <a:pt x="98" y="272"/>
                </a:cubicBezTo>
                <a:cubicBezTo>
                  <a:pt x="296" y="222"/>
                  <a:pt x="494" y="171"/>
                  <a:pt x="692" y="120"/>
                </a:cubicBezTo>
                <a:lnTo>
                  <a:pt x="661" y="0"/>
                </a:lnTo>
                <a:close/>
              </a:path>
            </a:pathLst>
          </a:custGeom>
          <a:solidFill>
            <a:schemeClr val="accent4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$ļîḍé"/>
          <p:cNvSpPr/>
          <p:nvPr/>
        </p:nvSpPr>
        <p:spPr bwMode="auto">
          <a:xfrm>
            <a:off x="2668588" y="1176337"/>
            <a:ext cx="4387850" cy="1751013"/>
          </a:xfrm>
          <a:custGeom>
            <a:avLst/>
            <a:gdLst>
              <a:gd name="T0" fmla="*/ 2633 w 2764"/>
              <a:gd name="T1" fmla="*/ 0 h 1103"/>
              <a:gd name="T2" fmla="*/ 774 w 2764"/>
              <a:gd name="T3" fmla="*/ 473 h 1103"/>
              <a:gd name="T4" fmla="*/ 0 w 2764"/>
              <a:gd name="T5" fmla="*/ 672 h 1103"/>
              <a:gd name="T6" fmla="*/ 372 w 2764"/>
              <a:gd name="T7" fmla="*/ 1043 h 1103"/>
              <a:gd name="T8" fmla="*/ 432 w 2764"/>
              <a:gd name="T9" fmla="*/ 1103 h 1103"/>
              <a:gd name="T10" fmla="*/ 2764 w 2764"/>
              <a:gd name="T11" fmla="*/ 507 h 1103"/>
              <a:gd name="T12" fmla="*/ 2633 w 2764"/>
              <a:gd name="T13" fmla="*/ 0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4" h="1103">
                <a:moveTo>
                  <a:pt x="2633" y="0"/>
                </a:moveTo>
                <a:lnTo>
                  <a:pt x="774" y="473"/>
                </a:lnTo>
                <a:lnTo>
                  <a:pt x="0" y="672"/>
                </a:lnTo>
                <a:lnTo>
                  <a:pt x="372" y="1043"/>
                </a:lnTo>
                <a:lnTo>
                  <a:pt x="432" y="1103"/>
                </a:lnTo>
                <a:lnTo>
                  <a:pt x="2764" y="507"/>
                </a:lnTo>
                <a:lnTo>
                  <a:pt x="2633" y="0"/>
                </a:lnTo>
                <a:close/>
              </a:path>
            </a:pathLst>
          </a:custGeom>
          <a:solidFill>
            <a:schemeClr val="accent2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ṥ1îdè"/>
          <p:cNvSpPr/>
          <p:nvPr/>
        </p:nvSpPr>
        <p:spPr bwMode="auto">
          <a:xfrm>
            <a:off x="2662238" y="7937"/>
            <a:ext cx="2606675" cy="2235200"/>
          </a:xfrm>
          <a:custGeom>
            <a:avLst/>
            <a:gdLst>
              <a:gd name="T0" fmla="*/ 4 w 1642"/>
              <a:gd name="T1" fmla="*/ 1408 h 1408"/>
              <a:gd name="T2" fmla="*/ 778 w 1642"/>
              <a:gd name="T3" fmla="*/ 1209 h 1408"/>
              <a:gd name="T4" fmla="*/ 1642 w 1642"/>
              <a:gd name="T5" fmla="*/ 0 h 1408"/>
              <a:gd name="T6" fmla="*/ 999 w 1642"/>
              <a:gd name="T7" fmla="*/ 0 h 1408"/>
              <a:gd name="T8" fmla="*/ 0 w 1642"/>
              <a:gd name="T9" fmla="*/ 1403 h 1408"/>
              <a:gd name="T10" fmla="*/ 4 w 1642"/>
              <a:gd name="T11" fmla="*/ 1408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2" h="1408">
                <a:moveTo>
                  <a:pt x="4" y="1408"/>
                </a:moveTo>
                <a:lnTo>
                  <a:pt x="778" y="1209"/>
                </a:lnTo>
                <a:lnTo>
                  <a:pt x="1642" y="0"/>
                </a:lnTo>
                <a:lnTo>
                  <a:pt x="999" y="0"/>
                </a:lnTo>
                <a:lnTo>
                  <a:pt x="0" y="1403"/>
                </a:lnTo>
                <a:lnTo>
                  <a:pt x="4" y="1408"/>
                </a:lnTo>
                <a:close/>
              </a:path>
            </a:pathLst>
          </a:custGeom>
          <a:solidFill>
            <a:schemeClr val="accent1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ïṧlíḍé"/>
          <p:cNvSpPr/>
          <p:nvPr/>
        </p:nvSpPr>
        <p:spPr bwMode="auto">
          <a:xfrm>
            <a:off x="6418263" y="3429000"/>
            <a:ext cx="3036888" cy="3422650"/>
          </a:xfrm>
          <a:custGeom>
            <a:avLst/>
            <a:gdLst>
              <a:gd name="T0" fmla="*/ 1545 w 1913"/>
              <a:gd name="T1" fmla="*/ 9 h 2156"/>
              <a:gd name="T2" fmla="*/ 1536 w 1913"/>
              <a:gd name="T3" fmla="*/ 0 h 2156"/>
              <a:gd name="T4" fmla="*/ 0 w 1913"/>
              <a:gd name="T5" fmla="*/ 2156 h 2156"/>
              <a:gd name="T6" fmla="*/ 643 w 1913"/>
              <a:gd name="T7" fmla="*/ 2156 h 2156"/>
              <a:gd name="T8" fmla="*/ 1913 w 1913"/>
              <a:gd name="T9" fmla="*/ 377 h 2156"/>
              <a:gd name="T10" fmla="*/ 1545 w 1913"/>
              <a:gd name="T11" fmla="*/ 9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2156">
                <a:moveTo>
                  <a:pt x="1545" y="9"/>
                </a:moveTo>
                <a:lnTo>
                  <a:pt x="1536" y="0"/>
                </a:lnTo>
                <a:lnTo>
                  <a:pt x="0" y="2156"/>
                </a:lnTo>
                <a:lnTo>
                  <a:pt x="643" y="2156"/>
                </a:lnTo>
                <a:lnTo>
                  <a:pt x="1913" y="377"/>
                </a:lnTo>
                <a:lnTo>
                  <a:pt x="1545" y="9"/>
                </a:lnTo>
                <a:close/>
              </a:path>
            </a:pathLst>
          </a:custGeom>
          <a:solidFill>
            <a:schemeClr val="accent6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íṧḻîďe"/>
          <p:cNvSpPr/>
          <p:nvPr/>
        </p:nvSpPr>
        <p:spPr bwMode="auto">
          <a:xfrm>
            <a:off x="4429125" y="1176337"/>
            <a:ext cx="3016250" cy="3387725"/>
          </a:xfrm>
          <a:custGeom>
            <a:avLst/>
            <a:gdLst>
              <a:gd name="T0" fmla="*/ 1900 w 1900"/>
              <a:gd name="T1" fmla="*/ 376 h 2134"/>
              <a:gd name="T2" fmla="*/ 1532 w 1900"/>
              <a:gd name="T3" fmla="*/ 8 h 2134"/>
              <a:gd name="T4" fmla="*/ 1519 w 1900"/>
              <a:gd name="T5" fmla="*/ 0 h 2134"/>
              <a:gd name="T6" fmla="*/ 0 w 1900"/>
              <a:gd name="T7" fmla="*/ 2134 h 2134"/>
              <a:gd name="T8" fmla="*/ 791 w 1900"/>
              <a:gd name="T9" fmla="*/ 1931 h 2134"/>
              <a:gd name="T10" fmla="*/ 1900 w 1900"/>
              <a:gd name="T11" fmla="*/ 376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0" h="2134">
                <a:moveTo>
                  <a:pt x="1900" y="376"/>
                </a:moveTo>
                <a:lnTo>
                  <a:pt x="1532" y="8"/>
                </a:lnTo>
                <a:lnTo>
                  <a:pt x="1519" y="0"/>
                </a:lnTo>
                <a:lnTo>
                  <a:pt x="0" y="2134"/>
                </a:lnTo>
                <a:lnTo>
                  <a:pt x="791" y="1931"/>
                </a:lnTo>
                <a:lnTo>
                  <a:pt x="1900" y="376"/>
                </a:lnTo>
                <a:close/>
              </a:path>
            </a:pathLst>
          </a:custGeom>
          <a:solidFill>
            <a:schemeClr val="accent3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" name="ïṣḷidè"/>
          <p:cNvGrpSpPr/>
          <p:nvPr/>
        </p:nvGrpSpPr>
        <p:grpSpPr>
          <a:xfrm>
            <a:off x="8986960" y="5223033"/>
            <a:ext cx="2457329" cy="932615"/>
            <a:chOff x="8958505" y="2768758"/>
            <a:chExt cx="2457329" cy="932615"/>
          </a:xfrm>
        </p:grpSpPr>
        <p:sp>
          <p:nvSpPr>
            <p:cNvPr id="24" name="îṡḻïde"/>
            <p:cNvSpPr txBox="1"/>
            <p:nvPr/>
          </p:nvSpPr>
          <p:spPr>
            <a:xfrm>
              <a:off x="8958505" y="3111817"/>
              <a:ext cx="2457329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显示系统的物理部署</a:t>
              </a:r>
            </a:p>
          </p:txBody>
        </p:sp>
        <p:sp>
          <p:nvSpPr>
            <p:cNvPr id="25" name="îŝḷîde"/>
            <p:cNvSpPr/>
            <p:nvPr/>
          </p:nvSpPr>
          <p:spPr>
            <a:xfrm>
              <a:off x="8958505" y="2768758"/>
              <a:ext cx="2457329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 dirty="0"/>
                <a:t>配置视图</a:t>
              </a:r>
            </a:p>
          </p:txBody>
        </p:sp>
      </p:grpSp>
      <p:grpSp>
        <p:nvGrpSpPr>
          <p:cNvPr id="12" name="ïŝļîḍé"/>
          <p:cNvGrpSpPr/>
          <p:nvPr/>
        </p:nvGrpSpPr>
        <p:grpSpPr>
          <a:xfrm>
            <a:off x="628650" y="1093118"/>
            <a:ext cx="2092350" cy="932615"/>
            <a:chOff x="609600" y="3758531"/>
            <a:chExt cx="2092350" cy="932615"/>
          </a:xfrm>
        </p:grpSpPr>
        <p:sp>
          <p:nvSpPr>
            <p:cNvPr id="22" name="iṣḷiḍê"/>
            <p:cNvSpPr txBox="1"/>
            <p:nvPr/>
          </p:nvSpPr>
          <p:spPr>
            <a:xfrm>
              <a:off x="650875" y="4101590"/>
              <a:ext cx="2051075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描述一个系统应该具备的功能</a:t>
              </a:r>
            </a:p>
          </p:txBody>
        </p:sp>
        <p:sp>
          <p:nvSpPr>
            <p:cNvPr id="23" name="íṣḷîḓê"/>
            <p:cNvSpPr/>
            <p:nvPr/>
          </p:nvSpPr>
          <p:spPr>
            <a:xfrm>
              <a:off x="609600" y="3758531"/>
              <a:ext cx="2086852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/>
                <a:t>用例视图</a:t>
              </a:r>
            </a:p>
          </p:txBody>
        </p:sp>
      </p:grpSp>
      <p:grpSp>
        <p:nvGrpSpPr>
          <p:cNvPr id="13" name="íṥļíďé"/>
          <p:cNvGrpSpPr/>
          <p:nvPr/>
        </p:nvGrpSpPr>
        <p:grpSpPr>
          <a:xfrm>
            <a:off x="3082566" y="5223033"/>
            <a:ext cx="2856050" cy="932615"/>
            <a:chOff x="265124" y="2768758"/>
            <a:chExt cx="2753455" cy="932615"/>
          </a:xfrm>
        </p:grpSpPr>
        <p:sp>
          <p:nvSpPr>
            <p:cNvPr id="20" name="íṣľiďé"/>
            <p:cNvSpPr txBox="1"/>
            <p:nvPr/>
          </p:nvSpPr>
          <p:spPr>
            <a:xfrm>
              <a:off x="265124" y="3111817"/>
              <a:ext cx="2753455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描述系统的实现模块及他们之间的依赖关系</a:t>
              </a:r>
            </a:p>
          </p:txBody>
        </p:sp>
        <p:sp>
          <p:nvSpPr>
            <p:cNvPr id="21" name="íṧľíde"/>
            <p:cNvSpPr/>
            <p:nvPr/>
          </p:nvSpPr>
          <p:spPr>
            <a:xfrm>
              <a:off x="610964" y="2768758"/>
              <a:ext cx="2407615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/>
                <a:t>组件视图</a:t>
              </a:r>
            </a:p>
          </p:txBody>
        </p:sp>
      </p:grpSp>
      <p:grpSp>
        <p:nvGrpSpPr>
          <p:cNvPr id="14" name="íṩľíḋé"/>
          <p:cNvGrpSpPr/>
          <p:nvPr/>
        </p:nvGrpSpPr>
        <p:grpSpPr>
          <a:xfrm>
            <a:off x="7658101" y="2025733"/>
            <a:ext cx="2730237" cy="932615"/>
            <a:chOff x="9029821" y="3042485"/>
            <a:chExt cx="2621279" cy="932615"/>
          </a:xfrm>
        </p:grpSpPr>
        <p:sp>
          <p:nvSpPr>
            <p:cNvPr id="18" name="îṧļïďè"/>
            <p:cNvSpPr txBox="1"/>
            <p:nvPr/>
          </p:nvSpPr>
          <p:spPr>
            <a:xfrm>
              <a:off x="9029821" y="3385544"/>
              <a:ext cx="2621279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描述在用例视图中提出的系统功能的实现</a:t>
              </a:r>
            </a:p>
          </p:txBody>
        </p:sp>
        <p:sp>
          <p:nvSpPr>
            <p:cNvPr id="19" name="îsļiḋê"/>
            <p:cNvSpPr/>
            <p:nvPr/>
          </p:nvSpPr>
          <p:spPr>
            <a:xfrm>
              <a:off x="9029821" y="3042485"/>
              <a:ext cx="2457329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 dirty="0"/>
                <a:t>逻辑视图</a:t>
              </a:r>
            </a:p>
          </p:txBody>
        </p:sp>
      </p:grpSp>
      <p:grpSp>
        <p:nvGrpSpPr>
          <p:cNvPr id="15" name="íṡļide"/>
          <p:cNvGrpSpPr/>
          <p:nvPr/>
        </p:nvGrpSpPr>
        <p:grpSpPr>
          <a:xfrm>
            <a:off x="1612416" y="3170478"/>
            <a:ext cx="2407615" cy="932615"/>
            <a:chOff x="609599" y="3042485"/>
            <a:chExt cx="2407615" cy="932615"/>
          </a:xfrm>
        </p:grpSpPr>
        <p:sp>
          <p:nvSpPr>
            <p:cNvPr id="16" name="ïśľiḋe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资源的有效利用</a:t>
              </a:r>
              <a:endParaRPr lang="en-US" altLang="zh-CN" sz="1100" dirty="0"/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代码的并行执行</a:t>
              </a:r>
              <a:endParaRPr lang="en-US" altLang="zh-CN" sz="1100" dirty="0"/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系统环境中异步事件的处理</a:t>
              </a:r>
            </a:p>
          </p:txBody>
        </p:sp>
        <p:sp>
          <p:nvSpPr>
            <p:cNvPr id="17" name="íšļiḋè"/>
            <p:cNvSpPr/>
            <p:nvPr/>
          </p:nvSpPr>
          <p:spPr>
            <a:xfrm>
              <a:off x="609599" y="3042485"/>
              <a:ext cx="2407615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/>
                <a:t>并发视图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的视图</a:t>
            </a:r>
          </a:p>
        </p:txBody>
      </p:sp>
    </p:spTree>
    <p:extLst>
      <p:ext uri="{BB962C8B-B14F-4D97-AF65-F5344CB8AC3E}">
        <p14:creationId xmlns:p14="http://schemas.microsoft.com/office/powerpoint/2010/main" val="1771587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B9E490-365D-4A50-9251-54F3C7E32E62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C363F94-FD11-41CE-923E-F0E1A0AC431C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ṣ1íḋé">
            <a:extLst>
              <a:ext uri="{FF2B5EF4-FFF2-40B4-BE49-F238E27FC236}">
                <a16:creationId xmlns:a16="http://schemas.microsoft.com/office/drawing/2014/main" id="{8A3A938D-2FF0-4052-A4C9-59DD435EDE8B}"/>
              </a:ext>
            </a:extLst>
          </p:cNvPr>
          <p:cNvSpPr txBox="1"/>
          <p:nvPr/>
        </p:nvSpPr>
        <p:spPr>
          <a:xfrm>
            <a:off x="5637417" y="1804525"/>
            <a:ext cx="466794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5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A626B3-8595-4BC0-B0B1-97F6145EEECC}"/>
              </a:ext>
            </a:extLst>
          </p:cNvPr>
          <p:cNvCxnSpPr/>
          <p:nvPr/>
        </p:nvCxnSpPr>
        <p:spPr>
          <a:xfrm>
            <a:off x="6235883" y="1775750"/>
            <a:ext cx="0" cy="5192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íṣlíde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22304" y="2052791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什么是</a:t>
            </a:r>
            <a:r>
              <a:rPr lang="en-US" altLang="zh-CN" sz="1100" dirty="0"/>
              <a:t>UML</a:t>
            </a:r>
            <a:r>
              <a:rPr lang="zh-CN" altLang="en-US" sz="1100" dirty="0"/>
              <a:t>、</a:t>
            </a:r>
            <a:r>
              <a:rPr lang="en-US" altLang="zh-CN" sz="1100" dirty="0"/>
              <a:t>UML</a:t>
            </a:r>
            <a:r>
              <a:rPr lang="zh-CN" altLang="en-US" sz="1100" dirty="0"/>
              <a:t>的发展历程</a:t>
            </a:r>
          </a:p>
        </p:txBody>
      </p:sp>
      <p:sp>
        <p:nvSpPr>
          <p:cNvPr id="11" name="íšḻíd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22304" y="1701863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UML</a:t>
            </a:r>
            <a:r>
              <a:rPr lang="zh-CN" altLang="en-US" sz="1800" b="1" dirty="0"/>
              <a:t>简介及历史</a:t>
            </a:r>
            <a:endParaRPr lang="en-US" altLang="zh-CN" sz="1800" b="1" dirty="0"/>
          </a:p>
        </p:txBody>
      </p:sp>
      <p:sp>
        <p:nvSpPr>
          <p:cNvPr id="12" name="ïṧḷîďe">
            <a:extLst>
              <a:ext uri="{FF2B5EF4-FFF2-40B4-BE49-F238E27FC236}">
                <a16:creationId xmlns:a16="http://schemas.microsoft.com/office/drawing/2014/main" id="{8BC1FBD4-B5F1-47ED-A173-0723CB72B534}"/>
              </a:ext>
            </a:extLst>
          </p:cNvPr>
          <p:cNvSpPr txBox="1"/>
          <p:nvPr/>
        </p:nvSpPr>
        <p:spPr>
          <a:xfrm>
            <a:off x="5637417" y="2604251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8548B8-17E5-4A0A-A120-0B5BA8FD672F}"/>
              </a:ext>
            </a:extLst>
          </p:cNvPr>
          <p:cNvCxnSpPr/>
          <p:nvPr/>
        </p:nvCxnSpPr>
        <p:spPr>
          <a:xfrm>
            <a:off x="6254317" y="2575476"/>
            <a:ext cx="0" cy="51921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î$lî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40738" y="2852517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UML</a:t>
            </a:r>
            <a:r>
              <a:rPr lang="zh-CN" altLang="en-US" sz="1100" dirty="0"/>
              <a:t>的三个特点、</a:t>
            </a:r>
            <a:r>
              <a:rPr lang="en-US" altLang="zh-CN" sz="1100" dirty="0"/>
              <a:t>UML</a:t>
            </a:r>
            <a:r>
              <a:rPr lang="zh-CN" altLang="en-US" sz="1100" dirty="0"/>
              <a:t>中的事务及关系</a:t>
            </a:r>
          </a:p>
        </p:txBody>
      </p:sp>
      <p:sp>
        <p:nvSpPr>
          <p:cNvPr id="15" name="îṡḻiḋ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40738" y="2501589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UML</a:t>
            </a:r>
            <a:r>
              <a:rPr lang="zh-CN" altLang="en-US" b="1" dirty="0"/>
              <a:t>的特点与结构</a:t>
            </a:r>
            <a:endParaRPr lang="en-US" altLang="zh-CN" sz="1800" b="1" dirty="0"/>
          </a:p>
        </p:txBody>
      </p:sp>
      <p:sp>
        <p:nvSpPr>
          <p:cNvPr id="16" name="ïṧľïḓè">
            <a:extLst>
              <a:ext uri="{FF2B5EF4-FFF2-40B4-BE49-F238E27FC236}">
                <a16:creationId xmlns:a16="http://schemas.microsoft.com/office/drawing/2014/main" id="{634818A6-7249-4B6A-8B8C-95CE2DC1E132}"/>
              </a:ext>
            </a:extLst>
          </p:cNvPr>
          <p:cNvSpPr txBox="1"/>
          <p:nvPr/>
        </p:nvSpPr>
        <p:spPr>
          <a:xfrm>
            <a:off x="5637417" y="3403977"/>
            <a:ext cx="513282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03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7C0D14-D53C-46AA-A2F9-C5ECFCE51F93}"/>
              </a:ext>
            </a:extLst>
          </p:cNvPr>
          <p:cNvCxnSpPr/>
          <p:nvPr/>
        </p:nvCxnSpPr>
        <p:spPr>
          <a:xfrm>
            <a:off x="6259127" y="3375202"/>
            <a:ext cx="0" cy="51921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îṡ1ïḑè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45548" y="3652243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UML</a:t>
            </a:r>
            <a:r>
              <a:rPr lang="zh-CN" altLang="en-US" sz="1100" dirty="0"/>
              <a:t>的</a:t>
            </a:r>
            <a:r>
              <a:rPr lang="en-US" altLang="zh-CN" sz="1100" dirty="0"/>
              <a:t>5</a:t>
            </a:r>
            <a:r>
              <a:rPr lang="zh-CN" altLang="en-US" sz="1100" dirty="0"/>
              <a:t>种视图、</a:t>
            </a:r>
            <a:r>
              <a:rPr lang="en-US" altLang="zh-CN" sz="1100" dirty="0"/>
              <a:t>UML</a:t>
            </a:r>
            <a:r>
              <a:rPr lang="zh-CN" altLang="en-US" sz="1100" dirty="0"/>
              <a:t>描述视图内容的</a:t>
            </a:r>
            <a:r>
              <a:rPr lang="en-US" altLang="zh-CN" sz="1100" dirty="0"/>
              <a:t>9</a:t>
            </a:r>
            <a:r>
              <a:rPr lang="zh-CN" altLang="en-US" sz="1100" dirty="0"/>
              <a:t>种图</a:t>
            </a:r>
          </a:p>
        </p:txBody>
      </p:sp>
      <p:sp>
        <p:nvSpPr>
          <p:cNvPr id="19" name="íṣļîd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45548" y="3301315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/>
              <a:t>UML</a:t>
            </a:r>
            <a:r>
              <a:rPr lang="zh-CN" altLang="en-US" b="1" dirty="0"/>
              <a:t>中的视图与图</a:t>
            </a:r>
            <a:endParaRPr lang="en-US" altLang="zh-CN" b="1" dirty="0"/>
          </a:p>
        </p:txBody>
      </p:sp>
      <p:sp>
        <p:nvSpPr>
          <p:cNvPr id="20" name="îṥḷiḑe">
            <a:extLst>
              <a:ext uri="{FF2B5EF4-FFF2-40B4-BE49-F238E27FC236}">
                <a16:creationId xmlns:a16="http://schemas.microsoft.com/office/drawing/2014/main" id="{603F5002-51E2-460C-B0FE-7E96949E7072}"/>
              </a:ext>
            </a:extLst>
          </p:cNvPr>
          <p:cNvSpPr txBox="1"/>
          <p:nvPr/>
        </p:nvSpPr>
        <p:spPr>
          <a:xfrm>
            <a:off x="5637417" y="4203703"/>
            <a:ext cx="503663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04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C45610D-EC5F-4717-B1FA-8CD39AF412C3}"/>
              </a:ext>
            </a:extLst>
          </p:cNvPr>
          <p:cNvCxnSpPr/>
          <p:nvPr/>
        </p:nvCxnSpPr>
        <p:spPr>
          <a:xfrm>
            <a:off x="6254317" y="4174928"/>
            <a:ext cx="0" cy="51921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ŝḻîďê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40738" y="4451969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UML2.0</a:t>
            </a:r>
            <a:r>
              <a:rPr lang="zh-CN" altLang="en-US" sz="1100" dirty="0"/>
              <a:t>在可视化建模方面进行了许多改革和创新</a:t>
            </a:r>
          </a:p>
        </p:txBody>
      </p:sp>
      <p:sp>
        <p:nvSpPr>
          <p:cNvPr id="23" name="ísḷïḓ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40738" y="4101041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UML</a:t>
            </a:r>
            <a:r>
              <a:rPr lang="en-US" altLang="zh-CN" b="1" dirty="0"/>
              <a:t>2.0</a:t>
            </a:r>
            <a:r>
              <a:rPr lang="zh-CN" altLang="en-US" b="1" dirty="0"/>
              <a:t>新特性</a:t>
            </a:r>
            <a:endParaRPr lang="en-US" altLang="zh-CN" sz="1800" b="1" dirty="0"/>
          </a:p>
        </p:txBody>
      </p:sp>
      <p:sp>
        <p:nvSpPr>
          <p:cNvPr id="24" name="iS1íḓè">
            <a:extLst>
              <a:ext uri="{FF2B5EF4-FFF2-40B4-BE49-F238E27FC236}">
                <a16:creationId xmlns:a16="http://schemas.microsoft.com/office/drawing/2014/main" id="{2385CCA3-0D71-4681-8B1C-5E40BC8536A3}"/>
              </a:ext>
            </a:extLst>
          </p:cNvPr>
          <p:cNvSpPr txBox="1"/>
          <p:nvPr/>
        </p:nvSpPr>
        <p:spPr>
          <a:xfrm>
            <a:off x="5637417" y="5003429"/>
            <a:ext cx="514885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Impact" panose="020B0806030902050204" pitchFamily="34" charset="0"/>
              </a:rPr>
              <a:t>05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922AE75-CDA3-493F-9F9C-AD45846E5DBC}"/>
              </a:ext>
            </a:extLst>
          </p:cNvPr>
          <p:cNvCxnSpPr/>
          <p:nvPr/>
        </p:nvCxnSpPr>
        <p:spPr>
          <a:xfrm>
            <a:off x="6259928" y="4974654"/>
            <a:ext cx="0" cy="51921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ïṧļïḋe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46349" y="5251695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系统开发的五个阶段</a:t>
            </a:r>
          </a:p>
        </p:txBody>
      </p:sp>
      <p:sp>
        <p:nvSpPr>
          <p:cNvPr id="27" name="işlíḑ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346349" y="4900767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系统开发阶段</a:t>
            </a:r>
            <a:endParaRPr lang="en-US" altLang="zh-CN" sz="1800" b="1" dirty="0"/>
          </a:p>
        </p:txBody>
      </p:sp>
      <p:sp>
        <p:nvSpPr>
          <p:cNvPr id="32" name="î$ḷíd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2025002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accent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8636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中图的分类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is1iḋê"/>
          <p:cNvSpPr/>
          <p:nvPr/>
        </p:nvSpPr>
        <p:spPr bwMode="auto">
          <a:xfrm>
            <a:off x="4598291" y="4688413"/>
            <a:ext cx="1322336" cy="1319579"/>
          </a:xfrm>
          <a:custGeom>
            <a:avLst/>
            <a:gdLst>
              <a:gd name="T0" fmla="*/ 259 w 453"/>
              <a:gd name="T1" fmla="*/ 452 h 452"/>
              <a:gd name="T2" fmla="*/ 269 w 453"/>
              <a:gd name="T3" fmla="*/ 393 h 452"/>
              <a:gd name="T4" fmla="*/ 314 w 453"/>
              <a:gd name="T5" fmla="*/ 374 h 452"/>
              <a:gd name="T6" fmla="*/ 363 w 453"/>
              <a:gd name="T7" fmla="*/ 409 h 452"/>
              <a:gd name="T8" fmla="*/ 409 w 453"/>
              <a:gd name="T9" fmla="*/ 363 h 452"/>
              <a:gd name="T10" fmla="*/ 375 w 453"/>
              <a:gd name="T11" fmla="*/ 313 h 452"/>
              <a:gd name="T12" fmla="*/ 393 w 453"/>
              <a:gd name="T13" fmla="*/ 269 h 452"/>
              <a:gd name="T14" fmla="*/ 453 w 453"/>
              <a:gd name="T15" fmla="*/ 258 h 452"/>
              <a:gd name="T16" fmla="*/ 452 w 453"/>
              <a:gd name="T17" fmla="*/ 193 h 452"/>
              <a:gd name="T18" fmla="*/ 393 w 453"/>
              <a:gd name="T19" fmla="*/ 183 h 452"/>
              <a:gd name="T20" fmla="*/ 391 w 453"/>
              <a:gd name="T21" fmla="*/ 178 h 452"/>
              <a:gd name="T22" fmla="*/ 391 w 453"/>
              <a:gd name="T23" fmla="*/ 178 h 452"/>
              <a:gd name="T24" fmla="*/ 384 w 453"/>
              <a:gd name="T25" fmla="*/ 161 h 452"/>
              <a:gd name="T26" fmla="*/ 381 w 453"/>
              <a:gd name="T27" fmla="*/ 152 h 452"/>
              <a:gd name="T28" fmla="*/ 381 w 453"/>
              <a:gd name="T29" fmla="*/ 152 h 452"/>
              <a:gd name="T30" fmla="*/ 375 w 453"/>
              <a:gd name="T31" fmla="*/ 139 h 452"/>
              <a:gd name="T32" fmla="*/ 409 w 453"/>
              <a:gd name="T33" fmla="*/ 89 h 452"/>
              <a:gd name="T34" fmla="*/ 363 w 453"/>
              <a:gd name="T35" fmla="*/ 43 h 452"/>
              <a:gd name="T36" fmla="*/ 314 w 453"/>
              <a:gd name="T37" fmla="*/ 78 h 452"/>
              <a:gd name="T38" fmla="*/ 269 w 453"/>
              <a:gd name="T39" fmla="*/ 59 h 452"/>
              <a:gd name="T40" fmla="*/ 259 w 453"/>
              <a:gd name="T41" fmla="*/ 0 h 452"/>
              <a:gd name="T42" fmla="*/ 194 w 453"/>
              <a:gd name="T43" fmla="*/ 0 h 452"/>
              <a:gd name="T44" fmla="*/ 183 w 453"/>
              <a:gd name="T45" fmla="*/ 59 h 452"/>
              <a:gd name="T46" fmla="*/ 139 w 453"/>
              <a:gd name="T47" fmla="*/ 78 h 452"/>
              <a:gd name="T48" fmla="*/ 90 w 453"/>
              <a:gd name="T49" fmla="*/ 43 h 452"/>
              <a:gd name="T50" fmla="*/ 43 w 453"/>
              <a:gd name="T51" fmla="*/ 89 h 452"/>
              <a:gd name="T52" fmla="*/ 78 w 453"/>
              <a:gd name="T53" fmla="*/ 139 h 452"/>
              <a:gd name="T54" fmla="*/ 59 w 453"/>
              <a:gd name="T55" fmla="*/ 183 h 452"/>
              <a:gd name="T56" fmla="*/ 0 w 453"/>
              <a:gd name="T57" fmla="*/ 193 h 452"/>
              <a:gd name="T58" fmla="*/ 0 w 453"/>
              <a:gd name="T59" fmla="*/ 259 h 452"/>
              <a:gd name="T60" fmla="*/ 60 w 453"/>
              <a:gd name="T61" fmla="*/ 269 h 452"/>
              <a:gd name="T62" fmla="*/ 78 w 453"/>
              <a:gd name="T63" fmla="*/ 314 h 452"/>
              <a:gd name="T64" fmla="*/ 44 w 453"/>
              <a:gd name="T65" fmla="*/ 363 h 452"/>
              <a:gd name="T66" fmla="*/ 90 w 453"/>
              <a:gd name="T67" fmla="*/ 409 h 452"/>
              <a:gd name="T68" fmla="*/ 139 w 453"/>
              <a:gd name="T69" fmla="*/ 374 h 452"/>
              <a:gd name="T70" fmla="*/ 184 w 453"/>
              <a:gd name="T71" fmla="*/ 393 h 452"/>
              <a:gd name="T72" fmla="*/ 194 w 453"/>
              <a:gd name="T73" fmla="*/ 452 h 452"/>
              <a:gd name="T74" fmla="*/ 259 w 453"/>
              <a:gd name="T75" fmla="*/ 452 h 452"/>
              <a:gd name="T76" fmla="*/ 346 w 453"/>
              <a:gd name="T77" fmla="*/ 210 h 452"/>
              <a:gd name="T78" fmla="*/ 243 w 453"/>
              <a:gd name="T79" fmla="*/ 346 h 452"/>
              <a:gd name="T80" fmla="*/ 106 w 453"/>
              <a:gd name="T81" fmla="*/ 242 h 452"/>
              <a:gd name="T82" fmla="*/ 210 w 453"/>
              <a:gd name="T83" fmla="*/ 106 h 452"/>
              <a:gd name="T84" fmla="*/ 266 w 453"/>
              <a:gd name="T85" fmla="*/ 111 h 452"/>
              <a:gd name="T86" fmla="*/ 266 w 453"/>
              <a:gd name="T87" fmla="*/ 111 h 452"/>
              <a:gd name="T88" fmla="*/ 312 w 453"/>
              <a:gd name="T89" fmla="*/ 140 h 452"/>
              <a:gd name="T90" fmla="*/ 331 w 453"/>
              <a:gd name="T91" fmla="*/ 165 h 452"/>
              <a:gd name="T92" fmla="*/ 346 w 453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3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3" y="258"/>
                  <a:pt x="453" y="258"/>
                  <a:pt x="453" y="258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1" y="152"/>
                  <a:pt x="381" y="152"/>
                  <a:pt x="381" y="152"/>
                </a:cubicBezTo>
                <a:cubicBezTo>
                  <a:pt x="381" y="152"/>
                  <a:pt x="381" y="152"/>
                  <a:pt x="381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90" y="43"/>
                  <a:pt x="90" y="43"/>
                  <a:pt x="90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4" y="363"/>
                  <a:pt x="44" y="363"/>
                  <a:pt x="44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4" y="393"/>
                  <a:pt x="184" y="393"/>
                  <a:pt x="184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7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iṧľiďè"/>
          <p:cNvSpPr/>
          <p:nvPr/>
        </p:nvSpPr>
        <p:spPr bwMode="auto">
          <a:xfrm>
            <a:off x="4592777" y="1697645"/>
            <a:ext cx="1318199" cy="131957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íṩľiḓe"/>
          <p:cNvSpPr/>
          <p:nvPr/>
        </p:nvSpPr>
        <p:spPr bwMode="auto">
          <a:xfrm>
            <a:off x="3197362" y="2763512"/>
            <a:ext cx="2177235" cy="2178615"/>
          </a:xfrm>
          <a:custGeom>
            <a:avLst/>
            <a:gdLst>
              <a:gd name="T0" fmla="*/ 427 w 746"/>
              <a:gd name="T1" fmla="*/ 746 h 746"/>
              <a:gd name="T2" fmla="*/ 444 w 746"/>
              <a:gd name="T3" fmla="*/ 648 h 746"/>
              <a:gd name="T4" fmla="*/ 518 w 746"/>
              <a:gd name="T5" fmla="*/ 618 h 746"/>
              <a:gd name="T6" fmla="*/ 599 w 746"/>
              <a:gd name="T7" fmla="*/ 675 h 746"/>
              <a:gd name="T8" fmla="*/ 675 w 746"/>
              <a:gd name="T9" fmla="*/ 598 h 746"/>
              <a:gd name="T10" fmla="*/ 618 w 746"/>
              <a:gd name="T11" fmla="*/ 517 h 746"/>
              <a:gd name="T12" fmla="*/ 649 w 746"/>
              <a:gd name="T13" fmla="*/ 444 h 746"/>
              <a:gd name="T14" fmla="*/ 746 w 746"/>
              <a:gd name="T15" fmla="*/ 427 h 746"/>
              <a:gd name="T16" fmla="*/ 746 w 746"/>
              <a:gd name="T17" fmla="*/ 319 h 746"/>
              <a:gd name="T18" fmla="*/ 648 w 746"/>
              <a:gd name="T19" fmla="*/ 302 h 746"/>
              <a:gd name="T20" fmla="*/ 645 w 746"/>
              <a:gd name="T21" fmla="*/ 294 h 746"/>
              <a:gd name="T22" fmla="*/ 645 w 746"/>
              <a:gd name="T23" fmla="*/ 294 h 746"/>
              <a:gd name="T24" fmla="*/ 633 w 746"/>
              <a:gd name="T25" fmla="*/ 266 h 746"/>
              <a:gd name="T26" fmla="*/ 628 w 746"/>
              <a:gd name="T27" fmla="*/ 252 h 746"/>
              <a:gd name="T28" fmla="*/ 628 w 746"/>
              <a:gd name="T29" fmla="*/ 252 h 746"/>
              <a:gd name="T30" fmla="*/ 618 w 746"/>
              <a:gd name="T31" fmla="*/ 229 h 746"/>
              <a:gd name="T32" fmla="*/ 675 w 746"/>
              <a:gd name="T33" fmla="*/ 147 h 746"/>
              <a:gd name="T34" fmla="*/ 599 w 746"/>
              <a:gd name="T35" fmla="*/ 71 h 746"/>
              <a:gd name="T36" fmla="*/ 518 w 746"/>
              <a:gd name="T37" fmla="*/ 128 h 746"/>
              <a:gd name="T38" fmla="*/ 444 w 746"/>
              <a:gd name="T39" fmla="*/ 97 h 746"/>
              <a:gd name="T40" fmla="*/ 427 w 746"/>
              <a:gd name="T41" fmla="*/ 0 h 746"/>
              <a:gd name="T42" fmla="*/ 319 w 746"/>
              <a:gd name="T43" fmla="*/ 0 h 746"/>
              <a:gd name="T44" fmla="*/ 302 w 746"/>
              <a:gd name="T45" fmla="*/ 98 h 746"/>
              <a:gd name="T46" fmla="*/ 229 w 746"/>
              <a:gd name="T47" fmla="*/ 128 h 746"/>
              <a:gd name="T48" fmla="*/ 148 w 746"/>
              <a:gd name="T49" fmla="*/ 71 h 746"/>
              <a:gd name="T50" fmla="*/ 71 w 746"/>
              <a:gd name="T51" fmla="*/ 147 h 746"/>
              <a:gd name="T52" fmla="*/ 129 w 746"/>
              <a:gd name="T53" fmla="*/ 229 h 746"/>
              <a:gd name="T54" fmla="*/ 98 w 746"/>
              <a:gd name="T55" fmla="*/ 302 h 746"/>
              <a:gd name="T56" fmla="*/ 0 w 746"/>
              <a:gd name="T57" fmla="*/ 319 h 746"/>
              <a:gd name="T58" fmla="*/ 0 w 746"/>
              <a:gd name="T59" fmla="*/ 427 h 746"/>
              <a:gd name="T60" fmla="*/ 98 w 746"/>
              <a:gd name="T61" fmla="*/ 444 h 746"/>
              <a:gd name="T62" fmla="*/ 129 w 746"/>
              <a:gd name="T63" fmla="*/ 518 h 746"/>
              <a:gd name="T64" fmla="*/ 72 w 746"/>
              <a:gd name="T65" fmla="*/ 599 h 746"/>
              <a:gd name="T66" fmla="*/ 148 w 746"/>
              <a:gd name="T67" fmla="*/ 675 h 746"/>
              <a:gd name="T68" fmla="*/ 229 w 746"/>
              <a:gd name="T69" fmla="*/ 618 h 746"/>
              <a:gd name="T70" fmla="*/ 303 w 746"/>
              <a:gd name="T71" fmla="*/ 648 h 746"/>
              <a:gd name="T72" fmla="*/ 320 w 746"/>
              <a:gd name="T73" fmla="*/ 746 h 746"/>
              <a:gd name="T74" fmla="*/ 427 w 746"/>
              <a:gd name="T75" fmla="*/ 746 h 746"/>
              <a:gd name="T76" fmla="*/ 571 w 746"/>
              <a:gd name="T77" fmla="*/ 346 h 746"/>
              <a:gd name="T78" fmla="*/ 400 w 746"/>
              <a:gd name="T79" fmla="*/ 571 h 746"/>
              <a:gd name="T80" fmla="*/ 175 w 746"/>
              <a:gd name="T81" fmla="*/ 400 h 746"/>
              <a:gd name="T82" fmla="*/ 346 w 746"/>
              <a:gd name="T83" fmla="*/ 175 h 746"/>
              <a:gd name="T84" fmla="*/ 438 w 746"/>
              <a:gd name="T85" fmla="*/ 184 h 746"/>
              <a:gd name="T86" fmla="*/ 438 w 746"/>
              <a:gd name="T87" fmla="*/ 184 h 746"/>
              <a:gd name="T88" fmla="*/ 514 w 746"/>
              <a:gd name="T89" fmla="*/ 232 h 746"/>
              <a:gd name="T90" fmla="*/ 546 w 746"/>
              <a:gd name="T91" fmla="*/ 273 h 746"/>
              <a:gd name="T92" fmla="*/ 571 w 746"/>
              <a:gd name="T93" fmla="*/ 3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6" h="746">
                <a:moveTo>
                  <a:pt x="427" y="746"/>
                </a:moveTo>
                <a:cubicBezTo>
                  <a:pt x="444" y="648"/>
                  <a:pt x="444" y="648"/>
                  <a:pt x="444" y="648"/>
                </a:cubicBezTo>
                <a:cubicBezTo>
                  <a:pt x="518" y="618"/>
                  <a:pt x="518" y="618"/>
                  <a:pt x="518" y="618"/>
                </a:cubicBezTo>
                <a:cubicBezTo>
                  <a:pt x="599" y="675"/>
                  <a:pt x="599" y="675"/>
                  <a:pt x="599" y="675"/>
                </a:cubicBezTo>
                <a:cubicBezTo>
                  <a:pt x="675" y="598"/>
                  <a:pt x="675" y="598"/>
                  <a:pt x="675" y="598"/>
                </a:cubicBezTo>
                <a:cubicBezTo>
                  <a:pt x="618" y="517"/>
                  <a:pt x="618" y="517"/>
                  <a:pt x="618" y="517"/>
                </a:cubicBezTo>
                <a:cubicBezTo>
                  <a:pt x="649" y="444"/>
                  <a:pt x="649" y="444"/>
                  <a:pt x="649" y="444"/>
                </a:cubicBezTo>
                <a:cubicBezTo>
                  <a:pt x="746" y="427"/>
                  <a:pt x="746" y="427"/>
                  <a:pt x="746" y="427"/>
                </a:cubicBezTo>
                <a:cubicBezTo>
                  <a:pt x="746" y="319"/>
                  <a:pt x="746" y="319"/>
                  <a:pt x="746" y="319"/>
                </a:cubicBezTo>
                <a:cubicBezTo>
                  <a:pt x="648" y="302"/>
                  <a:pt x="648" y="302"/>
                  <a:pt x="648" y="302"/>
                </a:cubicBezTo>
                <a:cubicBezTo>
                  <a:pt x="645" y="294"/>
                  <a:pt x="645" y="294"/>
                  <a:pt x="645" y="294"/>
                </a:cubicBezTo>
                <a:cubicBezTo>
                  <a:pt x="645" y="294"/>
                  <a:pt x="645" y="294"/>
                  <a:pt x="645" y="294"/>
                </a:cubicBezTo>
                <a:cubicBezTo>
                  <a:pt x="633" y="266"/>
                  <a:pt x="633" y="266"/>
                  <a:pt x="633" y="266"/>
                </a:cubicBezTo>
                <a:cubicBezTo>
                  <a:pt x="628" y="252"/>
                  <a:pt x="628" y="252"/>
                  <a:pt x="628" y="252"/>
                </a:cubicBezTo>
                <a:cubicBezTo>
                  <a:pt x="628" y="252"/>
                  <a:pt x="628" y="252"/>
                  <a:pt x="628" y="252"/>
                </a:cubicBezTo>
                <a:cubicBezTo>
                  <a:pt x="618" y="229"/>
                  <a:pt x="618" y="229"/>
                  <a:pt x="618" y="229"/>
                </a:cubicBezTo>
                <a:cubicBezTo>
                  <a:pt x="675" y="147"/>
                  <a:pt x="675" y="147"/>
                  <a:pt x="675" y="147"/>
                </a:cubicBezTo>
                <a:cubicBezTo>
                  <a:pt x="599" y="71"/>
                  <a:pt x="599" y="71"/>
                  <a:pt x="599" y="71"/>
                </a:cubicBezTo>
                <a:cubicBezTo>
                  <a:pt x="518" y="128"/>
                  <a:pt x="518" y="128"/>
                  <a:pt x="518" y="128"/>
                </a:cubicBezTo>
                <a:cubicBezTo>
                  <a:pt x="444" y="97"/>
                  <a:pt x="444" y="97"/>
                  <a:pt x="444" y="97"/>
                </a:cubicBezTo>
                <a:cubicBezTo>
                  <a:pt x="427" y="0"/>
                  <a:pt x="427" y="0"/>
                  <a:pt x="427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02" y="98"/>
                  <a:pt x="302" y="98"/>
                  <a:pt x="302" y="98"/>
                </a:cubicBezTo>
                <a:cubicBezTo>
                  <a:pt x="229" y="128"/>
                  <a:pt x="229" y="128"/>
                  <a:pt x="229" y="128"/>
                </a:cubicBezTo>
                <a:cubicBezTo>
                  <a:pt x="148" y="71"/>
                  <a:pt x="148" y="71"/>
                  <a:pt x="148" y="71"/>
                </a:cubicBezTo>
                <a:cubicBezTo>
                  <a:pt x="71" y="147"/>
                  <a:pt x="71" y="147"/>
                  <a:pt x="71" y="147"/>
                </a:cubicBezTo>
                <a:cubicBezTo>
                  <a:pt x="129" y="229"/>
                  <a:pt x="129" y="229"/>
                  <a:pt x="129" y="229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427"/>
                  <a:pt x="0" y="427"/>
                  <a:pt x="0" y="427"/>
                </a:cubicBezTo>
                <a:cubicBezTo>
                  <a:pt x="98" y="444"/>
                  <a:pt x="98" y="444"/>
                  <a:pt x="98" y="444"/>
                </a:cubicBezTo>
                <a:cubicBezTo>
                  <a:pt x="129" y="518"/>
                  <a:pt x="129" y="518"/>
                  <a:pt x="129" y="518"/>
                </a:cubicBezTo>
                <a:cubicBezTo>
                  <a:pt x="72" y="599"/>
                  <a:pt x="72" y="599"/>
                  <a:pt x="72" y="599"/>
                </a:cubicBezTo>
                <a:cubicBezTo>
                  <a:pt x="148" y="675"/>
                  <a:pt x="148" y="675"/>
                  <a:pt x="148" y="675"/>
                </a:cubicBezTo>
                <a:cubicBezTo>
                  <a:pt x="229" y="618"/>
                  <a:pt x="229" y="618"/>
                  <a:pt x="229" y="61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20" y="746"/>
                  <a:pt x="320" y="746"/>
                  <a:pt x="320" y="746"/>
                </a:cubicBezTo>
                <a:cubicBezTo>
                  <a:pt x="427" y="746"/>
                  <a:pt x="427" y="746"/>
                  <a:pt x="427" y="746"/>
                </a:cubicBezTo>
                <a:close/>
                <a:moveTo>
                  <a:pt x="571" y="346"/>
                </a:moveTo>
                <a:cubicBezTo>
                  <a:pt x="586" y="455"/>
                  <a:pt x="509" y="556"/>
                  <a:pt x="400" y="571"/>
                </a:cubicBezTo>
                <a:cubicBezTo>
                  <a:pt x="291" y="586"/>
                  <a:pt x="190" y="509"/>
                  <a:pt x="175" y="400"/>
                </a:cubicBezTo>
                <a:cubicBezTo>
                  <a:pt x="160" y="291"/>
                  <a:pt x="237" y="190"/>
                  <a:pt x="346" y="175"/>
                </a:cubicBezTo>
                <a:cubicBezTo>
                  <a:pt x="378" y="171"/>
                  <a:pt x="410" y="174"/>
                  <a:pt x="438" y="184"/>
                </a:cubicBezTo>
                <a:cubicBezTo>
                  <a:pt x="438" y="184"/>
                  <a:pt x="438" y="184"/>
                  <a:pt x="438" y="184"/>
                </a:cubicBezTo>
                <a:cubicBezTo>
                  <a:pt x="467" y="194"/>
                  <a:pt x="493" y="210"/>
                  <a:pt x="514" y="232"/>
                </a:cubicBezTo>
                <a:cubicBezTo>
                  <a:pt x="527" y="244"/>
                  <a:pt x="537" y="258"/>
                  <a:pt x="546" y="273"/>
                </a:cubicBezTo>
                <a:cubicBezTo>
                  <a:pt x="559" y="295"/>
                  <a:pt x="568" y="320"/>
                  <a:pt x="571" y="34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îṧľiḑé"/>
          <p:cNvSpPr/>
          <p:nvPr/>
        </p:nvSpPr>
        <p:spPr bwMode="auto">
          <a:xfrm>
            <a:off x="3936436" y="3417096"/>
            <a:ext cx="703223" cy="809397"/>
          </a:xfrm>
          <a:custGeom>
            <a:avLst/>
            <a:gdLst>
              <a:gd name="T0" fmla="*/ 120 w 241"/>
              <a:gd name="T1" fmla="*/ 0 h 277"/>
              <a:gd name="T2" fmla="*/ 187 w 241"/>
              <a:gd name="T3" fmla="*/ 66 h 277"/>
              <a:gd name="T4" fmla="*/ 120 w 241"/>
              <a:gd name="T5" fmla="*/ 132 h 277"/>
              <a:gd name="T6" fmla="*/ 54 w 241"/>
              <a:gd name="T7" fmla="*/ 66 h 277"/>
              <a:gd name="T8" fmla="*/ 120 w 241"/>
              <a:gd name="T9" fmla="*/ 0 h 277"/>
              <a:gd name="T10" fmla="*/ 49 w 241"/>
              <a:gd name="T11" fmla="*/ 148 h 277"/>
              <a:gd name="T12" fmla="*/ 79 w 241"/>
              <a:gd name="T13" fmla="*/ 148 h 277"/>
              <a:gd name="T14" fmla="*/ 106 w 241"/>
              <a:gd name="T15" fmla="*/ 193 h 277"/>
              <a:gd name="T16" fmla="*/ 134 w 241"/>
              <a:gd name="T17" fmla="*/ 193 h 277"/>
              <a:gd name="T18" fmla="*/ 161 w 241"/>
              <a:gd name="T19" fmla="*/ 148 h 277"/>
              <a:gd name="T20" fmla="*/ 192 w 241"/>
              <a:gd name="T21" fmla="*/ 148 h 277"/>
              <a:gd name="T22" fmla="*/ 241 w 241"/>
              <a:gd name="T23" fmla="*/ 197 h 277"/>
              <a:gd name="T24" fmla="*/ 241 w 241"/>
              <a:gd name="T25" fmla="*/ 277 h 277"/>
              <a:gd name="T26" fmla="*/ 0 w 241"/>
              <a:gd name="T27" fmla="*/ 277 h 277"/>
              <a:gd name="T28" fmla="*/ 0 w 241"/>
              <a:gd name="T29" fmla="*/ 197 h 277"/>
              <a:gd name="T30" fmla="*/ 49 w 241"/>
              <a:gd name="T31" fmla="*/ 14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1" h="277">
                <a:moveTo>
                  <a:pt x="120" y="0"/>
                </a:moveTo>
                <a:cubicBezTo>
                  <a:pt x="157" y="0"/>
                  <a:pt x="187" y="29"/>
                  <a:pt x="187" y="66"/>
                </a:cubicBezTo>
                <a:cubicBezTo>
                  <a:pt x="187" y="102"/>
                  <a:pt x="157" y="132"/>
                  <a:pt x="120" y="132"/>
                </a:cubicBezTo>
                <a:cubicBezTo>
                  <a:pt x="84" y="132"/>
                  <a:pt x="54" y="102"/>
                  <a:pt x="54" y="66"/>
                </a:cubicBezTo>
                <a:cubicBezTo>
                  <a:pt x="54" y="29"/>
                  <a:pt x="84" y="0"/>
                  <a:pt x="120" y="0"/>
                </a:cubicBezTo>
                <a:close/>
                <a:moveTo>
                  <a:pt x="49" y="148"/>
                </a:moveTo>
                <a:cubicBezTo>
                  <a:pt x="79" y="148"/>
                  <a:pt x="79" y="148"/>
                  <a:pt x="79" y="148"/>
                </a:cubicBezTo>
                <a:cubicBezTo>
                  <a:pt x="106" y="193"/>
                  <a:pt x="106" y="193"/>
                  <a:pt x="106" y="193"/>
                </a:cubicBezTo>
                <a:cubicBezTo>
                  <a:pt x="114" y="206"/>
                  <a:pt x="127" y="206"/>
                  <a:pt x="134" y="193"/>
                </a:cubicBezTo>
                <a:cubicBezTo>
                  <a:pt x="161" y="148"/>
                  <a:pt x="161" y="148"/>
                  <a:pt x="161" y="148"/>
                </a:cubicBezTo>
                <a:cubicBezTo>
                  <a:pt x="192" y="148"/>
                  <a:pt x="192" y="148"/>
                  <a:pt x="192" y="148"/>
                </a:cubicBezTo>
                <a:cubicBezTo>
                  <a:pt x="219" y="148"/>
                  <a:pt x="241" y="171"/>
                  <a:pt x="241" y="197"/>
                </a:cubicBezTo>
                <a:cubicBezTo>
                  <a:pt x="241" y="277"/>
                  <a:pt x="241" y="277"/>
                  <a:pt x="241" y="277"/>
                </a:cubicBezTo>
                <a:cubicBezTo>
                  <a:pt x="202" y="277"/>
                  <a:pt x="39" y="277"/>
                  <a:pt x="0" y="27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171"/>
                  <a:pt x="22" y="148"/>
                  <a:pt x="49" y="1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îs1ïdê"/>
          <p:cNvSpPr/>
          <p:nvPr/>
        </p:nvSpPr>
        <p:spPr bwMode="auto">
          <a:xfrm>
            <a:off x="1683362" y="1256408"/>
            <a:ext cx="2261347" cy="2254452"/>
          </a:xfrm>
          <a:custGeom>
            <a:avLst/>
            <a:gdLst>
              <a:gd name="T0" fmla="*/ 630 w 775"/>
              <a:gd name="T1" fmla="*/ 746 h 772"/>
              <a:gd name="T2" fmla="*/ 628 w 775"/>
              <a:gd name="T3" fmla="*/ 747 h 772"/>
              <a:gd name="T4" fmla="*/ 533 w 775"/>
              <a:gd name="T5" fmla="*/ 772 h 772"/>
              <a:gd name="T6" fmla="*/ 385 w 775"/>
              <a:gd name="T7" fmla="*/ 641 h 772"/>
              <a:gd name="T8" fmla="*/ 418 w 775"/>
              <a:gd name="T9" fmla="*/ 537 h 772"/>
              <a:gd name="T10" fmla="*/ 421 w 775"/>
              <a:gd name="T11" fmla="*/ 529 h 772"/>
              <a:gd name="T12" fmla="*/ 34 w 775"/>
              <a:gd name="T13" fmla="*/ 159 h 772"/>
              <a:gd name="T14" fmla="*/ 37 w 775"/>
              <a:gd name="T15" fmla="*/ 37 h 772"/>
              <a:gd name="T16" fmla="*/ 37 w 775"/>
              <a:gd name="T17" fmla="*/ 37 h 772"/>
              <a:gd name="T18" fmla="*/ 159 w 775"/>
              <a:gd name="T19" fmla="*/ 34 h 772"/>
              <a:gd name="T20" fmla="*/ 527 w 775"/>
              <a:gd name="T21" fmla="*/ 419 h 772"/>
              <a:gd name="T22" fmla="*/ 540 w 775"/>
              <a:gd name="T23" fmla="*/ 416 h 772"/>
              <a:gd name="T24" fmla="*/ 643 w 775"/>
              <a:gd name="T25" fmla="*/ 382 h 772"/>
              <a:gd name="T26" fmla="*/ 775 w 775"/>
              <a:gd name="T27" fmla="*/ 530 h 772"/>
              <a:gd name="T28" fmla="*/ 749 w 775"/>
              <a:gd name="T29" fmla="*/ 625 h 772"/>
              <a:gd name="T30" fmla="*/ 749 w 775"/>
              <a:gd name="T31" fmla="*/ 627 h 772"/>
              <a:gd name="T32" fmla="*/ 745 w 775"/>
              <a:gd name="T33" fmla="*/ 623 h 772"/>
              <a:gd name="T34" fmla="*/ 646 w 775"/>
              <a:gd name="T35" fmla="*/ 524 h 772"/>
              <a:gd name="T36" fmla="*/ 567 w 775"/>
              <a:gd name="T37" fmla="*/ 564 h 772"/>
              <a:gd name="T38" fmla="*/ 527 w 775"/>
              <a:gd name="T39" fmla="*/ 644 h 772"/>
              <a:gd name="T40" fmla="*/ 625 w 775"/>
              <a:gd name="T41" fmla="*/ 742 h 772"/>
              <a:gd name="T42" fmla="*/ 630 w 775"/>
              <a:gd name="T43" fmla="*/ 746 h 772"/>
              <a:gd name="T44" fmla="*/ 129 w 775"/>
              <a:gd name="T45" fmla="*/ 129 h 772"/>
              <a:gd name="T46" fmla="*/ 71 w 775"/>
              <a:gd name="T47" fmla="*/ 129 h 772"/>
              <a:gd name="T48" fmla="*/ 71 w 775"/>
              <a:gd name="T49" fmla="*/ 70 h 772"/>
              <a:gd name="T50" fmla="*/ 129 w 775"/>
              <a:gd name="T51" fmla="*/ 70 h 772"/>
              <a:gd name="T52" fmla="*/ 129 w 775"/>
              <a:gd name="T53" fmla="*/ 129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75" h="772">
                <a:moveTo>
                  <a:pt x="630" y="746"/>
                </a:moveTo>
                <a:cubicBezTo>
                  <a:pt x="628" y="747"/>
                  <a:pt x="628" y="747"/>
                  <a:pt x="628" y="747"/>
                </a:cubicBezTo>
                <a:cubicBezTo>
                  <a:pt x="533" y="772"/>
                  <a:pt x="533" y="772"/>
                  <a:pt x="533" y="772"/>
                </a:cubicBezTo>
                <a:cubicBezTo>
                  <a:pt x="385" y="641"/>
                  <a:pt x="385" y="641"/>
                  <a:pt x="385" y="641"/>
                </a:cubicBezTo>
                <a:cubicBezTo>
                  <a:pt x="418" y="537"/>
                  <a:pt x="418" y="537"/>
                  <a:pt x="418" y="537"/>
                </a:cubicBezTo>
                <a:cubicBezTo>
                  <a:pt x="421" y="529"/>
                  <a:pt x="421" y="529"/>
                  <a:pt x="421" y="529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0" y="127"/>
                  <a:pt x="4" y="70"/>
                  <a:pt x="37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70" y="4"/>
                  <a:pt x="127" y="0"/>
                  <a:pt x="159" y="34"/>
                </a:cubicBezTo>
                <a:cubicBezTo>
                  <a:pt x="527" y="419"/>
                  <a:pt x="527" y="419"/>
                  <a:pt x="527" y="419"/>
                </a:cubicBezTo>
                <a:cubicBezTo>
                  <a:pt x="540" y="416"/>
                  <a:pt x="540" y="416"/>
                  <a:pt x="540" y="416"/>
                </a:cubicBezTo>
                <a:cubicBezTo>
                  <a:pt x="643" y="382"/>
                  <a:pt x="643" y="382"/>
                  <a:pt x="643" y="382"/>
                </a:cubicBezTo>
                <a:cubicBezTo>
                  <a:pt x="775" y="530"/>
                  <a:pt x="775" y="530"/>
                  <a:pt x="775" y="530"/>
                </a:cubicBezTo>
                <a:cubicBezTo>
                  <a:pt x="749" y="625"/>
                  <a:pt x="749" y="625"/>
                  <a:pt x="749" y="625"/>
                </a:cubicBezTo>
                <a:cubicBezTo>
                  <a:pt x="749" y="627"/>
                  <a:pt x="749" y="627"/>
                  <a:pt x="749" y="627"/>
                </a:cubicBezTo>
                <a:cubicBezTo>
                  <a:pt x="745" y="623"/>
                  <a:pt x="745" y="623"/>
                  <a:pt x="745" y="623"/>
                </a:cubicBezTo>
                <a:cubicBezTo>
                  <a:pt x="646" y="524"/>
                  <a:pt x="646" y="524"/>
                  <a:pt x="646" y="524"/>
                </a:cubicBezTo>
                <a:cubicBezTo>
                  <a:pt x="567" y="564"/>
                  <a:pt x="567" y="564"/>
                  <a:pt x="567" y="564"/>
                </a:cubicBezTo>
                <a:cubicBezTo>
                  <a:pt x="527" y="644"/>
                  <a:pt x="527" y="644"/>
                  <a:pt x="527" y="644"/>
                </a:cubicBezTo>
                <a:cubicBezTo>
                  <a:pt x="625" y="742"/>
                  <a:pt x="625" y="742"/>
                  <a:pt x="625" y="742"/>
                </a:cubicBezTo>
                <a:cubicBezTo>
                  <a:pt x="630" y="746"/>
                  <a:pt x="630" y="746"/>
                  <a:pt x="630" y="746"/>
                </a:cubicBezTo>
                <a:close/>
                <a:moveTo>
                  <a:pt x="129" y="129"/>
                </a:moveTo>
                <a:cubicBezTo>
                  <a:pt x="113" y="145"/>
                  <a:pt x="87" y="145"/>
                  <a:pt x="71" y="129"/>
                </a:cubicBezTo>
                <a:cubicBezTo>
                  <a:pt x="55" y="113"/>
                  <a:pt x="55" y="86"/>
                  <a:pt x="71" y="70"/>
                </a:cubicBezTo>
                <a:cubicBezTo>
                  <a:pt x="87" y="54"/>
                  <a:pt x="113" y="54"/>
                  <a:pt x="129" y="70"/>
                </a:cubicBezTo>
                <a:cubicBezTo>
                  <a:pt x="145" y="86"/>
                  <a:pt x="145" y="113"/>
                  <a:pt x="129" y="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îślíḋe"/>
          <p:cNvSpPr/>
          <p:nvPr/>
        </p:nvSpPr>
        <p:spPr bwMode="auto">
          <a:xfrm>
            <a:off x="5109871" y="2087251"/>
            <a:ext cx="299176" cy="563737"/>
          </a:xfrm>
          <a:custGeom>
            <a:avLst/>
            <a:gdLst>
              <a:gd name="T0" fmla="*/ 21 w 51"/>
              <a:gd name="T1" fmla="*/ 72 h 94"/>
              <a:gd name="T2" fmla="*/ 22 w 51"/>
              <a:gd name="T3" fmla="*/ 50 h 94"/>
              <a:gd name="T4" fmla="*/ 7 w 51"/>
              <a:gd name="T5" fmla="*/ 40 h 94"/>
              <a:gd name="T6" fmla="*/ 3 w 51"/>
              <a:gd name="T7" fmla="*/ 26 h 94"/>
              <a:gd name="T8" fmla="*/ 9 w 51"/>
              <a:gd name="T9" fmla="*/ 11 h 94"/>
              <a:gd name="T10" fmla="*/ 23 w 51"/>
              <a:gd name="T11" fmla="*/ 5 h 94"/>
              <a:gd name="T12" fmla="*/ 23 w 51"/>
              <a:gd name="T13" fmla="*/ 0 h 94"/>
              <a:gd name="T14" fmla="*/ 31 w 51"/>
              <a:gd name="T15" fmla="*/ 0 h 94"/>
              <a:gd name="T16" fmla="*/ 31 w 51"/>
              <a:gd name="T17" fmla="*/ 5 h 94"/>
              <a:gd name="T18" fmla="*/ 44 w 51"/>
              <a:gd name="T19" fmla="*/ 11 h 94"/>
              <a:gd name="T20" fmla="*/ 50 w 51"/>
              <a:gd name="T21" fmla="*/ 24 h 94"/>
              <a:gd name="T22" fmla="*/ 37 w 51"/>
              <a:gd name="T23" fmla="*/ 25 h 94"/>
              <a:gd name="T24" fmla="*/ 30 w 51"/>
              <a:gd name="T25" fmla="*/ 17 h 94"/>
              <a:gd name="T26" fmla="*/ 30 w 51"/>
              <a:gd name="T27" fmla="*/ 37 h 94"/>
              <a:gd name="T28" fmla="*/ 47 w 51"/>
              <a:gd name="T29" fmla="*/ 47 h 94"/>
              <a:gd name="T30" fmla="*/ 51 w 51"/>
              <a:gd name="T31" fmla="*/ 61 h 94"/>
              <a:gd name="T32" fmla="*/ 45 w 51"/>
              <a:gd name="T33" fmla="*/ 76 h 94"/>
              <a:gd name="T34" fmla="*/ 29 w 51"/>
              <a:gd name="T35" fmla="*/ 84 h 94"/>
              <a:gd name="T36" fmla="*/ 28 w 51"/>
              <a:gd name="T37" fmla="*/ 94 h 94"/>
              <a:gd name="T38" fmla="*/ 21 w 51"/>
              <a:gd name="T39" fmla="*/ 94 h 94"/>
              <a:gd name="T40" fmla="*/ 21 w 51"/>
              <a:gd name="T41" fmla="*/ 84 h 94"/>
              <a:gd name="T42" fmla="*/ 6 w 51"/>
              <a:gd name="T43" fmla="*/ 77 h 94"/>
              <a:gd name="T44" fmla="*/ 0 w 51"/>
              <a:gd name="T45" fmla="*/ 61 h 94"/>
              <a:gd name="T46" fmla="*/ 14 w 51"/>
              <a:gd name="T47" fmla="*/ 60 h 94"/>
              <a:gd name="T48" fmla="*/ 16 w 51"/>
              <a:gd name="T49" fmla="*/ 67 h 94"/>
              <a:gd name="T50" fmla="*/ 21 w 51"/>
              <a:gd name="T51" fmla="*/ 72 h 94"/>
              <a:gd name="T52" fmla="*/ 23 w 51"/>
              <a:gd name="T53" fmla="*/ 17 h 94"/>
              <a:gd name="T54" fmla="*/ 18 w 51"/>
              <a:gd name="T55" fmla="*/ 20 h 94"/>
              <a:gd name="T56" fmla="*/ 16 w 51"/>
              <a:gd name="T57" fmla="*/ 25 h 94"/>
              <a:gd name="T58" fmla="*/ 17 w 51"/>
              <a:gd name="T59" fmla="*/ 31 h 94"/>
              <a:gd name="T60" fmla="*/ 22 w 51"/>
              <a:gd name="T61" fmla="*/ 35 h 94"/>
              <a:gd name="T62" fmla="*/ 23 w 51"/>
              <a:gd name="T63" fmla="*/ 17 h 94"/>
              <a:gd name="T64" fmla="*/ 29 w 51"/>
              <a:gd name="T65" fmla="*/ 72 h 94"/>
              <a:gd name="T66" fmla="*/ 35 w 51"/>
              <a:gd name="T67" fmla="*/ 69 h 94"/>
              <a:gd name="T68" fmla="*/ 38 w 51"/>
              <a:gd name="T69" fmla="*/ 62 h 94"/>
              <a:gd name="T70" fmla="*/ 36 w 51"/>
              <a:gd name="T71" fmla="*/ 56 h 94"/>
              <a:gd name="T72" fmla="*/ 29 w 51"/>
              <a:gd name="T73" fmla="*/ 52 h 94"/>
              <a:gd name="T74" fmla="*/ 29 w 51"/>
              <a:gd name="T75" fmla="*/ 7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94">
                <a:moveTo>
                  <a:pt x="21" y="72"/>
                </a:moveTo>
                <a:cubicBezTo>
                  <a:pt x="22" y="50"/>
                  <a:pt x="22" y="50"/>
                  <a:pt x="22" y="50"/>
                </a:cubicBezTo>
                <a:cubicBezTo>
                  <a:pt x="15" y="47"/>
                  <a:pt x="10" y="44"/>
                  <a:pt x="7" y="40"/>
                </a:cubicBezTo>
                <a:cubicBezTo>
                  <a:pt x="4" y="36"/>
                  <a:pt x="3" y="31"/>
                  <a:pt x="3" y="26"/>
                </a:cubicBezTo>
                <a:cubicBezTo>
                  <a:pt x="3" y="20"/>
                  <a:pt x="5" y="15"/>
                  <a:pt x="9" y="11"/>
                </a:cubicBezTo>
                <a:cubicBezTo>
                  <a:pt x="12" y="8"/>
                  <a:pt x="17" y="6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6"/>
                  <a:pt x="41" y="8"/>
                  <a:pt x="44" y="11"/>
                </a:cubicBezTo>
                <a:cubicBezTo>
                  <a:pt x="47" y="15"/>
                  <a:pt x="49" y="19"/>
                  <a:pt x="50" y="24"/>
                </a:cubicBezTo>
                <a:cubicBezTo>
                  <a:pt x="37" y="25"/>
                  <a:pt x="37" y="25"/>
                  <a:pt x="37" y="25"/>
                </a:cubicBezTo>
                <a:cubicBezTo>
                  <a:pt x="36" y="21"/>
                  <a:pt x="34" y="18"/>
                  <a:pt x="30" y="17"/>
                </a:cubicBezTo>
                <a:cubicBezTo>
                  <a:pt x="30" y="37"/>
                  <a:pt x="30" y="37"/>
                  <a:pt x="30" y="37"/>
                </a:cubicBezTo>
                <a:cubicBezTo>
                  <a:pt x="38" y="40"/>
                  <a:pt x="44" y="43"/>
                  <a:pt x="47" y="47"/>
                </a:cubicBezTo>
                <a:cubicBezTo>
                  <a:pt x="50" y="50"/>
                  <a:pt x="51" y="55"/>
                  <a:pt x="51" y="61"/>
                </a:cubicBezTo>
                <a:cubicBezTo>
                  <a:pt x="51" y="67"/>
                  <a:pt x="49" y="72"/>
                  <a:pt x="45" y="76"/>
                </a:cubicBezTo>
                <a:cubicBezTo>
                  <a:pt x="41" y="81"/>
                  <a:pt x="36" y="83"/>
                  <a:pt x="29" y="84"/>
                </a:cubicBezTo>
                <a:cubicBezTo>
                  <a:pt x="28" y="94"/>
                  <a:pt x="28" y="94"/>
                  <a:pt x="28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21" y="84"/>
                  <a:pt x="21" y="84"/>
                  <a:pt x="21" y="84"/>
                </a:cubicBezTo>
                <a:cubicBezTo>
                  <a:pt x="15" y="83"/>
                  <a:pt x="10" y="81"/>
                  <a:pt x="6" y="77"/>
                </a:cubicBezTo>
                <a:cubicBezTo>
                  <a:pt x="3" y="73"/>
                  <a:pt x="1" y="68"/>
                  <a:pt x="0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2"/>
                  <a:pt x="15" y="65"/>
                  <a:pt x="16" y="67"/>
                </a:cubicBezTo>
                <a:cubicBezTo>
                  <a:pt x="18" y="69"/>
                  <a:pt x="19" y="71"/>
                  <a:pt x="21" y="72"/>
                </a:cubicBezTo>
                <a:close/>
                <a:moveTo>
                  <a:pt x="23" y="17"/>
                </a:moveTo>
                <a:cubicBezTo>
                  <a:pt x="21" y="17"/>
                  <a:pt x="19" y="18"/>
                  <a:pt x="18" y="20"/>
                </a:cubicBezTo>
                <a:cubicBezTo>
                  <a:pt x="16" y="22"/>
                  <a:pt x="16" y="23"/>
                  <a:pt x="16" y="25"/>
                </a:cubicBezTo>
                <a:cubicBezTo>
                  <a:pt x="16" y="27"/>
                  <a:pt x="16" y="29"/>
                  <a:pt x="17" y="31"/>
                </a:cubicBezTo>
                <a:cubicBezTo>
                  <a:pt x="18" y="32"/>
                  <a:pt x="20" y="34"/>
                  <a:pt x="22" y="35"/>
                </a:cubicBezTo>
                <a:lnTo>
                  <a:pt x="23" y="17"/>
                </a:lnTo>
                <a:close/>
                <a:moveTo>
                  <a:pt x="29" y="72"/>
                </a:moveTo>
                <a:cubicBezTo>
                  <a:pt x="32" y="72"/>
                  <a:pt x="34" y="71"/>
                  <a:pt x="35" y="69"/>
                </a:cubicBezTo>
                <a:cubicBezTo>
                  <a:pt x="37" y="67"/>
                  <a:pt x="38" y="65"/>
                  <a:pt x="38" y="62"/>
                </a:cubicBezTo>
                <a:cubicBezTo>
                  <a:pt x="38" y="60"/>
                  <a:pt x="38" y="58"/>
                  <a:pt x="36" y="56"/>
                </a:cubicBezTo>
                <a:cubicBezTo>
                  <a:pt x="35" y="54"/>
                  <a:pt x="33" y="53"/>
                  <a:pt x="29" y="52"/>
                </a:cubicBezTo>
                <a:lnTo>
                  <a:pt x="29" y="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ï$líḍé"/>
          <p:cNvSpPr/>
          <p:nvPr/>
        </p:nvSpPr>
        <p:spPr bwMode="auto">
          <a:xfrm>
            <a:off x="5054849" y="5100861"/>
            <a:ext cx="409223" cy="494684"/>
          </a:xfrm>
          <a:custGeom>
            <a:avLst/>
            <a:gdLst>
              <a:gd name="T0" fmla="*/ 186 w 498"/>
              <a:gd name="T1" fmla="*/ 490 h 602"/>
              <a:gd name="T2" fmla="*/ 412 w 498"/>
              <a:gd name="T3" fmla="*/ 138 h 602"/>
              <a:gd name="T4" fmla="*/ 422 w 498"/>
              <a:gd name="T5" fmla="*/ 150 h 602"/>
              <a:gd name="T6" fmla="*/ 440 w 498"/>
              <a:gd name="T7" fmla="*/ 180 h 602"/>
              <a:gd name="T8" fmla="*/ 192 w 498"/>
              <a:gd name="T9" fmla="*/ 516 h 602"/>
              <a:gd name="T10" fmla="*/ 102 w 498"/>
              <a:gd name="T11" fmla="*/ 550 h 602"/>
              <a:gd name="T12" fmla="*/ 62 w 498"/>
              <a:gd name="T13" fmla="*/ 568 h 602"/>
              <a:gd name="T14" fmla="*/ 42 w 498"/>
              <a:gd name="T15" fmla="*/ 572 h 602"/>
              <a:gd name="T16" fmla="*/ 38 w 498"/>
              <a:gd name="T17" fmla="*/ 570 h 602"/>
              <a:gd name="T18" fmla="*/ 32 w 498"/>
              <a:gd name="T19" fmla="*/ 560 h 602"/>
              <a:gd name="T20" fmla="*/ 30 w 498"/>
              <a:gd name="T21" fmla="*/ 536 h 602"/>
              <a:gd name="T22" fmla="*/ 32 w 498"/>
              <a:gd name="T23" fmla="*/ 502 h 602"/>
              <a:gd name="T24" fmla="*/ 34 w 498"/>
              <a:gd name="T25" fmla="*/ 502 h 602"/>
              <a:gd name="T26" fmla="*/ 34 w 498"/>
              <a:gd name="T27" fmla="*/ 500 h 602"/>
              <a:gd name="T28" fmla="*/ 48 w 498"/>
              <a:gd name="T29" fmla="*/ 500 h 602"/>
              <a:gd name="T30" fmla="*/ 56 w 498"/>
              <a:gd name="T31" fmla="*/ 504 h 602"/>
              <a:gd name="T32" fmla="*/ 76 w 498"/>
              <a:gd name="T33" fmla="*/ 516 h 602"/>
              <a:gd name="T34" fmla="*/ 90 w 498"/>
              <a:gd name="T35" fmla="*/ 530 h 602"/>
              <a:gd name="T36" fmla="*/ 100 w 498"/>
              <a:gd name="T37" fmla="*/ 540 h 602"/>
              <a:gd name="T38" fmla="*/ 102 w 498"/>
              <a:gd name="T39" fmla="*/ 550 h 602"/>
              <a:gd name="T40" fmla="*/ 288 w 498"/>
              <a:gd name="T41" fmla="*/ 72 h 602"/>
              <a:gd name="T42" fmla="*/ 308 w 498"/>
              <a:gd name="T43" fmla="*/ 76 h 602"/>
              <a:gd name="T44" fmla="*/ 334 w 498"/>
              <a:gd name="T45" fmla="*/ 86 h 602"/>
              <a:gd name="T46" fmla="*/ 70 w 498"/>
              <a:gd name="T47" fmla="*/ 396 h 602"/>
              <a:gd name="T48" fmla="*/ 288 w 498"/>
              <a:gd name="T49" fmla="*/ 72 h 602"/>
              <a:gd name="T50" fmla="*/ 130 w 498"/>
              <a:gd name="T51" fmla="*/ 480 h 602"/>
              <a:gd name="T52" fmla="*/ 130 w 498"/>
              <a:gd name="T53" fmla="*/ 444 h 602"/>
              <a:gd name="T54" fmla="*/ 130 w 498"/>
              <a:gd name="T55" fmla="*/ 442 h 602"/>
              <a:gd name="T56" fmla="*/ 118 w 498"/>
              <a:gd name="T57" fmla="*/ 442 h 602"/>
              <a:gd name="T58" fmla="*/ 356 w 498"/>
              <a:gd name="T59" fmla="*/ 96 h 602"/>
              <a:gd name="T60" fmla="*/ 378 w 498"/>
              <a:gd name="T61" fmla="*/ 108 h 602"/>
              <a:gd name="T62" fmla="*/ 396 w 498"/>
              <a:gd name="T63" fmla="*/ 122 h 602"/>
              <a:gd name="T64" fmla="*/ 130 w 498"/>
              <a:gd name="T65" fmla="*/ 480 h 602"/>
              <a:gd name="T66" fmla="*/ 432 w 498"/>
              <a:gd name="T67" fmla="*/ 38 h 602"/>
              <a:gd name="T68" fmla="*/ 388 w 498"/>
              <a:gd name="T69" fmla="*/ 14 h 602"/>
              <a:gd name="T70" fmla="*/ 350 w 498"/>
              <a:gd name="T71" fmla="*/ 2 h 602"/>
              <a:gd name="T72" fmla="*/ 322 w 498"/>
              <a:gd name="T73" fmla="*/ 0 h 602"/>
              <a:gd name="T74" fmla="*/ 308 w 498"/>
              <a:gd name="T75" fmla="*/ 4 h 602"/>
              <a:gd name="T76" fmla="*/ 260 w 498"/>
              <a:gd name="T77" fmla="*/ 70 h 602"/>
              <a:gd name="T78" fmla="*/ 8 w 498"/>
              <a:gd name="T79" fmla="*/ 408 h 602"/>
              <a:gd name="T80" fmla="*/ 2 w 498"/>
              <a:gd name="T81" fmla="*/ 450 h 602"/>
              <a:gd name="T82" fmla="*/ 0 w 498"/>
              <a:gd name="T83" fmla="*/ 516 h 602"/>
              <a:gd name="T84" fmla="*/ 0 w 498"/>
              <a:gd name="T85" fmla="*/ 538 h 602"/>
              <a:gd name="T86" fmla="*/ 6 w 498"/>
              <a:gd name="T87" fmla="*/ 578 h 602"/>
              <a:gd name="T88" fmla="*/ 12 w 498"/>
              <a:gd name="T89" fmla="*/ 598 h 602"/>
              <a:gd name="T90" fmla="*/ 14 w 498"/>
              <a:gd name="T91" fmla="*/ 602 h 602"/>
              <a:gd name="T92" fmla="*/ 24 w 498"/>
              <a:gd name="T93" fmla="*/ 602 h 602"/>
              <a:gd name="T94" fmla="*/ 62 w 498"/>
              <a:gd name="T95" fmla="*/ 596 h 602"/>
              <a:gd name="T96" fmla="*/ 448 w 498"/>
              <a:gd name="T97" fmla="*/ 210 h 602"/>
              <a:gd name="T98" fmla="*/ 478 w 498"/>
              <a:gd name="T99" fmla="*/ 168 h 602"/>
              <a:gd name="T100" fmla="*/ 496 w 498"/>
              <a:gd name="T101" fmla="*/ 144 h 602"/>
              <a:gd name="T102" fmla="*/ 498 w 498"/>
              <a:gd name="T103" fmla="*/ 128 h 602"/>
              <a:gd name="T104" fmla="*/ 488 w 498"/>
              <a:gd name="T105" fmla="*/ 100 h 602"/>
              <a:gd name="T106" fmla="*/ 466 w 498"/>
              <a:gd name="T107" fmla="*/ 68 h 602"/>
              <a:gd name="T108" fmla="*/ 432 w 498"/>
              <a:gd name="T109" fmla="*/ 38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98" h="602">
                <a:moveTo>
                  <a:pt x="192" y="516"/>
                </a:moveTo>
                <a:lnTo>
                  <a:pt x="186" y="490"/>
                </a:lnTo>
                <a:lnTo>
                  <a:pt x="144" y="500"/>
                </a:lnTo>
                <a:lnTo>
                  <a:pt x="412" y="138"/>
                </a:lnTo>
                <a:lnTo>
                  <a:pt x="412" y="138"/>
                </a:lnTo>
                <a:lnTo>
                  <a:pt x="422" y="150"/>
                </a:lnTo>
                <a:lnTo>
                  <a:pt x="428" y="160"/>
                </a:lnTo>
                <a:lnTo>
                  <a:pt x="440" y="180"/>
                </a:lnTo>
                <a:lnTo>
                  <a:pt x="192" y="516"/>
                </a:lnTo>
                <a:lnTo>
                  <a:pt x="192" y="516"/>
                </a:lnTo>
                <a:close/>
                <a:moveTo>
                  <a:pt x="102" y="550"/>
                </a:moveTo>
                <a:lnTo>
                  <a:pt x="102" y="550"/>
                </a:lnTo>
                <a:lnTo>
                  <a:pt x="80" y="560"/>
                </a:lnTo>
                <a:lnTo>
                  <a:pt x="62" y="568"/>
                </a:lnTo>
                <a:lnTo>
                  <a:pt x="52" y="570"/>
                </a:lnTo>
                <a:lnTo>
                  <a:pt x="42" y="572"/>
                </a:lnTo>
                <a:lnTo>
                  <a:pt x="42" y="572"/>
                </a:lnTo>
                <a:lnTo>
                  <a:pt x="38" y="570"/>
                </a:lnTo>
                <a:lnTo>
                  <a:pt x="36" y="568"/>
                </a:lnTo>
                <a:lnTo>
                  <a:pt x="32" y="560"/>
                </a:lnTo>
                <a:lnTo>
                  <a:pt x="32" y="550"/>
                </a:lnTo>
                <a:lnTo>
                  <a:pt x="30" y="536"/>
                </a:lnTo>
                <a:lnTo>
                  <a:pt x="32" y="512"/>
                </a:lnTo>
                <a:lnTo>
                  <a:pt x="32" y="502"/>
                </a:lnTo>
                <a:lnTo>
                  <a:pt x="34" y="502"/>
                </a:lnTo>
                <a:lnTo>
                  <a:pt x="34" y="502"/>
                </a:lnTo>
                <a:lnTo>
                  <a:pt x="34" y="500"/>
                </a:lnTo>
                <a:lnTo>
                  <a:pt x="34" y="500"/>
                </a:lnTo>
                <a:lnTo>
                  <a:pt x="40" y="500"/>
                </a:lnTo>
                <a:lnTo>
                  <a:pt x="48" y="500"/>
                </a:lnTo>
                <a:lnTo>
                  <a:pt x="56" y="504"/>
                </a:lnTo>
                <a:lnTo>
                  <a:pt x="56" y="504"/>
                </a:lnTo>
                <a:lnTo>
                  <a:pt x="66" y="508"/>
                </a:lnTo>
                <a:lnTo>
                  <a:pt x="76" y="516"/>
                </a:lnTo>
                <a:lnTo>
                  <a:pt x="76" y="516"/>
                </a:lnTo>
                <a:lnTo>
                  <a:pt x="90" y="530"/>
                </a:lnTo>
                <a:lnTo>
                  <a:pt x="100" y="540"/>
                </a:lnTo>
                <a:lnTo>
                  <a:pt x="100" y="540"/>
                </a:lnTo>
                <a:lnTo>
                  <a:pt x="102" y="546"/>
                </a:lnTo>
                <a:lnTo>
                  <a:pt x="102" y="550"/>
                </a:lnTo>
                <a:lnTo>
                  <a:pt x="102" y="550"/>
                </a:lnTo>
                <a:close/>
                <a:moveTo>
                  <a:pt x="288" y="72"/>
                </a:moveTo>
                <a:lnTo>
                  <a:pt x="288" y="72"/>
                </a:lnTo>
                <a:lnTo>
                  <a:pt x="308" y="76"/>
                </a:lnTo>
                <a:lnTo>
                  <a:pt x="334" y="84"/>
                </a:lnTo>
                <a:lnTo>
                  <a:pt x="334" y="86"/>
                </a:lnTo>
                <a:lnTo>
                  <a:pt x="70" y="444"/>
                </a:lnTo>
                <a:lnTo>
                  <a:pt x="70" y="396"/>
                </a:lnTo>
                <a:lnTo>
                  <a:pt x="46" y="398"/>
                </a:lnTo>
                <a:lnTo>
                  <a:pt x="288" y="72"/>
                </a:lnTo>
                <a:lnTo>
                  <a:pt x="288" y="72"/>
                </a:lnTo>
                <a:close/>
                <a:moveTo>
                  <a:pt x="130" y="480"/>
                </a:moveTo>
                <a:lnTo>
                  <a:pt x="130" y="480"/>
                </a:lnTo>
                <a:lnTo>
                  <a:pt x="130" y="444"/>
                </a:lnTo>
                <a:lnTo>
                  <a:pt x="130" y="444"/>
                </a:lnTo>
                <a:lnTo>
                  <a:pt x="130" y="442"/>
                </a:lnTo>
                <a:lnTo>
                  <a:pt x="126" y="442"/>
                </a:lnTo>
                <a:lnTo>
                  <a:pt x="118" y="442"/>
                </a:lnTo>
                <a:lnTo>
                  <a:pt x="92" y="452"/>
                </a:lnTo>
                <a:lnTo>
                  <a:pt x="356" y="96"/>
                </a:lnTo>
                <a:lnTo>
                  <a:pt x="356" y="96"/>
                </a:lnTo>
                <a:lnTo>
                  <a:pt x="378" y="108"/>
                </a:lnTo>
                <a:lnTo>
                  <a:pt x="378" y="108"/>
                </a:lnTo>
                <a:lnTo>
                  <a:pt x="396" y="122"/>
                </a:lnTo>
                <a:lnTo>
                  <a:pt x="130" y="480"/>
                </a:lnTo>
                <a:lnTo>
                  <a:pt x="130" y="480"/>
                </a:lnTo>
                <a:close/>
                <a:moveTo>
                  <a:pt x="432" y="38"/>
                </a:moveTo>
                <a:lnTo>
                  <a:pt x="432" y="38"/>
                </a:lnTo>
                <a:lnTo>
                  <a:pt x="410" y="24"/>
                </a:lnTo>
                <a:lnTo>
                  <a:pt x="388" y="14"/>
                </a:lnTo>
                <a:lnTo>
                  <a:pt x="368" y="6"/>
                </a:lnTo>
                <a:lnTo>
                  <a:pt x="350" y="2"/>
                </a:lnTo>
                <a:lnTo>
                  <a:pt x="334" y="0"/>
                </a:lnTo>
                <a:lnTo>
                  <a:pt x="322" y="0"/>
                </a:lnTo>
                <a:lnTo>
                  <a:pt x="314" y="0"/>
                </a:lnTo>
                <a:lnTo>
                  <a:pt x="308" y="4"/>
                </a:lnTo>
                <a:lnTo>
                  <a:pt x="290" y="28"/>
                </a:lnTo>
                <a:lnTo>
                  <a:pt x="260" y="70"/>
                </a:lnTo>
                <a:lnTo>
                  <a:pt x="16" y="398"/>
                </a:lnTo>
                <a:lnTo>
                  <a:pt x="8" y="408"/>
                </a:lnTo>
                <a:lnTo>
                  <a:pt x="8" y="408"/>
                </a:lnTo>
                <a:lnTo>
                  <a:pt x="2" y="450"/>
                </a:lnTo>
                <a:lnTo>
                  <a:pt x="0" y="492"/>
                </a:lnTo>
                <a:lnTo>
                  <a:pt x="0" y="516"/>
                </a:lnTo>
                <a:lnTo>
                  <a:pt x="0" y="538"/>
                </a:lnTo>
                <a:lnTo>
                  <a:pt x="0" y="538"/>
                </a:lnTo>
                <a:lnTo>
                  <a:pt x="2" y="560"/>
                </a:lnTo>
                <a:lnTo>
                  <a:pt x="6" y="578"/>
                </a:lnTo>
                <a:lnTo>
                  <a:pt x="10" y="594"/>
                </a:lnTo>
                <a:lnTo>
                  <a:pt x="12" y="598"/>
                </a:lnTo>
                <a:lnTo>
                  <a:pt x="14" y="602"/>
                </a:lnTo>
                <a:lnTo>
                  <a:pt x="14" y="602"/>
                </a:lnTo>
                <a:lnTo>
                  <a:pt x="18" y="602"/>
                </a:lnTo>
                <a:lnTo>
                  <a:pt x="24" y="602"/>
                </a:lnTo>
                <a:lnTo>
                  <a:pt x="40" y="600"/>
                </a:lnTo>
                <a:lnTo>
                  <a:pt x="62" y="596"/>
                </a:lnTo>
                <a:lnTo>
                  <a:pt x="196" y="548"/>
                </a:lnTo>
                <a:lnTo>
                  <a:pt x="448" y="210"/>
                </a:lnTo>
                <a:lnTo>
                  <a:pt x="452" y="204"/>
                </a:lnTo>
                <a:lnTo>
                  <a:pt x="478" y="168"/>
                </a:lnTo>
                <a:lnTo>
                  <a:pt x="496" y="144"/>
                </a:lnTo>
                <a:lnTo>
                  <a:pt x="496" y="144"/>
                </a:lnTo>
                <a:lnTo>
                  <a:pt x="498" y="138"/>
                </a:lnTo>
                <a:lnTo>
                  <a:pt x="498" y="128"/>
                </a:lnTo>
                <a:lnTo>
                  <a:pt x="494" y="114"/>
                </a:lnTo>
                <a:lnTo>
                  <a:pt x="488" y="100"/>
                </a:lnTo>
                <a:lnTo>
                  <a:pt x="478" y="84"/>
                </a:lnTo>
                <a:lnTo>
                  <a:pt x="466" y="68"/>
                </a:lnTo>
                <a:lnTo>
                  <a:pt x="450" y="52"/>
                </a:lnTo>
                <a:lnTo>
                  <a:pt x="432" y="38"/>
                </a:lnTo>
                <a:lnTo>
                  <a:pt x="432" y="3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B0ED11-72CD-4AA9-8795-6791F6EBB2E4}"/>
              </a:ext>
            </a:extLst>
          </p:cNvPr>
          <p:cNvGrpSpPr/>
          <p:nvPr/>
        </p:nvGrpSpPr>
        <p:grpSpPr>
          <a:xfrm>
            <a:off x="673099" y="4156679"/>
            <a:ext cx="2656201" cy="1533349"/>
            <a:chOff x="673099" y="4156679"/>
            <a:chExt cx="2656201" cy="1533349"/>
          </a:xfrm>
        </p:grpSpPr>
        <p:sp>
          <p:nvSpPr>
            <p:cNvPr id="13" name="işļiḑè"/>
            <p:cNvSpPr txBox="1"/>
            <p:nvPr/>
          </p:nvSpPr>
          <p:spPr bwMode="auto">
            <a:xfrm>
              <a:off x="673099" y="4156679"/>
              <a:ext cx="2609319" cy="6762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</a:rPr>
                <a:t>UML</a:t>
              </a:r>
              <a:r>
                <a:rPr lang="zh-CN" altLang="en-US" b="1" dirty="0">
                  <a:solidFill>
                    <a:srgbClr val="000000"/>
                  </a:solidFill>
                </a:rPr>
                <a:t>中的图</a:t>
              </a:r>
              <a:endParaRPr lang="en-US" altLang="zh-CN" b="1" dirty="0">
                <a:solidFill>
                  <a:srgbClr val="000000"/>
                </a:solidFill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</a:rPr>
                <a:t>可以分为五大类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iSḷiḋé"/>
            <p:cNvSpPr/>
            <p:nvPr/>
          </p:nvSpPr>
          <p:spPr bwMode="auto">
            <a:xfrm>
              <a:off x="673099" y="4823073"/>
              <a:ext cx="2656201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五大类</a:t>
              </a:r>
              <a:r>
                <a:rPr lang="en-US" altLang="zh-CN" sz="1200" dirty="0">
                  <a:solidFill>
                    <a:srgbClr val="000000"/>
                  </a:solidFill>
                </a:rPr>
                <a:t>UML</a:t>
              </a:r>
              <a:r>
                <a:rPr lang="zh-CN" altLang="en-US" sz="1200" dirty="0">
                  <a:solidFill>
                    <a:srgbClr val="000000"/>
                  </a:solidFill>
                </a:rPr>
                <a:t>图中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包含了</a:t>
              </a:r>
              <a:r>
                <a:rPr lang="en-US" altLang="zh-CN" sz="1200" dirty="0">
                  <a:solidFill>
                    <a:srgbClr val="000000"/>
                  </a:solidFill>
                </a:rPr>
                <a:t>13</a:t>
              </a:r>
              <a:r>
                <a:rPr lang="zh-CN" altLang="en-US" sz="1200" dirty="0">
                  <a:solidFill>
                    <a:srgbClr val="000000"/>
                  </a:solidFill>
                </a:rPr>
                <a:t>种图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01CFE047-256C-4A1A-9E79-5C994EC1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26" y="2101300"/>
            <a:ext cx="4685714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8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9A7CAD4-C13E-41B9-A984-DDA9B4C6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4" y="1562786"/>
            <a:ext cx="4084749" cy="373242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用例图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从用户角度描述系统功能</a:t>
            </a:r>
            <a:endParaRPr lang="en-US" altLang="zh-CN" dirty="0"/>
          </a:p>
          <a:p>
            <a:pPr algn="ctr"/>
            <a:r>
              <a:rPr lang="zh-CN" altLang="en-US" dirty="0"/>
              <a:t>并指出各功能的操作者</a:t>
            </a:r>
          </a:p>
        </p:txBody>
      </p:sp>
    </p:spTree>
    <p:extLst>
      <p:ext uri="{BB962C8B-B14F-4D97-AF65-F5344CB8AC3E}">
        <p14:creationId xmlns:p14="http://schemas.microsoft.com/office/powerpoint/2010/main" val="2054674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693545" y="22865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类图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869122" y="2882136"/>
            <a:ext cx="276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图形化地描述一个系统的</a:t>
            </a:r>
            <a:endParaRPr lang="en-US" altLang="zh-CN" sz="1600" dirty="0"/>
          </a:p>
          <a:p>
            <a:pPr algn="ctr"/>
            <a:r>
              <a:rPr lang="zh-CN" altLang="en-US" sz="1600" dirty="0"/>
              <a:t>设计部分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EEF8F3-FAE0-4647-BE5A-4A8AC8ABB5AF}"/>
              </a:ext>
            </a:extLst>
          </p:cNvPr>
          <p:cNvSpPr txBox="1"/>
          <p:nvPr/>
        </p:nvSpPr>
        <p:spPr>
          <a:xfrm>
            <a:off x="1784985" y="374069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对象图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796477-2092-4447-9912-E5D3784020FE}"/>
              </a:ext>
            </a:extLst>
          </p:cNvPr>
          <p:cNvSpPr txBox="1"/>
          <p:nvPr/>
        </p:nvSpPr>
        <p:spPr>
          <a:xfrm>
            <a:off x="1960562" y="4336266"/>
            <a:ext cx="27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类图的实例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5B0D93-4779-4590-B25D-8CF89B73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281" y="1511538"/>
            <a:ext cx="3418597" cy="44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35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状态机图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描述一个实体基于事件反应的动态行为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07AF51-4C90-477A-BFB8-3BFD3101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345496"/>
            <a:ext cx="6727632" cy="21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95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活动图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描述系统中各种活动的</a:t>
            </a:r>
            <a:endParaRPr lang="en-US" altLang="zh-CN" dirty="0"/>
          </a:p>
          <a:p>
            <a:pPr algn="ctr"/>
            <a:r>
              <a:rPr lang="zh-CN" altLang="en-US" dirty="0"/>
              <a:t>执行顺序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C2494-D0F4-4700-9994-DB93D94E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08" y="2232473"/>
            <a:ext cx="4552381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顺序图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描述了对象之间动态的</a:t>
            </a:r>
            <a:endParaRPr lang="en-US" altLang="zh-CN" dirty="0"/>
          </a:p>
          <a:p>
            <a:pPr algn="ctr"/>
            <a:r>
              <a:rPr lang="zh-CN" altLang="en-US" dirty="0"/>
              <a:t>交互关系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44B258-C50E-4B1D-B581-B947CDB1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408" y="1661688"/>
            <a:ext cx="2952381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1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通信图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显示组件及其交互关系的空间组织结构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2D33CB-1EF2-4461-ACD7-A0A20469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123" y="1837878"/>
            <a:ext cx="5580952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9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构件图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描述代码部件的物理结构及个部件之间的依赖关系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819C3D-F4D8-4B62-AB53-BA229B1F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80" y="2233116"/>
            <a:ext cx="6095238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7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部署图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描述系统中硬件和软件</a:t>
            </a:r>
            <a:endParaRPr lang="en-US" altLang="zh-CN" dirty="0"/>
          </a:p>
          <a:p>
            <a:pPr algn="ctr"/>
            <a:r>
              <a:rPr lang="zh-CN" altLang="en-US" dirty="0"/>
              <a:t>的物理配置情况</a:t>
            </a:r>
            <a:endParaRPr lang="en-US" altLang="zh-CN" dirty="0"/>
          </a:p>
          <a:p>
            <a:pPr algn="ctr"/>
            <a:r>
              <a:rPr lang="zh-CN" altLang="en-US" dirty="0"/>
              <a:t>和系统体系结构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1A9B87-C230-47DE-A0E5-2263270C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89" y="1752569"/>
            <a:ext cx="6647619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16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UML2.0</a:t>
            </a:r>
            <a:r>
              <a:rPr lang="zh-CN" altLang="en-US" dirty="0">
                <a:solidFill>
                  <a:schemeClr val="bg1"/>
                </a:solidFill>
              </a:rPr>
              <a:t>新特性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UML2.0</a:t>
            </a:r>
            <a:r>
              <a:rPr lang="zh-CN" altLang="en-US" dirty="0">
                <a:solidFill>
                  <a:schemeClr val="bg1"/>
                </a:solidFill>
              </a:rPr>
              <a:t>在可视化建模方面进行了许多改革和创新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42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简介及历史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什么是</a:t>
            </a:r>
            <a:r>
              <a:rPr lang="en-US" altLang="zh-CN" dirty="0">
                <a:solidFill>
                  <a:schemeClr val="bg1"/>
                </a:solidFill>
              </a:rPr>
              <a:t>UML</a:t>
            </a:r>
          </a:p>
          <a:p>
            <a:pPr lvl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的发展历程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UML2.0</a:t>
            </a:r>
            <a:r>
              <a:rPr lang="zh-CN" altLang="en-US" dirty="0"/>
              <a:t>新特性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pSp>
        <p:nvGrpSpPr>
          <p:cNvPr id="5" name="ebba2635-672c-44a3-9a32-a22c2432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68224" cy="4140459"/>
            <a:chOff x="669925" y="1628800"/>
            <a:chExt cx="10868224" cy="4140459"/>
          </a:xfrm>
        </p:grpSpPr>
        <p:sp>
          <p:nvSpPr>
            <p:cNvPr id="6" name="ïśḻïḓè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ṥľîḓé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ľîde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ḻïdê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śḷíḓe"/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zh-CN" altLang="en-US" sz="2400" b="1" spc="-20" dirty="0">
                  <a:solidFill>
                    <a:schemeClr val="accent6"/>
                  </a:solidFill>
                </a:rPr>
                <a:t>新特性</a:t>
              </a:r>
            </a:p>
          </p:txBody>
        </p:sp>
        <p:sp>
          <p:nvSpPr>
            <p:cNvPr id="15" name="iṣ1iḓê"/>
            <p:cNvSpPr txBox="1"/>
            <p:nvPr/>
          </p:nvSpPr>
          <p:spPr>
            <a:xfrm>
              <a:off x="669925" y="1902075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600" b="1" dirty="0"/>
                <a:t>用例图</a:t>
              </a:r>
            </a:p>
          </p:txBody>
        </p:sp>
        <p:sp>
          <p:nvSpPr>
            <p:cNvPr id="17" name="iṧ1îḋè"/>
            <p:cNvSpPr txBox="1"/>
            <p:nvPr/>
          </p:nvSpPr>
          <p:spPr>
            <a:xfrm>
              <a:off x="669925" y="4936849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600" b="1" dirty="0"/>
                <a:t>顺序图</a:t>
              </a:r>
            </a:p>
          </p:txBody>
        </p:sp>
        <p:sp>
          <p:nvSpPr>
            <p:cNvPr id="19" name="íş1ïḋè"/>
            <p:cNvSpPr txBox="1"/>
            <p:nvPr/>
          </p:nvSpPr>
          <p:spPr>
            <a:xfrm>
              <a:off x="8910446" y="183702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b="1" dirty="0"/>
                <a:t>活动图</a:t>
              </a:r>
            </a:p>
          </p:txBody>
        </p:sp>
        <p:sp>
          <p:nvSpPr>
            <p:cNvPr id="21" name="îs1îďe"/>
            <p:cNvSpPr txBox="1"/>
            <p:nvPr/>
          </p:nvSpPr>
          <p:spPr>
            <a:xfrm>
              <a:off x="8902409" y="497455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b="1" dirty="0"/>
                <a:t>构件图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670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UML2.0</a:t>
            </a:r>
            <a:r>
              <a:rPr lang="zh-CN" altLang="en-US" dirty="0"/>
              <a:t>中的新图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814735" y="2551966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交互概览图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990312" y="3428999"/>
            <a:ext cx="276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描述系统中硬件和软件</a:t>
            </a:r>
            <a:endParaRPr lang="en-US" altLang="zh-CN" dirty="0"/>
          </a:p>
          <a:p>
            <a:pPr algn="ctr"/>
            <a:r>
              <a:rPr lang="zh-CN" altLang="en-US" dirty="0"/>
              <a:t>的物理配置情况</a:t>
            </a:r>
            <a:endParaRPr lang="en-US" altLang="zh-CN" dirty="0"/>
          </a:p>
          <a:p>
            <a:pPr algn="ctr"/>
            <a:r>
              <a:rPr lang="zh-CN" altLang="en-US" dirty="0"/>
              <a:t>和系统体系结构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CAAEB0-A79F-446F-89DD-7F87220C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5" y="1401617"/>
            <a:ext cx="4552715" cy="49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4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UML2.0</a:t>
            </a:r>
            <a:r>
              <a:rPr lang="zh-CN" altLang="en-US" dirty="0"/>
              <a:t>中的新图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381102" y="2501433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包图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556679" y="3378466"/>
            <a:ext cx="276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描述系统中硬件和软件</a:t>
            </a:r>
            <a:endParaRPr lang="en-US" altLang="zh-CN" dirty="0"/>
          </a:p>
          <a:p>
            <a:pPr algn="ctr"/>
            <a:r>
              <a:rPr lang="zh-CN" altLang="en-US" dirty="0"/>
              <a:t>的物理配置情况</a:t>
            </a:r>
            <a:endParaRPr lang="en-US" altLang="zh-CN" dirty="0"/>
          </a:p>
          <a:p>
            <a:pPr algn="ctr"/>
            <a:r>
              <a:rPr lang="zh-CN" altLang="en-US" dirty="0"/>
              <a:t>和系统体系结构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7EF07-3C0E-4419-8616-972C5165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38" y="2691316"/>
            <a:ext cx="7123599" cy="18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6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UML2.0</a:t>
            </a:r>
            <a:r>
              <a:rPr lang="zh-CN" altLang="en-US" dirty="0"/>
              <a:t>中的新图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249127" y="2503567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组合结构图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424704" y="3380600"/>
            <a:ext cx="276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描述系统中硬件和软件</a:t>
            </a:r>
            <a:endParaRPr lang="en-US" altLang="zh-CN" dirty="0"/>
          </a:p>
          <a:p>
            <a:pPr algn="ctr"/>
            <a:r>
              <a:rPr lang="zh-CN" altLang="en-US" dirty="0"/>
              <a:t>的物理配置情况</a:t>
            </a:r>
            <a:endParaRPr lang="en-US" altLang="zh-CN" dirty="0"/>
          </a:p>
          <a:p>
            <a:pPr algn="ctr"/>
            <a:r>
              <a:rPr lang="zh-CN" altLang="en-US" dirty="0"/>
              <a:t>和系统体系结构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6427DD-FFEF-4DA6-A62E-C12D2AF2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15" y="1978782"/>
            <a:ext cx="6943150" cy="38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18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UML2.0</a:t>
            </a:r>
            <a:r>
              <a:rPr lang="zh-CN" altLang="en-US" dirty="0"/>
              <a:t>中的新图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2B4F0B-73B7-4310-A760-5F7CB1D74370}"/>
              </a:ext>
            </a:extLst>
          </p:cNvPr>
          <p:cNvSpPr txBox="1"/>
          <p:nvPr/>
        </p:nvSpPr>
        <p:spPr>
          <a:xfrm>
            <a:off x="1447090" y="2551967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时间图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E8FE01-1B15-4A05-864C-05F85FBC9FD1}"/>
              </a:ext>
            </a:extLst>
          </p:cNvPr>
          <p:cNvSpPr txBox="1"/>
          <p:nvPr/>
        </p:nvSpPr>
        <p:spPr>
          <a:xfrm>
            <a:off x="1622667" y="3429000"/>
            <a:ext cx="276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描述系统中硬件和软件</a:t>
            </a:r>
            <a:endParaRPr lang="en-US" altLang="zh-CN" dirty="0"/>
          </a:p>
          <a:p>
            <a:pPr algn="ctr"/>
            <a:r>
              <a:rPr lang="zh-CN" altLang="en-US" dirty="0"/>
              <a:t>的物理配置情况</a:t>
            </a:r>
            <a:endParaRPr lang="en-US" altLang="zh-CN" dirty="0"/>
          </a:p>
          <a:p>
            <a:pPr algn="ctr"/>
            <a:r>
              <a:rPr lang="zh-CN" altLang="en-US" dirty="0"/>
              <a:t>和系统体系结构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4D8605-5A03-4D4C-8A30-53FC482A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304987"/>
            <a:ext cx="6429375" cy="46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8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系统开发阶段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系统开发的五个阶段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59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iṧļíḍè"/>
          <p:cNvSpPr/>
          <p:nvPr/>
        </p:nvSpPr>
        <p:spPr bwMode="auto">
          <a:xfrm>
            <a:off x="4408488" y="3429000"/>
            <a:ext cx="4649788" cy="1825625"/>
          </a:xfrm>
          <a:custGeom>
            <a:avLst/>
            <a:gdLst>
              <a:gd name="T0" fmla="*/ 661 w 692"/>
              <a:gd name="T1" fmla="*/ 0 h 272"/>
              <a:gd name="T2" fmla="*/ 190 w 692"/>
              <a:gd name="T3" fmla="*/ 121 h 272"/>
              <a:gd name="T4" fmla="*/ 3 w 692"/>
              <a:gd name="T5" fmla="*/ 169 h 272"/>
              <a:gd name="T6" fmla="*/ 0 w 692"/>
              <a:gd name="T7" fmla="*/ 174 h 272"/>
              <a:gd name="T8" fmla="*/ 98 w 692"/>
              <a:gd name="T9" fmla="*/ 272 h 272"/>
              <a:gd name="T10" fmla="*/ 692 w 692"/>
              <a:gd name="T11" fmla="*/ 120 h 272"/>
              <a:gd name="T12" fmla="*/ 661 w 692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2" h="272">
                <a:moveTo>
                  <a:pt x="661" y="0"/>
                </a:moveTo>
                <a:cubicBezTo>
                  <a:pt x="190" y="121"/>
                  <a:pt x="190" y="121"/>
                  <a:pt x="190" y="121"/>
                </a:cubicBezTo>
                <a:cubicBezTo>
                  <a:pt x="3" y="169"/>
                  <a:pt x="3" y="169"/>
                  <a:pt x="3" y="169"/>
                </a:cubicBezTo>
                <a:cubicBezTo>
                  <a:pt x="0" y="174"/>
                  <a:pt x="0" y="174"/>
                  <a:pt x="0" y="174"/>
                </a:cubicBezTo>
                <a:cubicBezTo>
                  <a:pt x="7" y="182"/>
                  <a:pt x="90" y="265"/>
                  <a:pt x="98" y="272"/>
                </a:cubicBezTo>
                <a:cubicBezTo>
                  <a:pt x="296" y="222"/>
                  <a:pt x="494" y="171"/>
                  <a:pt x="692" y="120"/>
                </a:cubicBezTo>
                <a:lnTo>
                  <a:pt x="661" y="0"/>
                </a:lnTo>
                <a:close/>
              </a:path>
            </a:pathLst>
          </a:custGeom>
          <a:solidFill>
            <a:schemeClr val="accent4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$ļîḍé"/>
          <p:cNvSpPr/>
          <p:nvPr/>
        </p:nvSpPr>
        <p:spPr bwMode="auto">
          <a:xfrm>
            <a:off x="2668588" y="1176337"/>
            <a:ext cx="4387850" cy="1751013"/>
          </a:xfrm>
          <a:custGeom>
            <a:avLst/>
            <a:gdLst>
              <a:gd name="T0" fmla="*/ 2633 w 2764"/>
              <a:gd name="T1" fmla="*/ 0 h 1103"/>
              <a:gd name="T2" fmla="*/ 774 w 2764"/>
              <a:gd name="T3" fmla="*/ 473 h 1103"/>
              <a:gd name="T4" fmla="*/ 0 w 2764"/>
              <a:gd name="T5" fmla="*/ 672 h 1103"/>
              <a:gd name="T6" fmla="*/ 372 w 2764"/>
              <a:gd name="T7" fmla="*/ 1043 h 1103"/>
              <a:gd name="T8" fmla="*/ 432 w 2764"/>
              <a:gd name="T9" fmla="*/ 1103 h 1103"/>
              <a:gd name="T10" fmla="*/ 2764 w 2764"/>
              <a:gd name="T11" fmla="*/ 507 h 1103"/>
              <a:gd name="T12" fmla="*/ 2633 w 2764"/>
              <a:gd name="T13" fmla="*/ 0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4" h="1103">
                <a:moveTo>
                  <a:pt x="2633" y="0"/>
                </a:moveTo>
                <a:lnTo>
                  <a:pt x="774" y="473"/>
                </a:lnTo>
                <a:lnTo>
                  <a:pt x="0" y="672"/>
                </a:lnTo>
                <a:lnTo>
                  <a:pt x="372" y="1043"/>
                </a:lnTo>
                <a:lnTo>
                  <a:pt x="432" y="1103"/>
                </a:lnTo>
                <a:lnTo>
                  <a:pt x="2764" y="507"/>
                </a:lnTo>
                <a:lnTo>
                  <a:pt x="2633" y="0"/>
                </a:lnTo>
                <a:close/>
              </a:path>
            </a:pathLst>
          </a:custGeom>
          <a:solidFill>
            <a:schemeClr val="accent2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ṥ1îdè"/>
          <p:cNvSpPr/>
          <p:nvPr/>
        </p:nvSpPr>
        <p:spPr bwMode="auto">
          <a:xfrm>
            <a:off x="2662238" y="7937"/>
            <a:ext cx="2606675" cy="2235200"/>
          </a:xfrm>
          <a:custGeom>
            <a:avLst/>
            <a:gdLst>
              <a:gd name="T0" fmla="*/ 4 w 1642"/>
              <a:gd name="T1" fmla="*/ 1408 h 1408"/>
              <a:gd name="T2" fmla="*/ 778 w 1642"/>
              <a:gd name="T3" fmla="*/ 1209 h 1408"/>
              <a:gd name="T4" fmla="*/ 1642 w 1642"/>
              <a:gd name="T5" fmla="*/ 0 h 1408"/>
              <a:gd name="T6" fmla="*/ 999 w 1642"/>
              <a:gd name="T7" fmla="*/ 0 h 1408"/>
              <a:gd name="T8" fmla="*/ 0 w 1642"/>
              <a:gd name="T9" fmla="*/ 1403 h 1408"/>
              <a:gd name="T10" fmla="*/ 4 w 1642"/>
              <a:gd name="T11" fmla="*/ 1408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2" h="1408">
                <a:moveTo>
                  <a:pt x="4" y="1408"/>
                </a:moveTo>
                <a:lnTo>
                  <a:pt x="778" y="1209"/>
                </a:lnTo>
                <a:lnTo>
                  <a:pt x="1642" y="0"/>
                </a:lnTo>
                <a:lnTo>
                  <a:pt x="999" y="0"/>
                </a:lnTo>
                <a:lnTo>
                  <a:pt x="0" y="1403"/>
                </a:lnTo>
                <a:lnTo>
                  <a:pt x="4" y="1408"/>
                </a:lnTo>
                <a:close/>
              </a:path>
            </a:pathLst>
          </a:custGeom>
          <a:solidFill>
            <a:schemeClr val="accent1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ïṧlíḍé"/>
          <p:cNvSpPr/>
          <p:nvPr/>
        </p:nvSpPr>
        <p:spPr bwMode="auto">
          <a:xfrm>
            <a:off x="6418263" y="3429000"/>
            <a:ext cx="3036888" cy="3422650"/>
          </a:xfrm>
          <a:custGeom>
            <a:avLst/>
            <a:gdLst>
              <a:gd name="T0" fmla="*/ 1545 w 1913"/>
              <a:gd name="T1" fmla="*/ 9 h 2156"/>
              <a:gd name="T2" fmla="*/ 1536 w 1913"/>
              <a:gd name="T3" fmla="*/ 0 h 2156"/>
              <a:gd name="T4" fmla="*/ 0 w 1913"/>
              <a:gd name="T5" fmla="*/ 2156 h 2156"/>
              <a:gd name="T6" fmla="*/ 643 w 1913"/>
              <a:gd name="T7" fmla="*/ 2156 h 2156"/>
              <a:gd name="T8" fmla="*/ 1913 w 1913"/>
              <a:gd name="T9" fmla="*/ 377 h 2156"/>
              <a:gd name="T10" fmla="*/ 1545 w 1913"/>
              <a:gd name="T11" fmla="*/ 9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3" h="2156">
                <a:moveTo>
                  <a:pt x="1545" y="9"/>
                </a:moveTo>
                <a:lnTo>
                  <a:pt x="1536" y="0"/>
                </a:lnTo>
                <a:lnTo>
                  <a:pt x="0" y="2156"/>
                </a:lnTo>
                <a:lnTo>
                  <a:pt x="643" y="2156"/>
                </a:lnTo>
                <a:lnTo>
                  <a:pt x="1913" y="377"/>
                </a:lnTo>
                <a:lnTo>
                  <a:pt x="1545" y="9"/>
                </a:lnTo>
                <a:close/>
              </a:path>
            </a:pathLst>
          </a:custGeom>
          <a:solidFill>
            <a:schemeClr val="accent6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íṧḻîďe"/>
          <p:cNvSpPr/>
          <p:nvPr/>
        </p:nvSpPr>
        <p:spPr bwMode="auto">
          <a:xfrm>
            <a:off x="4429125" y="1176337"/>
            <a:ext cx="3016250" cy="3387725"/>
          </a:xfrm>
          <a:custGeom>
            <a:avLst/>
            <a:gdLst>
              <a:gd name="T0" fmla="*/ 1900 w 1900"/>
              <a:gd name="T1" fmla="*/ 376 h 2134"/>
              <a:gd name="T2" fmla="*/ 1532 w 1900"/>
              <a:gd name="T3" fmla="*/ 8 h 2134"/>
              <a:gd name="T4" fmla="*/ 1519 w 1900"/>
              <a:gd name="T5" fmla="*/ 0 h 2134"/>
              <a:gd name="T6" fmla="*/ 0 w 1900"/>
              <a:gd name="T7" fmla="*/ 2134 h 2134"/>
              <a:gd name="T8" fmla="*/ 791 w 1900"/>
              <a:gd name="T9" fmla="*/ 1931 h 2134"/>
              <a:gd name="T10" fmla="*/ 1900 w 1900"/>
              <a:gd name="T11" fmla="*/ 376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0" h="2134">
                <a:moveTo>
                  <a:pt x="1900" y="376"/>
                </a:moveTo>
                <a:lnTo>
                  <a:pt x="1532" y="8"/>
                </a:lnTo>
                <a:lnTo>
                  <a:pt x="1519" y="0"/>
                </a:lnTo>
                <a:lnTo>
                  <a:pt x="0" y="2134"/>
                </a:lnTo>
                <a:lnTo>
                  <a:pt x="791" y="1931"/>
                </a:lnTo>
                <a:lnTo>
                  <a:pt x="1900" y="376"/>
                </a:lnTo>
                <a:close/>
              </a:path>
            </a:pathLst>
          </a:custGeom>
          <a:solidFill>
            <a:schemeClr val="accent3"/>
          </a:solidFill>
          <a:ln w="26988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ṧľíde"/>
          <p:cNvSpPr/>
          <p:nvPr/>
        </p:nvSpPr>
        <p:spPr>
          <a:xfrm>
            <a:off x="3529635" y="5282067"/>
            <a:ext cx="2407615" cy="343059"/>
          </a:xfrm>
          <a:prstGeom prst="rect">
            <a:avLst/>
          </a:prstGeom>
        </p:spPr>
        <p:txBody>
          <a:bodyPr wrap="none" lIns="90000" tIns="46800" rIns="90000" bIns="46800" anchor="ctr">
            <a:normAutofit/>
          </a:bodyPr>
          <a:lstStyle/>
          <a:p>
            <a:pPr lvl="0" algn="r" defTabSz="914378">
              <a:defRPr/>
            </a:pPr>
            <a:r>
              <a:rPr lang="zh-CN" altLang="en-US" sz="1600" b="1" dirty="0"/>
              <a:t>程序实现</a:t>
            </a:r>
          </a:p>
        </p:txBody>
      </p:sp>
      <p:sp>
        <p:nvSpPr>
          <p:cNvPr id="19" name="îsļiḋê"/>
          <p:cNvSpPr/>
          <p:nvPr/>
        </p:nvSpPr>
        <p:spPr>
          <a:xfrm>
            <a:off x="7658101" y="2025733"/>
            <a:ext cx="2457329" cy="343059"/>
          </a:xfrm>
          <a:prstGeom prst="rect">
            <a:avLst/>
          </a:prstGeom>
        </p:spPr>
        <p:txBody>
          <a:bodyPr wrap="none" lIns="90000" tIns="46800" rIns="90000" bIns="46800" anchor="ctr">
            <a:normAutofit/>
          </a:bodyPr>
          <a:lstStyle/>
          <a:p>
            <a:pPr lvl="0" defTabSz="914378">
              <a:defRPr/>
            </a:pPr>
            <a:r>
              <a:rPr lang="zh-CN" altLang="en-US" sz="1600" b="1" dirty="0"/>
              <a:t>系统分析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系统开发的为五个阶段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B2CA651-565A-46FE-9FA7-75AF0B685105}"/>
              </a:ext>
            </a:extLst>
          </p:cNvPr>
          <p:cNvGrpSpPr/>
          <p:nvPr/>
        </p:nvGrpSpPr>
        <p:grpSpPr>
          <a:xfrm>
            <a:off x="1612416" y="3170478"/>
            <a:ext cx="2407615" cy="932615"/>
            <a:chOff x="1612416" y="3170478"/>
            <a:chExt cx="2407615" cy="932615"/>
          </a:xfrm>
        </p:grpSpPr>
        <p:sp>
          <p:nvSpPr>
            <p:cNvPr id="17" name="íšļiḋè"/>
            <p:cNvSpPr/>
            <p:nvPr/>
          </p:nvSpPr>
          <p:spPr>
            <a:xfrm>
              <a:off x="1612416" y="3170478"/>
              <a:ext cx="2407615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/>
                <a:t>系统设计</a:t>
              </a:r>
            </a:p>
          </p:txBody>
        </p:sp>
        <p:sp>
          <p:nvSpPr>
            <p:cNvPr id="26" name="ïśľiḋe">
              <a:extLst>
                <a:ext uri="{FF2B5EF4-FFF2-40B4-BE49-F238E27FC236}">
                  <a16:creationId xmlns:a16="http://schemas.microsoft.com/office/drawing/2014/main" id="{1239310B-8CFD-4EAE-8B4F-BF0D7F55248E}"/>
                </a:ext>
              </a:extLst>
            </p:cNvPr>
            <p:cNvSpPr txBox="1"/>
            <p:nvPr/>
          </p:nvSpPr>
          <p:spPr>
            <a:xfrm>
              <a:off x="1612416" y="3513537"/>
              <a:ext cx="2407615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/>
                <a:t>将需求转换为系统的重要过程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59267A-A31F-4B1B-982C-67B23498B209}"/>
              </a:ext>
            </a:extLst>
          </p:cNvPr>
          <p:cNvGrpSpPr/>
          <p:nvPr/>
        </p:nvGrpSpPr>
        <p:grpSpPr>
          <a:xfrm>
            <a:off x="260973" y="1150264"/>
            <a:ext cx="2407615" cy="920672"/>
            <a:chOff x="260973" y="1150264"/>
            <a:chExt cx="2407615" cy="920672"/>
          </a:xfrm>
        </p:grpSpPr>
        <p:sp>
          <p:nvSpPr>
            <p:cNvPr id="23" name="íṣḷîḓê"/>
            <p:cNvSpPr/>
            <p:nvPr/>
          </p:nvSpPr>
          <p:spPr>
            <a:xfrm>
              <a:off x="575386" y="1150264"/>
              <a:ext cx="2086852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/>
                <a:t>需求分析</a:t>
              </a:r>
            </a:p>
          </p:txBody>
        </p:sp>
        <p:sp>
          <p:nvSpPr>
            <p:cNvPr id="27" name="ïśľiḋe">
              <a:extLst>
                <a:ext uri="{FF2B5EF4-FFF2-40B4-BE49-F238E27FC236}">
                  <a16:creationId xmlns:a16="http://schemas.microsoft.com/office/drawing/2014/main" id="{3BEB35BE-EA09-4EA6-AAA3-4DCC5B9796F7}"/>
                </a:ext>
              </a:extLst>
            </p:cNvPr>
            <p:cNvSpPr txBox="1"/>
            <p:nvPr/>
          </p:nvSpPr>
          <p:spPr>
            <a:xfrm>
              <a:off x="260973" y="1481380"/>
              <a:ext cx="2407615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/>
                <a:t>了解需求，分析可行性、需求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6B1049-C137-4DDB-84D5-D1F55B71C3C3}"/>
              </a:ext>
            </a:extLst>
          </p:cNvPr>
          <p:cNvGrpSpPr/>
          <p:nvPr/>
        </p:nvGrpSpPr>
        <p:grpSpPr>
          <a:xfrm>
            <a:off x="8986957" y="5230140"/>
            <a:ext cx="2457330" cy="922459"/>
            <a:chOff x="8986957" y="5230140"/>
            <a:chExt cx="2457330" cy="922459"/>
          </a:xfrm>
        </p:grpSpPr>
        <p:sp>
          <p:nvSpPr>
            <p:cNvPr id="25" name="îŝḷîde"/>
            <p:cNvSpPr/>
            <p:nvPr/>
          </p:nvSpPr>
          <p:spPr>
            <a:xfrm>
              <a:off x="8986958" y="5230140"/>
              <a:ext cx="2457329" cy="343059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 dirty="0"/>
                <a:t>测试阶段</a:t>
              </a:r>
            </a:p>
          </p:txBody>
        </p:sp>
        <p:sp>
          <p:nvSpPr>
            <p:cNvPr id="30" name="îṡḻïde">
              <a:extLst>
                <a:ext uri="{FF2B5EF4-FFF2-40B4-BE49-F238E27FC236}">
                  <a16:creationId xmlns:a16="http://schemas.microsoft.com/office/drawing/2014/main" id="{A4130E52-5EDC-463C-AE4F-D43A34283F4C}"/>
                </a:ext>
              </a:extLst>
            </p:cNvPr>
            <p:cNvSpPr txBox="1"/>
            <p:nvPr/>
          </p:nvSpPr>
          <p:spPr>
            <a:xfrm>
              <a:off x="8986957" y="5563043"/>
              <a:ext cx="2457329" cy="5895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/>
                <a:t>对实现的程序代码模块进行检测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670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>
                  <a:solidFill>
                    <a:schemeClr val="bg1"/>
                  </a:solidFill>
                </a:rPr>
                <a:t>UML</a:t>
              </a:r>
              <a:r>
                <a:rPr lang="zh-CN" altLang="en-US" sz="1200" dirty="0">
                  <a:solidFill>
                    <a:schemeClr val="bg1"/>
                  </a:solidFill>
                </a:rPr>
                <a:t>是一种语言</a:t>
              </a: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>
                  <a:solidFill>
                    <a:schemeClr val="bg1"/>
                  </a:solidFill>
                </a:rPr>
                <a:t>UML</a:t>
              </a:r>
              <a:r>
                <a:rPr lang="zh-CN" altLang="en-US" sz="1200" dirty="0">
                  <a:solidFill>
                    <a:schemeClr val="bg1"/>
                  </a:solidFill>
                </a:rPr>
                <a:t>是一种可视化语言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sz="2000" b="1" dirty="0"/>
                <a:t>UML</a:t>
              </a:r>
              <a:endParaRPr lang="zh-CN" altLang="en-US" sz="2000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 fontScale="92500" lnSpcReduction="10000"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元素是</a:t>
              </a:r>
              <a:r>
                <a:rPr lang="en-US" altLang="zh-CN" sz="1100" dirty="0">
                  <a:solidFill>
                    <a:schemeClr val="bg1"/>
                  </a:solidFill>
                </a:rPr>
                <a:t>UML</a:t>
              </a:r>
              <a:r>
                <a:rPr lang="zh-CN" altLang="en-US" sz="1100" dirty="0">
                  <a:solidFill>
                    <a:schemeClr val="bg1"/>
                  </a:solidFill>
                </a:rPr>
                <a:t>中重要的组成部分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关系把元素紧密联系在一起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图是很多有相互关系的元素的组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sz="2000" b="1" dirty="0"/>
                <a:t>UML</a:t>
              </a:r>
              <a:r>
                <a:rPr lang="zh-CN" altLang="en-US" sz="2000" b="1" dirty="0"/>
                <a:t>三个组成部分</a:t>
              </a:r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chemeClr val="bg1"/>
                  </a:solidFill>
                </a:rPr>
                <a:t>类、接口、用例、组件、节点、消息、连接、状态、事件、活动等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pPr indent="-171450" defTabSz="914378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200" dirty="0">
                  <a:solidFill>
                    <a:schemeClr val="bg1"/>
                  </a:solidFill>
                </a:rPr>
                <a:t>5</a:t>
              </a:r>
              <a:r>
                <a:rPr lang="zh-CN" altLang="en-US" sz="1200" dirty="0">
                  <a:solidFill>
                    <a:schemeClr val="bg1"/>
                  </a:solidFill>
                </a:rPr>
                <a:t>大类</a:t>
              </a:r>
              <a:r>
                <a:rPr lang="en-US" altLang="zh-CN" sz="1200" dirty="0">
                  <a:solidFill>
                    <a:schemeClr val="bg1"/>
                  </a:solidFill>
                </a:rPr>
                <a:t>13</a:t>
              </a:r>
              <a:r>
                <a:rPr lang="zh-CN" altLang="en-US" sz="1200" dirty="0">
                  <a:solidFill>
                    <a:schemeClr val="bg1"/>
                  </a:solidFill>
                </a:rPr>
                <a:t>种不同的图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378">
                <a:defRPr/>
              </a:pPr>
              <a:r>
                <a:rPr lang="en-US" altLang="zh-CN" sz="2000" b="1" dirty="0"/>
                <a:t>UML</a:t>
              </a:r>
              <a:r>
                <a:rPr lang="zh-CN" altLang="en-US" sz="2000" b="1" dirty="0"/>
                <a:t>元素、图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656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A1CD96-AB79-4742-874A-D9E0390E11DA}"/>
              </a:ext>
            </a:extLst>
          </p:cNvPr>
          <p:cNvCxnSpPr/>
          <p:nvPr/>
        </p:nvCxnSpPr>
        <p:spPr>
          <a:xfrm>
            <a:off x="8391000" y="491630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ïṡlïḋe">
            <a:extLst>
              <a:ext uri="{FF2B5EF4-FFF2-40B4-BE49-F238E27FC236}">
                <a16:creationId xmlns:a16="http://schemas.microsoft.com/office/drawing/2014/main" id="{7DE0EB5B-473B-4AB3-8445-463D99DA4EAD}"/>
              </a:ext>
            </a:extLst>
          </p:cNvPr>
          <p:cNvSpPr/>
          <p:nvPr/>
        </p:nvSpPr>
        <p:spPr bwMode="auto">
          <a:xfrm>
            <a:off x="5544966" y="4962837"/>
            <a:ext cx="1141321" cy="935406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/>
              <a:t>2018</a:t>
            </a:r>
            <a:endParaRPr lang="en-US" sz="2400" dirty="0"/>
          </a:p>
        </p:txBody>
      </p:sp>
      <p:sp>
        <p:nvSpPr>
          <p:cNvPr id="14" name="iṣ1îďè">
            <a:extLst>
              <a:ext uri="{FF2B5EF4-FFF2-40B4-BE49-F238E27FC236}">
                <a16:creationId xmlns:a16="http://schemas.microsoft.com/office/drawing/2014/main" id="{1970028C-4F8F-4955-9A0F-5972CE68B79E}"/>
              </a:ext>
            </a:extLst>
          </p:cNvPr>
          <p:cNvSpPr/>
          <p:nvPr/>
        </p:nvSpPr>
        <p:spPr bwMode="auto">
          <a:xfrm>
            <a:off x="4803712" y="1378857"/>
            <a:ext cx="2584577" cy="846931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5" name="iṣľiḍe">
            <a:extLst>
              <a:ext uri="{FF2B5EF4-FFF2-40B4-BE49-F238E27FC236}">
                <a16:creationId xmlns:a16="http://schemas.microsoft.com/office/drawing/2014/main" id="{AA071F5F-7154-4E12-9369-25ED05D027DE}"/>
              </a:ext>
            </a:extLst>
          </p:cNvPr>
          <p:cNvSpPr/>
          <p:nvPr/>
        </p:nvSpPr>
        <p:spPr bwMode="auto">
          <a:xfrm>
            <a:off x="4726718" y="2289193"/>
            <a:ext cx="2738564" cy="815227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6" name="iṩlide">
            <a:extLst>
              <a:ext uri="{FF2B5EF4-FFF2-40B4-BE49-F238E27FC236}">
                <a16:creationId xmlns:a16="http://schemas.microsoft.com/office/drawing/2014/main" id="{15CFA2D9-F109-45E7-B647-346E4253CE87}"/>
              </a:ext>
            </a:extLst>
          </p:cNvPr>
          <p:cNvSpPr/>
          <p:nvPr/>
        </p:nvSpPr>
        <p:spPr bwMode="auto">
          <a:xfrm>
            <a:off x="5247559" y="4047972"/>
            <a:ext cx="1695374" cy="846931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dirty="0"/>
              <a:t>Q1</a:t>
            </a:r>
          </a:p>
        </p:txBody>
      </p:sp>
      <p:sp>
        <p:nvSpPr>
          <p:cNvPr id="17" name="îS1ïḓe">
            <a:extLst>
              <a:ext uri="{FF2B5EF4-FFF2-40B4-BE49-F238E27FC236}">
                <a16:creationId xmlns:a16="http://schemas.microsoft.com/office/drawing/2014/main" id="{7BA47E93-1E13-44DA-BF4A-6B8E03238519}"/>
              </a:ext>
            </a:extLst>
          </p:cNvPr>
          <p:cNvSpPr/>
          <p:nvPr/>
        </p:nvSpPr>
        <p:spPr bwMode="auto">
          <a:xfrm>
            <a:off x="4800693" y="3169337"/>
            <a:ext cx="2590614" cy="815227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40EC254-1098-4000-8FBE-60ABE2CBDB29}"/>
              </a:ext>
            </a:extLst>
          </p:cNvPr>
          <p:cNvGrpSpPr/>
          <p:nvPr/>
        </p:nvGrpSpPr>
        <p:grpSpPr>
          <a:xfrm>
            <a:off x="893821" y="3802496"/>
            <a:ext cx="3227839" cy="1210148"/>
            <a:chOff x="893821" y="3802496"/>
            <a:chExt cx="3227839" cy="1210148"/>
          </a:xfrm>
        </p:grpSpPr>
        <p:sp>
          <p:nvSpPr>
            <p:cNvPr id="35" name="i$ļiḓé">
              <a:extLst>
                <a:ext uri="{FF2B5EF4-FFF2-40B4-BE49-F238E27FC236}">
                  <a16:creationId xmlns:a16="http://schemas.microsoft.com/office/drawing/2014/main" id="{1ACE66BA-022B-4F02-B3CD-9AB6C625AF27}"/>
                </a:ext>
              </a:extLst>
            </p:cNvPr>
            <p:cNvSpPr/>
            <p:nvPr/>
          </p:nvSpPr>
          <p:spPr bwMode="auto">
            <a:xfrm>
              <a:off x="893821" y="4329895"/>
              <a:ext cx="3217899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UML</a:t>
              </a:r>
              <a:r>
                <a:rPr lang="zh-CN" altLang="en-US" sz="1100" dirty="0"/>
                <a:t>三个组成部分分别是什么？</a:t>
              </a:r>
            </a:p>
          </p:txBody>
        </p:sp>
        <p:sp>
          <p:nvSpPr>
            <p:cNvPr id="32" name="ísḻïdè">
              <a:extLst>
                <a:ext uri="{FF2B5EF4-FFF2-40B4-BE49-F238E27FC236}">
                  <a16:creationId xmlns:a16="http://schemas.microsoft.com/office/drawing/2014/main" id="{CF289BC5-9FB9-4030-8D35-70D1AF7A751D}"/>
                </a:ext>
              </a:extLst>
            </p:cNvPr>
            <p:cNvSpPr txBox="1"/>
            <p:nvPr/>
          </p:nvSpPr>
          <p:spPr bwMode="auto">
            <a:xfrm>
              <a:off x="903761" y="3802496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问题</a:t>
              </a:r>
              <a:r>
                <a:rPr lang="en-US" altLang="zh-CN" sz="2000" b="1" dirty="0"/>
                <a:t>1</a:t>
              </a:r>
              <a:r>
                <a:rPr lang="zh-CN" altLang="en-US" sz="2000" b="1" dirty="0"/>
                <a:t>：</a:t>
              </a:r>
              <a:endParaRPr lang="en-US" altLang="zh-CN" sz="2000" b="1" dirty="0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6A3B41-23A8-42A0-AC34-B720CBFC81D7}"/>
              </a:ext>
            </a:extLst>
          </p:cNvPr>
          <p:cNvCxnSpPr/>
          <p:nvPr/>
        </p:nvCxnSpPr>
        <p:spPr>
          <a:xfrm>
            <a:off x="763101" y="491630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6FC9FB8-2F4A-40B5-845B-8808DC48526D}"/>
              </a:ext>
            </a:extLst>
          </p:cNvPr>
          <p:cNvGrpSpPr/>
          <p:nvPr/>
        </p:nvGrpSpPr>
        <p:grpSpPr>
          <a:xfrm>
            <a:off x="8348134" y="3692166"/>
            <a:ext cx="3223774" cy="1326100"/>
            <a:chOff x="8348134" y="3692166"/>
            <a:chExt cx="3223774" cy="1326100"/>
          </a:xfrm>
        </p:grpSpPr>
        <p:sp>
          <p:nvSpPr>
            <p:cNvPr id="36" name="i$1íďé">
              <a:extLst>
                <a:ext uri="{FF2B5EF4-FFF2-40B4-BE49-F238E27FC236}">
                  <a16:creationId xmlns:a16="http://schemas.microsoft.com/office/drawing/2014/main" id="{98BD148B-D0F2-48DA-ABF0-EFC5E948308A}"/>
                </a:ext>
              </a:extLst>
            </p:cNvPr>
            <p:cNvSpPr txBox="1"/>
            <p:nvPr/>
          </p:nvSpPr>
          <p:spPr bwMode="auto">
            <a:xfrm>
              <a:off x="8348134" y="3692166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答案：</a:t>
              </a:r>
              <a:endParaRPr lang="en-US" altLang="zh-CN" sz="2000" b="1" dirty="0"/>
            </a:p>
          </p:txBody>
        </p:sp>
        <p:sp>
          <p:nvSpPr>
            <p:cNvPr id="42" name="i$ļiḓé">
              <a:extLst>
                <a:ext uri="{FF2B5EF4-FFF2-40B4-BE49-F238E27FC236}">
                  <a16:creationId xmlns:a16="http://schemas.microsoft.com/office/drawing/2014/main" id="{0AA08E0B-41A6-426C-8E49-D09C8B9A5038}"/>
                </a:ext>
              </a:extLst>
            </p:cNvPr>
            <p:cNvSpPr/>
            <p:nvPr/>
          </p:nvSpPr>
          <p:spPr bwMode="auto">
            <a:xfrm>
              <a:off x="8354009" y="4335517"/>
              <a:ext cx="3217899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事物、关系和图</a:t>
              </a: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574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pSp>
        <p:nvGrpSpPr>
          <p:cNvPr id="7" name="îṥḻîde">
            <a:extLst>
              <a:ext uri="{FF2B5EF4-FFF2-40B4-BE49-F238E27FC236}">
                <a16:creationId xmlns:a16="http://schemas.microsoft.com/office/drawing/2014/main" id="{694128F4-6AB1-47A8-B88A-B3F5877B4079}"/>
              </a:ext>
            </a:extLst>
          </p:cNvPr>
          <p:cNvGrpSpPr/>
          <p:nvPr/>
        </p:nvGrpSpPr>
        <p:grpSpPr>
          <a:xfrm>
            <a:off x="8297904" y="2902860"/>
            <a:ext cx="3220995" cy="1405182"/>
            <a:chOff x="8092786" y="1706770"/>
            <a:chExt cx="3426113" cy="1405182"/>
          </a:xfrm>
        </p:grpSpPr>
        <p:sp>
          <p:nvSpPr>
            <p:cNvPr id="37" name="ï$ļïde">
              <a:extLst>
                <a:ext uri="{FF2B5EF4-FFF2-40B4-BE49-F238E27FC236}">
                  <a16:creationId xmlns:a16="http://schemas.microsoft.com/office/drawing/2014/main" id="{1CDE2436-FF4F-436A-ABB0-A9EACDE995D4}"/>
                </a:ext>
              </a:extLst>
            </p:cNvPr>
            <p:cNvSpPr/>
            <p:nvPr/>
          </p:nvSpPr>
          <p:spPr bwMode="auto">
            <a:xfrm>
              <a:off x="8092786" y="2197721"/>
              <a:ext cx="3426113" cy="914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用例图、类图、对象图、状态机图、活动图、顺序图、通信图、构件图、部署图、包图、组合结构图、交互概览图、时间图</a:t>
              </a:r>
              <a:endParaRPr lang="en-US" altLang="zh-CN" sz="1100" dirty="0"/>
            </a:p>
          </p:txBody>
        </p:sp>
        <p:sp>
          <p:nvSpPr>
            <p:cNvPr id="38" name="îṧľiďe">
              <a:extLst>
                <a:ext uri="{FF2B5EF4-FFF2-40B4-BE49-F238E27FC236}">
                  <a16:creationId xmlns:a16="http://schemas.microsoft.com/office/drawing/2014/main" id="{C3CA6CDD-6232-4506-99D8-21526D8D86EA}"/>
                </a:ext>
              </a:extLst>
            </p:cNvPr>
            <p:cNvSpPr txBox="1"/>
            <p:nvPr/>
          </p:nvSpPr>
          <p:spPr bwMode="auto">
            <a:xfrm>
              <a:off x="8096079" y="170677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答案：</a:t>
              </a:r>
              <a:endParaRPr lang="en-US" altLang="zh-CN" sz="2000" b="1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C7F20-6C95-4DCC-BCDB-F06A0BF980C4}"/>
              </a:ext>
            </a:extLst>
          </p:cNvPr>
          <p:cNvCxnSpPr/>
          <p:nvPr/>
        </p:nvCxnSpPr>
        <p:spPr>
          <a:xfrm>
            <a:off x="8389410" y="4308042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ïṡlïḋe">
            <a:extLst>
              <a:ext uri="{FF2B5EF4-FFF2-40B4-BE49-F238E27FC236}">
                <a16:creationId xmlns:a16="http://schemas.microsoft.com/office/drawing/2014/main" id="{7DE0EB5B-473B-4AB3-8445-463D99DA4EAD}"/>
              </a:ext>
            </a:extLst>
          </p:cNvPr>
          <p:cNvSpPr/>
          <p:nvPr/>
        </p:nvSpPr>
        <p:spPr bwMode="auto">
          <a:xfrm>
            <a:off x="5544966" y="4962837"/>
            <a:ext cx="1141321" cy="935406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/>
              <a:t>2018</a:t>
            </a:r>
            <a:endParaRPr lang="en-US" sz="2400" dirty="0"/>
          </a:p>
        </p:txBody>
      </p:sp>
      <p:sp>
        <p:nvSpPr>
          <p:cNvPr id="14" name="iṣ1îďè">
            <a:extLst>
              <a:ext uri="{FF2B5EF4-FFF2-40B4-BE49-F238E27FC236}">
                <a16:creationId xmlns:a16="http://schemas.microsoft.com/office/drawing/2014/main" id="{1970028C-4F8F-4955-9A0F-5972CE68B79E}"/>
              </a:ext>
            </a:extLst>
          </p:cNvPr>
          <p:cNvSpPr/>
          <p:nvPr/>
        </p:nvSpPr>
        <p:spPr bwMode="auto">
          <a:xfrm>
            <a:off x="4803712" y="1378857"/>
            <a:ext cx="2584577" cy="846931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5" name="iṣľiḍe">
            <a:extLst>
              <a:ext uri="{FF2B5EF4-FFF2-40B4-BE49-F238E27FC236}">
                <a16:creationId xmlns:a16="http://schemas.microsoft.com/office/drawing/2014/main" id="{AA071F5F-7154-4E12-9369-25ED05D027DE}"/>
              </a:ext>
            </a:extLst>
          </p:cNvPr>
          <p:cNvSpPr/>
          <p:nvPr/>
        </p:nvSpPr>
        <p:spPr bwMode="auto">
          <a:xfrm>
            <a:off x="4726718" y="2289193"/>
            <a:ext cx="2738564" cy="815227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6" name="iṩlide">
            <a:extLst>
              <a:ext uri="{FF2B5EF4-FFF2-40B4-BE49-F238E27FC236}">
                <a16:creationId xmlns:a16="http://schemas.microsoft.com/office/drawing/2014/main" id="{15CFA2D9-F109-45E7-B647-346E4253CE87}"/>
              </a:ext>
            </a:extLst>
          </p:cNvPr>
          <p:cNvSpPr/>
          <p:nvPr/>
        </p:nvSpPr>
        <p:spPr bwMode="auto">
          <a:xfrm>
            <a:off x="5247559" y="4047972"/>
            <a:ext cx="1695374" cy="846931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7" name="îS1ïḓe">
            <a:extLst>
              <a:ext uri="{FF2B5EF4-FFF2-40B4-BE49-F238E27FC236}">
                <a16:creationId xmlns:a16="http://schemas.microsoft.com/office/drawing/2014/main" id="{7BA47E93-1E13-44DA-BF4A-6B8E03238519}"/>
              </a:ext>
            </a:extLst>
          </p:cNvPr>
          <p:cNvSpPr/>
          <p:nvPr/>
        </p:nvSpPr>
        <p:spPr bwMode="auto">
          <a:xfrm>
            <a:off x="4800693" y="3169337"/>
            <a:ext cx="2590614" cy="815227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400" dirty="0"/>
              <a:t>Q2</a:t>
            </a:r>
          </a:p>
        </p:txBody>
      </p:sp>
      <p:grpSp>
        <p:nvGrpSpPr>
          <p:cNvPr id="19" name="îṣľidè">
            <a:extLst>
              <a:ext uri="{FF2B5EF4-FFF2-40B4-BE49-F238E27FC236}">
                <a16:creationId xmlns:a16="http://schemas.microsoft.com/office/drawing/2014/main" id="{A77985E0-4819-43B7-B0D5-04ED5854CAD9}"/>
              </a:ext>
            </a:extLst>
          </p:cNvPr>
          <p:cNvGrpSpPr/>
          <p:nvPr/>
        </p:nvGrpSpPr>
        <p:grpSpPr>
          <a:xfrm>
            <a:off x="673100" y="2987704"/>
            <a:ext cx="3217899" cy="1173700"/>
            <a:chOff x="8096079" y="1706771"/>
            <a:chExt cx="3422820" cy="1173700"/>
          </a:xfrm>
        </p:grpSpPr>
        <p:sp>
          <p:nvSpPr>
            <p:cNvPr id="29" name="íS1ïḋe">
              <a:extLst>
                <a:ext uri="{FF2B5EF4-FFF2-40B4-BE49-F238E27FC236}">
                  <a16:creationId xmlns:a16="http://schemas.microsoft.com/office/drawing/2014/main" id="{C4442009-072D-4AFD-905A-A1B4A9D03D9D}"/>
                </a:ext>
              </a:extLst>
            </p:cNvPr>
            <p:cNvSpPr/>
            <p:nvPr/>
          </p:nvSpPr>
          <p:spPr bwMode="auto">
            <a:xfrm>
              <a:off x="8096079" y="2197722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UML</a:t>
              </a:r>
              <a:r>
                <a:rPr lang="zh-CN" altLang="en-US" sz="1100" dirty="0"/>
                <a:t>有哪些图？</a:t>
              </a:r>
              <a:endParaRPr lang="en-US" altLang="zh-CN" sz="11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（说出五种）</a:t>
              </a:r>
            </a:p>
          </p:txBody>
        </p:sp>
        <p:sp>
          <p:nvSpPr>
            <p:cNvPr id="30" name="ïsľîḍe">
              <a:extLst>
                <a:ext uri="{FF2B5EF4-FFF2-40B4-BE49-F238E27FC236}">
                  <a16:creationId xmlns:a16="http://schemas.microsoft.com/office/drawing/2014/main" id="{6C119B99-64F5-4283-A464-000BB3B5ACB3}"/>
                </a:ext>
              </a:extLst>
            </p:cNvPr>
            <p:cNvSpPr txBox="1"/>
            <p:nvPr/>
          </p:nvSpPr>
          <p:spPr bwMode="auto">
            <a:xfrm>
              <a:off x="8096079" y="1706771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问题</a:t>
              </a:r>
              <a:r>
                <a:rPr lang="en-US" altLang="zh-CN" sz="2000" b="1" dirty="0"/>
                <a:t>2</a:t>
              </a:r>
              <a:r>
                <a:rPr lang="zh-CN" altLang="en-US" sz="2000" b="1" dirty="0"/>
                <a:t>：</a:t>
              </a:r>
              <a:endParaRPr lang="en-US" altLang="zh-CN" sz="2000" b="1" dirty="0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6A3B41-23A8-42A0-AC34-B720CBFC81D7}"/>
              </a:ext>
            </a:extLst>
          </p:cNvPr>
          <p:cNvCxnSpPr/>
          <p:nvPr/>
        </p:nvCxnSpPr>
        <p:spPr>
          <a:xfrm>
            <a:off x="763101" y="4197379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93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UML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311f4e3a-3ee7-457c-b621-80829db5ec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6387" y="1123951"/>
            <a:ext cx="10762938" cy="4960049"/>
            <a:chOff x="756387" y="1123951"/>
            <a:chExt cx="10762938" cy="4960049"/>
          </a:xfrm>
        </p:grpSpPr>
        <p:grpSp>
          <p:nvGrpSpPr>
            <p:cNvPr id="6" name="isḻïḍè">
              <a:extLst>
                <a:ext uri="{FF2B5EF4-FFF2-40B4-BE49-F238E27FC236}">
                  <a16:creationId xmlns:a16="http://schemas.microsoft.com/office/drawing/2014/main" id="{3D19E085-6CC1-40C0-8A39-426A17CEDE6E}"/>
                </a:ext>
              </a:extLst>
            </p:cNvPr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11" name="íṧļîdè">
                <a:extLst>
                  <a:ext uri="{FF2B5EF4-FFF2-40B4-BE49-F238E27FC236}">
                    <a16:creationId xmlns:a16="http://schemas.microsoft.com/office/drawing/2014/main" id="{7340650B-45C0-4791-9B6F-047FFF8ABF36}"/>
                  </a:ext>
                </a:extLst>
              </p:cNvPr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śḻiḋè">
                <a:extLst>
                  <a:ext uri="{FF2B5EF4-FFF2-40B4-BE49-F238E27FC236}">
                    <a16:creationId xmlns:a16="http://schemas.microsoft.com/office/drawing/2014/main" id="{8759B5AB-9FFD-4486-B253-E9934B43A633}"/>
                  </a:ext>
                </a:extLst>
              </p:cNvPr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šļïḋe">
                <a:extLst>
                  <a:ext uri="{FF2B5EF4-FFF2-40B4-BE49-F238E27FC236}">
                    <a16:creationId xmlns:a16="http://schemas.microsoft.com/office/drawing/2014/main" id="{9B76372D-858D-4F96-9AB1-EC930F485B39}"/>
                  </a:ext>
                </a:extLst>
              </p:cNvPr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100" b="1" dirty="0"/>
                  <a:t>组件建模</a:t>
                </a:r>
                <a:endParaRPr lang="en-US" altLang="zh-CN" sz="1100" b="1" dirty="0"/>
              </a:p>
            </p:txBody>
          </p:sp>
          <p:sp>
            <p:nvSpPr>
              <p:cNvPr id="14" name="íśḻiḓe">
                <a:extLst>
                  <a:ext uri="{FF2B5EF4-FFF2-40B4-BE49-F238E27FC236}">
                    <a16:creationId xmlns:a16="http://schemas.microsoft.com/office/drawing/2014/main" id="{11034764-847E-4258-8EA5-EF6C1B09B595}"/>
                  </a:ext>
                </a:extLst>
              </p:cNvPr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400" b="1" dirty="0"/>
                  <a:t>对象建模</a:t>
                </a:r>
                <a:endParaRPr lang="en-US" altLang="zh-CN" sz="1400" b="1" dirty="0"/>
              </a:p>
            </p:txBody>
          </p:sp>
          <p:sp>
            <p:nvSpPr>
              <p:cNvPr id="15" name="íṩlíḍe">
                <a:extLst>
                  <a:ext uri="{FF2B5EF4-FFF2-40B4-BE49-F238E27FC236}">
                    <a16:creationId xmlns:a16="http://schemas.microsoft.com/office/drawing/2014/main" id="{AF6D452F-603F-4772-AF7A-CD21EEABA96E}"/>
                  </a:ext>
                </a:extLst>
              </p:cNvPr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400" b="1" dirty="0"/>
                  <a:t>数据建模</a:t>
                </a:r>
                <a:endParaRPr lang="en-US" altLang="zh-CN" sz="1400" b="1" dirty="0"/>
              </a:p>
            </p:txBody>
          </p:sp>
          <p:sp>
            <p:nvSpPr>
              <p:cNvPr id="16" name="îş1íḓê">
                <a:extLst>
                  <a:ext uri="{FF2B5EF4-FFF2-40B4-BE49-F238E27FC236}">
                    <a16:creationId xmlns:a16="http://schemas.microsoft.com/office/drawing/2014/main" id="{C3C2CF76-FF13-4B4C-8EF1-01C6A15C70D9}"/>
                  </a:ext>
                </a:extLst>
              </p:cNvPr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 b="1" dirty="0"/>
                  <a:t>业务建模</a:t>
                </a:r>
                <a:endParaRPr lang="en-US" altLang="zh-CN" sz="2000" b="1" dirty="0"/>
              </a:p>
            </p:txBody>
          </p:sp>
          <p:sp>
            <p:nvSpPr>
              <p:cNvPr id="17" name="iṥ1îḑè">
                <a:extLst>
                  <a:ext uri="{FF2B5EF4-FFF2-40B4-BE49-F238E27FC236}">
                    <a16:creationId xmlns:a16="http://schemas.microsoft.com/office/drawing/2014/main" id="{F27D46BD-6CDE-4268-9FAE-02F3521D5798}"/>
                  </a:ext>
                </a:extLst>
              </p:cNvPr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8" name="îśḻiďé">
                <a:extLst>
                  <a:ext uri="{FF2B5EF4-FFF2-40B4-BE49-F238E27FC236}">
                    <a16:creationId xmlns:a16="http://schemas.microsoft.com/office/drawing/2014/main" id="{DCFBAA4D-2E9C-40CA-873B-316E3EC6310C}"/>
                  </a:ext>
                </a:extLst>
              </p:cNvPr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A33A229-F34C-4649-B3F7-435FA3D57E07}"/>
                </a:ext>
              </a:extLst>
            </p:cNvPr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íṧ1îḓé">
              <a:extLst>
                <a:ext uri="{FF2B5EF4-FFF2-40B4-BE49-F238E27FC236}">
                  <a16:creationId xmlns:a16="http://schemas.microsoft.com/office/drawing/2014/main" id="{9E5FB49A-6A7A-4347-9ACC-11B188CE0912}"/>
                </a:ext>
              </a:extLst>
            </p:cNvPr>
            <p:cNvGrpSpPr/>
            <p:nvPr/>
          </p:nvGrpSpPr>
          <p:grpSpPr>
            <a:xfrm>
              <a:off x="756387" y="2028195"/>
              <a:ext cx="4512306" cy="1475418"/>
              <a:chOff x="756387" y="120025"/>
              <a:chExt cx="4512306" cy="1475418"/>
            </a:xfrm>
          </p:grpSpPr>
          <p:sp>
            <p:nvSpPr>
              <p:cNvPr id="9" name="iŝľiďè">
                <a:extLst>
                  <a:ext uri="{FF2B5EF4-FFF2-40B4-BE49-F238E27FC236}">
                    <a16:creationId xmlns:a16="http://schemas.microsoft.com/office/drawing/2014/main" id="{92068C61-6847-4C07-AE2F-943B685CC089}"/>
                  </a:ext>
                </a:extLst>
              </p:cNvPr>
              <p:cNvSpPr txBox="1"/>
              <p:nvPr/>
            </p:nvSpPr>
            <p:spPr>
              <a:xfrm>
                <a:off x="995446" y="120025"/>
                <a:ext cx="4273247" cy="132619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endParaRPr lang="en-US" altLang="zh-CN" sz="3800" dirty="0"/>
              </a:p>
            </p:txBody>
          </p:sp>
          <p:sp>
            <p:nvSpPr>
              <p:cNvPr id="10" name="iś1íḍé">
                <a:extLst>
                  <a:ext uri="{FF2B5EF4-FFF2-40B4-BE49-F238E27FC236}">
                    <a16:creationId xmlns:a16="http://schemas.microsoft.com/office/drawing/2014/main" id="{2EDF9F11-D9C3-4209-B6F6-3A0A12C3781F}"/>
                  </a:ext>
                </a:extLst>
              </p:cNvPr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9" name="iŝľiďè">
            <a:extLst>
              <a:ext uri="{FF2B5EF4-FFF2-40B4-BE49-F238E27FC236}">
                <a16:creationId xmlns:a16="http://schemas.microsoft.com/office/drawing/2014/main" id="{DAE7E2A5-B118-4942-96B3-079A4F6905B4}"/>
              </a:ext>
            </a:extLst>
          </p:cNvPr>
          <p:cNvSpPr txBox="1"/>
          <p:nvPr/>
        </p:nvSpPr>
        <p:spPr>
          <a:xfrm>
            <a:off x="971581" y="3765551"/>
            <a:ext cx="4273247" cy="1326194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 fontScale="62500" lnSpcReduction="20000"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一种用文本、图形和符号的集和来描述现实生活中各类事物、活动及其之间关系的语言</a:t>
            </a:r>
            <a:endParaRPr lang="en-US" altLang="zh-CN" sz="3200" dirty="0"/>
          </a:p>
        </p:txBody>
      </p:sp>
      <p:sp>
        <p:nvSpPr>
          <p:cNvPr id="20" name="iŝľiďè">
            <a:extLst>
              <a:ext uri="{FF2B5EF4-FFF2-40B4-BE49-F238E27FC236}">
                <a16:creationId xmlns:a16="http://schemas.microsoft.com/office/drawing/2014/main" id="{68B18517-AE82-4D6D-A355-F463BF53499B}"/>
              </a:ext>
            </a:extLst>
          </p:cNvPr>
          <p:cNvSpPr txBox="1"/>
          <p:nvPr/>
        </p:nvSpPr>
        <p:spPr>
          <a:xfrm>
            <a:off x="1026582" y="1907281"/>
            <a:ext cx="4273247" cy="1326194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一种能够描述问题、描述解决方案、起到沟通作用的语言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00136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7" name="îṥḻîde">
            <a:extLst>
              <a:ext uri="{FF2B5EF4-FFF2-40B4-BE49-F238E27FC236}">
                <a16:creationId xmlns:a16="http://schemas.microsoft.com/office/drawing/2014/main" id="{694128F4-6AB1-47A8-B88A-B3F5877B4079}"/>
              </a:ext>
            </a:extLst>
          </p:cNvPr>
          <p:cNvGrpSpPr/>
          <p:nvPr/>
        </p:nvGrpSpPr>
        <p:grpSpPr>
          <a:xfrm>
            <a:off x="8144759" y="2411233"/>
            <a:ext cx="3374139" cy="1173700"/>
            <a:chOff x="8096079" y="1130300"/>
            <a:chExt cx="3422820" cy="1173700"/>
          </a:xfrm>
        </p:grpSpPr>
        <p:sp>
          <p:nvSpPr>
            <p:cNvPr id="37" name="ï$ļïde">
              <a:extLst>
                <a:ext uri="{FF2B5EF4-FFF2-40B4-BE49-F238E27FC236}">
                  <a16:creationId xmlns:a16="http://schemas.microsoft.com/office/drawing/2014/main" id="{1CDE2436-FF4F-436A-ABB0-A9EACDE995D4}"/>
                </a:ext>
              </a:extLst>
            </p:cNvPr>
            <p:cNvSpPr/>
            <p:nvPr/>
          </p:nvSpPr>
          <p:spPr bwMode="auto">
            <a:xfrm>
              <a:off x="8096079" y="1621251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事物：构件事物、行为事物、分组事物、注释事物</a:t>
              </a:r>
              <a:endParaRPr lang="en-US" altLang="zh-CN" sz="11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关系：依赖、关联、泛化、实现</a:t>
              </a:r>
              <a:endParaRPr lang="en-US" altLang="zh-CN" sz="1100" dirty="0"/>
            </a:p>
          </p:txBody>
        </p:sp>
        <p:sp>
          <p:nvSpPr>
            <p:cNvPr id="38" name="îṧľiďe">
              <a:extLst>
                <a:ext uri="{FF2B5EF4-FFF2-40B4-BE49-F238E27FC236}">
                  <a16:creationId xmlns:a16="http://schemas.microsoft.com/office/drawing/2014/main" id="{C3CA6CDD-6232-4506-99D8-21526D8D86EA}"/>
                </a:ext>
              </a:extLst>
            </p:cNvPr>
            <p:cNvSpPr txBox="1"/>
            <p:nvPr/>
          </p:nvSpPr>
          <p:spPr bwMode="auto">
            <a:xfrm>
              <a:off x="8096079" y="1130300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答案：</a:t>
              </a:r>
              <a:endParaRPr lang="en-US" altLang="zh-CN" sz="2000" b="1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9C7F20-6C95-4DCC-BCDB-F06A0BF980C4}"/>
              </a:ext>
            </a:extLst>
          </p:cNvPr>
          <p:cNvCxnSpPr>
            <a:cxnSpLocks/>
          </p:cNvCxnSpPr>
          <p:nvPr/>
        </p:nvCxnSpPr>
        <p:spPr>
          <a:xfrm>
            <a:off x="8239027" y="3620908"/>
            <a:ext cx="328146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ïṡlïḋe">
            <a:extLst>
              <a:ext uri="{FF2B5EF4-FFF2-40B4-BE49-F238E27FC236}">
                <a16:creationId xmlns:a16="http://schemas.microsoft.com/office/drawing/2014/main" id="{7DE0EB5B-473B-4AB3-8445-463D99DA4EAD}"/>
              </a:ext>
            </a:extLst>
          </p:cNvPr>
          <p:cNvSpPr/>
          <p:nvPr/>
        </p:nvSpPr>
        <p:spPr bwMode="auto">
          <a:xfrm>
            <a:off x="5544966" y="4962837"/>
            <a:ext cx="1141321" cy="935406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/>
              <a:t>2018</a:t>
            </a:r>
            <a:endParaRPr lang="en-US" sz="2400" dirty="0"/>
          </a:p>
        </p:txBody>
      </p:sp>
      <p:sp>
        <p:nvSpPr>
          <p:cNvPr id="14" name="iṣ1îďè">
            <a:extLst>
              <a:ext uri="{FF2B5EF4-FFF2-40B4-BE49-F238E27FC236}">
                <a16:creationId xmlns:a16="http://schemas.microsoft.com/office/drawing/2014/main" id="{1970028C-4F8F-4955-9A0F-5972CE68B79E}"/>
              </a:ext>
            </a:extLst>
          </p:cNvPr>
          <p:cNvSpPr/>
          <p:nvPr/>
        </p:nvSpPr>
        <p:spPr bwMode="auto">
          <a:xfrm>
            <a:off x="4803712" y="1378857"/>
            <a:ext cx="2584577" cy="846931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5" name="iṣľiḍe">
            <a:extLst>
              <a:ext uri="{FF2B5EF4-FFF2-40B4-BE49-F238E27FC236}">
                <a16:creationId xmlns:a16="http://schemas.microsoft.com/office/drawing/2014/main" id="{AA071F5F-7154-4E12-9369-25ED05D027DE}"/>
              </a:ext>
            </a:extLst>
          </p:cNvPr>
          <p:cNvSpPr/>
          <p:nvPr/>
        </p:nvSpPr>
        <p:spPr bwMode="auto">
          <a:xfrm>
            <a:off x="4726718" y="2289193"/>
            <a:ext cx="2738564" cy="815227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400" dirty="0"/>
              <a:t>Q3</a:t>
            </a:r>
          </a:p>
        </p:txBody>
      </p:sp>
      <p:sp>
        <p:nvSpPr>
          <p:cNvPr id="16" name="iṩlide">
            <a:extLst>
              <a:ext uri="{FF2B5EF4-FFF2-40B4-BE49-F238E27FC236}">
                <a16:creationId xmlns:a16="http://schemas.microsoft.com/office/drawing/2014/main" id="{15CFA2D9-F109-45E7-B647-346E4253CE87}"/>
              </a:ext>
            </a:extLst>
          </p:cNvPr>
          <p:cNvSpPr/>
          <p:nvPr/>
        </p:nvSpPr>
        <p:spPr bwMode="auto">
          <a:xfrm>
            <a:off x="5247559" y="4047972"/>
            <a:ext cx="1695374" cy="846931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7" name="îS1ïḓe">
            <a:extLst>
              <a:ext uri="{FF2B5EF4-FFF2-40B4-BE49-F238E27FC236}">
                <a16:creationId xmlns:a16="http://schemas.microsoft.com/office/drawing/2014/main" id="{7BA47E93-1E13-44DA-BF4A-6B8E03238519}"/>
              </a:ext>
            </a:extLst>
          </p:cNvPr>
          <p:cNvSpPr/>
          <p:nvPr/>
        </p:nvSpPr>
        <p:spPr bwMode="auto">
          <a:xfrm>
            <a:off x="4800693" y="3169337"/>
            <a:ext cx="2590614" cy="815227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ACE1EF8-5222-411C-9D72-1D8943DC632B}"/>
              </a:ext>
            </a:extLst>
          </p:cNvPr>
          <p:cNvGrpSpPr/>
          <p:nvPr/>
        </p:nvGrpSpPr>
        <p:grpSpPr>
          <a:xfrm>
            <a:off x="669924" y="2382658"/>
            <a:ext cx="3221075" cy="1202275"/>
            <a:chOff x="669924" y="2382658"/>
            <a:chExt cx="3221075" cy="1202275"/>
          </a:xfrm>
        </p:grpSpPr>
        <p:sp>
          <p:nvSpPr>
            <p:cNvPr id="29" name="íS1ïḋe">
              <a:extLst>
                <a:ext uri="{FF2B5EF4-FFF2-40B4-BE49-F238E27FC236}">
                  <a16:creationId xmlns:a16="http://schemas.microsoft.com/office/drawing/2014/main" id="{C4442009-072D-4AFD-905A-A1B4A9D03D9D}"/>
                </a:ext>
              </a:extLst>
            </p:cNvPr>
            <p:cNvSpPr/>
            <p:nvPr/>
          </p:nvSpPr>
          <p:spPr bwMode="auto">
            <a:xfrm>
              <a:off x="673100" y="2902184"/>
              <a:ext cx="3217899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UML</a:t>
              </a:r>
              <a:r>
                <a:rPr lang="zh-CN" altLang="en-US" sz="1100" dirty="0"/>
                <a:t>的事物和关系分别有哪些？</a:t>
              </a:r>
            </a:p>
          </p:txBody>
        </p:sp>
        <p:sp>
          <p:nvSpPr>
            <p:cNvPr id="28" name="iśḷiḍè">
              <a:extLst>
                <a:ext uri="{FF2B5EF4-FFF2-40B4-BE49-F238E27FC236}">
                  <a16:creationId xmlns:a16="http://schemas.microsoft.com/office/drawing/2014/main" id="{97980CC7-FA5E-49AC-800C-1BDF57271C39}"/>
                </a:ext>
              </a:extLst>
            </p:cNvPr>
            <p:cNvSpPr txBox="1"/>
            <p:nvPr/>
          </p:nvSpPr>
          <p:spPr bwMode="auto">
            <a:xfrm>
              <a:off x="669924" y="2382658"/>
              <a:ext cx="321789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问题</a:t>
              </a:r>
              <a:r>
                <a:rPr lang="en-US" altLang="zh-CN" sz="2000" b="1" dirty="0"/>
                <a:t>3</a:t>
              </a:r>
              <a:r>
                <a:rPr lang="zh-CN" altLang="en-US" sz="2000" b="1" dirty="0"/>
                <a:t>：</a:t>
              </a:r>
              <a:endParaRPr lang="en-US" altLang="zh-CN" sz="2000" b="1" dirty="0"/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863C0C-4171-4BF3-B37F-B7E99CA16078}"/>
              </a:ext>
            </a:extLst>
          </p:cNvPr>
          <p:cNvCxnSpPr/>
          <p:nvPr/>
        </p:nvCxnSpPr>
        <p:spPr>
          <a:xfrm>
            <a:off x="763101" y="3620908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04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6" name="iŝḷïďé">
            <a:extLst>
              <a:ext uri="{FF2B5EF4-FFF2-40B4-BE49-F238E27FC236}">
                <a16:creationId xmlns:a16="http://schemas.microsoft.com/office/drawing/2014/main" id="{2B7C9B64-5D30-49ED-B718-3DBDBFD95740}"/>
              </a:ext>
            </a:extLst>
          </p:cNvPr>
          <p:cNvGrpSpPr/>
          <p:nvPr/>
        </p:nvGrpSpPr>
        <p:grpSpPr>
          <a:xfrm>
            <a:off x="8135333" y="1915489"/>
            <a:ext cx="3383566" cy="1173700"/>
            <a:chOff x="8096079" y="1915489"/>
            <a:chExt cx="3422820" cy="1173700"/>
          </a:xfrm>
        </p:grpSpPr>
        <p:sp>
          <p:nvSpPr>
            <p:cNvPr id="39" name="îşḷïḑê">
              <a:extLst>
                <a:ext uri="{FF2B5EF4-FFF2-40B4-BE49-F238E27FC236}">
                  <a16:creationId xmlns:a16="http://schemas.microsoft.com/office/drawing/2014/main" id="{452D8E55-C965-42FF-8AB2-E441AF040875}"/>
                </a:ext>
              </a:extLst>
            </p:cNvPr>
            <p:cNvSpPr/>
            <p:nvPr/>
          </p:nvSpPr>
          <p:spPr bwMode="auto">
            <a:xfrm>
              <a:off x="8096079" y="2406440"/>
              <a:ext cx="3422820" cy="68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静态图：用例图、类图、对象图、构件图、配置图</a:t>
              </a:r>
              <a:endParaRPr lang="en-US" altLang="zh-CN" sz="11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动态图：状态机图、活动图、顺序图、合作图</a:t>
              </a:r>
              <a:endParaRPr lang="en-US" altLang="zh-CN" sz="1100" dirty="0"/>
            </a:p>
          </p:txBody>
        </p:sp>
        <p:sp>
          <p:nvSpPr>
            <p:cNvPr id="40" name="ï$ḷíḍe">
              <a:extLst>
                <a:ext uri="{FF2B5EF4-FFF2-40B4-BE49-F238E27FC236}">
                  <a16:creationId xmlns:a16="http://schemas.microsoft.com/office/drawing/2014/main" id="{615950E5-60F7-4C8A-A643-20C0A6333CAD}"/>
                </a:ext>
              </a:extLst>
            </p:cNvPr>
            <p:cNvSpPr txBox="1"/>
            <p:nvPr/>
          </p:nvSpPr>
          <p:spPr bwMode="auto">
            <a:xfrm>
              <a:off x="8096079" y="1915489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答案：</a:t>
              </a:r>
              <a:endParaRPr lang="en-US" altLang="zh-CN" sz="2000" b="1" dirty="0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41DE12-7112-4A45-B78B-6E3C52EBE7FA}"/>
              </a:ext>
            </a:extLst>
          </p:cNvPr>
          <p:cNvCxnSpPr>
            <a:cxnSpLocks/>
          </p:cNvCxnSpPr>
          <p:nvPr/>
        </p:nvCxnSpPr>
        <p:spPr>
          <a:xfrm>
            <a:off x="8257880" y="3167847"/>
            <a:ext cx="326260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ïṡlïḋe">
            <a:extLst>
              <a:ext uri="{FF2B5EF4-FFF2-40B4-BE49-F238E27FC236}">
                <a16:creationId xmlns:a16="http://schemas.microsoft.com/office/drawing/2014/main" id="{7DE0EB5B-473B-4AB3-8445-463D99DA4EAD}"/>
              </a:ext>
            </a:extLst>
          </p:cNvPr>
          <p:cNvSpPr/>
          <p:nvPr/>
        </p:nvSpPr>
        <p:spPr bwMode="auto">
          <a:xfrm>
            <a:off x="5544966" y="4962837"/>
            <a:ext cx="1141321" cy="935406"/>
          </a:xfrm>
          <a:custGeom>
            <a:avLst/>
            <a:gdLst>
              <a:gd name="T0" fmla="*/ 1775 w 1775"/>
              <a:gd name="T1" fmla="*/ 272 h 1788"/>
              <a:gd name="T2" fmla="*/ 1775 w 1775"/>
              <a:gd name="T3" fmla="*/ 272 h 1788"/>
              <a:gd name="T4" fmla="*/ 1775 w 1775"/>
              <a:gd name="T5" fmla="*/ 53 h 1788"/>
              <a:gd name="T6" fmla="*/ 1723 w 1775"/>
              <a:gd name="T7" fmla="*/ 0 h 1788"/>
              <a:gd name="T8" fmla="*/ 52 w 1775"/>
              <a:gd name="T9" fmla="*/ 0 h 1788"/>
              <a:gd name="T10" fmla="*/ 0 w 1775"/>
              <a:gd name="T11" fmla="*/ 53 h 1788"/>
              <a:gd name="T12" fmla="*/ 0 w 1775"/>
              <a:gd name="T13" fmla="*/ 342 h 1788"/>
              <a:gd name="T14" fmla="*/ 80 w 1775"/>
              <a:gd name="T15" fmla="*/ 466 h 1788"/>
              <a:gd name="T16" fmla="*/ 0 w 1775"/>
              <a:gd name="T17" fmla="*/ 584 h 1788"/>
              <a:gd name="T18" fmla="*/ 80 w 1775"/>
              <a:gd name="T19" fmla="*/ 711 h 1788"/>
              <a:gd name="T20" fmla="*/ 0 w 1775"/>
              <a:gd name="T21" fmla="*/ 822 h 1788"/>
              <a:gd name="T22" fmla="*/ 80 w 1775"/>
              <a:gd name="T23" fmla="*/ 964 h 1788"/>
              <a:gd name="T24" fmla="*/ 0 w 1775"/>
              <a:gd name="T25" fmla="*/ 1076 h 1788"/>
              <a:gd name="T26" fmla="*/ 80 w 1775"/>
              <a:gd name="T27" fmla="*/ 1209 h 1788"/>
              <a:gd name="T28" fmla="*/ 80 w 1775"/>
              <a:gd name="T29" fmla="*/ 1303 h 1788"/>
              <a:gd name="T30" fmla="*/ 581 w 1775"/>
              <a:gd name="T31" fmla="*/ 1745 h 1788"/>
              <a:gd name="T32" fmla="*/ 693 w 1775"/>
              <a:gd name="T33" fmla="*/ 1788 h 1788"/>
              <a:gd name="T34" fmla="*/ 1086 w 1775"/>
              <a:gd name="T35" fmla="*/ 1788 h 1788"/>
              <a:gd name="T36" fmla="*/ 1198 w 1775"/>
              <a:gd name="T37" fmla="*/ 1745 h 1788"/>
              <a:gd name="T38" fmla="*/ 1695 w 1775"/>
              <a:gd name="T39" fmla="*/ 1303 h 1788"/>
              <a:gd name="T40" fmla="*/ 1695 w 1775"/>
              <a:gd name="T41" fmla="*/ 1139 h 1788"/>
              <a:gd name="T42" fmla="*/ 1775 w 1775"/>
              <a:gd name="T43" fmla="*/ 1005 h 1788"/>
              <a:gd name="T44" fmla="*/ 1695 w 1775"/>
              <a:gd name="T45" fmla="*/ 894 h 1788"/>
              <a:gd name="T46" fmla="*/ 1775 w 1775"/>
              <a:gd name="T47" fmla="*/ 752 h 1788"/>
              <a:gd name="T48" fmla="*/ 1695 w 1775"/>
              <a:gd name="T49" fmla="*/ 641 h 1788"/>
              <a:gd name="T50" fmla="*/ 1775 w 1775"/>
              <a:gd name="T51" fmla="*/ 514 h 1788"/>
              <a:gd name="T52" fmla="*/ 1695 w 1775"/>
              <a:gd name="T53" fmla="*/ 396 h 1788"/>
              <a:gd name="T54" fmla="*/ 1775 w 1775"/>
              <a:gd name="T55" fmla="*/ 272 h 1788"/>
              <a:gd name="T56" fmla="*/ 1775 w 1775"/>
              <a:gd name="T57" fmla="*/ 27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75" h="1788">
                <a:moveTo>
                  <a:pt x="1775" y="272"/>
                </a:moveTo>
                <a:lnTo>
                  <a:pt x="1775" y="272"/>
                </a:lnTo>
                <a:lnTo>
                  <a:pt x="1775" y="53"/>
                </a:lnTo>
                <a:cubicBezTo>
                  <a:pt x="1775" y="24"/>
                  <a:pt x="1752" y="0"/>
                  <a:pt x="1723" y="0"/>
                </a:cubicBez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342"/>
                </a:lnTo>
                <a:cubicBezTo>
                  <a:pt x="0" y="386"/>
                  <a:pt x="80" y="409"/>
                  <a:pt x="80" y="466"/>
                </a:cubicBezTo>
                <a:cubicBezTo>
                  <a:pt x="80" y="523"/>
                  <a:pt x="0" y="523"/>
                  <a:pt x="0" y="584"/>
                </a:cubicBezTo>
                <a:cubicBezTo>
                  <a:pt x="0" y="645"/>
                  <a:pt x="80" y="639"/>
                  <a:pt x="80" y="711"/>
                </a:cubicBezTo>
                <a:cubicBezTo>
                  <a:pt x="80" y="783"/>
                  <a:pt x="0" y="757"/>
                  <a:pt x="0" y="822"/>
                </a:cubicBezTo>
                <a:cubicBezTo>
                  <a:pt x="0" y="888"/>
                  <a:pt x="80" y="892"/>
                  <a:pt x="80" y="964"/>
                </a:cubicBezTo>
                <a:cubicBezTo>
                  <a:pt x="80" y="1036"/>
                  <a:pt x="0" y="1012"/>
                  <a:pt x="0" y="1076"/>
                </a:cubicBezTo>
                <a:cubicBezTo>
                  <a:pt x="0" y="1139"/>
                  <a:pt x="80" y="1141"/>
                  <a:pt x="80" y="1209"/>
                </a:cubicBezTo>
                <a:lnTo>
                  <a:pt x="80" y="1303"/>
                </a:lnTo>
                <a:lnTo>
                  <a:pt x="581" y="1745"/>
                </a:lnTo>
                <a:cubicBezTo>
                  <a:pt x="612" y="1773"/>
                  <a:pt x="651" y="1788"/>
                  <a:pt x="693" y="1788"/>
                </a:cubicBezTo>
                <a:lnTo>
                  <a:pt x="1086" y="1788"/>
                </a:lnTo>
                <a:cubicBezTo>
                  <a:pt x="1127" y="1788"/>
                  <a:pt x="1167" y="1773"/>
                  <a:pt x="1198" y="1745"/>
                </a:cubicBezTo>
                <a:lnTo>
                  <a:pt x="1695" y="1303"/>
                </a:lnTo>
                <a:lnTo>
                  <a:pt x="1695" y="1139"/>
                </a:lnTo>
                <a:cubicBezTo>
                  <a:pt x="1695" y="1071"/>
                  <a:pt x="1775" y="1069"/>
                  <a:pt x="1775" y="1005"/>
                </a:cubicBezTo>
                <a:cubicBezTo>
                  <a:pt x="1775" y="942"/>
                  <a:pt x="1695" y="966"/>
                  <a:pt x="1695" y="894"/>
                </a:cubicBezTo>
                <a:cubicBezTo>
                  <a:pt x="1695" y="822"/>
                  <a:pt x="1775" y="818"/>
                  <a:pt x="1775" y="752"/>
                </a:cubicBezTo>
                <a:cubicBezTo>
                  <a:pt x="1775" y="687"/>
                  <a:pt x="1695" y="713"/>
                  <a:pt x="1695" y="641"/>
                </a:cubicBezTo>
                <a:cubicBezTo>
                  <a:pt x="1695" y="569"/>
                  <a:pt x="1775" y="575"/>
                  <a:pt x="1775" y="514"/>
                </a:cubicBezTo>
                <a:cubicBezTo>
                  <a:pt x="1775" y="453"/>
                  <a:pt x="1695" y="453"/>
                  <a:pt x="1695" y="396"/>
                </a:cubicBezTo>
                <a:cubicBezTo>
                  <a:pt x="1695" y="339"/>
                  <a:pt x="1775" y="315"/>
                  <a:pt x="1775" y="272"/>
                </a:cubicBezTo>
                <a:lnTo>
                  <a:pt x="1775" y="272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/>
              <a:t>2018</a:t>
            </a:r>
            <a:endParaRPr lang="en-US" sz="2400" dirty="0"/>
          </a:p>
        </p:txBody>
      </p:sp>
      <p:sp>
        <p:nvSpPr>
          <p:cNvPr id="14" name="iṣ1îďè">
            <a:extLst>
              <a:ext uri="{FF2B5EF4-FFF2-40B4-BE49-F238E27FC236}">
                <a16:creationId xmlns:a16="http://schemas.microsoft.com/office/drawing/2014/main" id="{1970028C-4F8F-4955-9A0F-5972CE68B79E}"/>
              </a:ext>
            </a:extLst>
          </p:cNvPr>
          <p:cNvSpPr/>
          <p:nvPr/>
        </p:nvSpPr>
        <p:spPr bwMode="auto">
          <a:xfrm>
            <a:off x="4803712" y="1378857"/>
            <a:ext cx="2584577" cy="846931"/>
          </a:xfrm>
          <a:custGeom>
            <a:avLst/>
            <a:gdLst>
              <a:gd name="T0" fmla="*/ 4021 w 4021"/>
              <a:gd name="T1" fmla="*/ 1317 h 1317"/>
              <a:gd name="T2" fmla="*/ 4021 w 4021"/>
              <a:gd name="T3" fmla="*/ 1317 h 1317"/>
              <a:gd name="T4" fmla="*/ 2010 w 4021"/>
              <a:gd name="T5" fmla="*/ 0 h 1317"/>
              <a:gd name="T6" fmla="*/ 0 w 4021"/>
              <a:gd name="T7" fmla="*/ 1317 h 1317"/>
              <a:gd name="T8" fmla="*/ 4021 w 4021"/>
              <a:gd name="T9" fmla="*/ 1317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1" h="1317">
                <a:moveTo>
                  <a:pt x="4021" y="1317"/>
                </a:moveTo>
                <a:lnTo>
                  <a:pt x="4021" y="1317"/>
                </a:lnTo>
                <a:cubicBezTo>
                  <a:pt x="3733" y="492"/>
                  <a:pt x="2960" y="0"/>
                  <a:pt x="2010" y="0"/>
                </a:cubicBezTo>
                <a:cubicBezTo>
                  <a:pt x="1060" y="0"/>
                  <a:pt x="287" y="492"/>
                  <a:pt x="0" y="1317"/>
                </a:cubicBezTo>
                <a:lnTo>
                  <a:pt x="4021" y="131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400" dirty="0"/>
              <a:t>Q4</a:t>
            </a:r>
          </a:p>
        </p:txBody>
      </p:sp>
      <p:sp>
        <p:nvSpPr>
          <p:cNvPr id="15" name="iṣľiḍe">
            <a:extLst>
              <a:ext uri="{FF2B5EF4-FFF2-40B4-BE49-F238E27FC236}">
                <a16:creationId xmlns:a16="http://schemas.microsoft.com/office/drawing/2014/main" id="{AA071F5F-7154-4E12-9369-25ED05D027DE}"/>
              </a:ext>
            </a:extLst>
          </p:cNvPr>
          <p:cNvSpPr/>
          <p:nvPr/>
        </p:nvSpPr>
        <p:spPr bwMode="auto">
          <a:xfrm>
            <a:off x="4726718" y="2289193"/>
            <a:ext cx="2738564" cy="815227"/>
          </a:xfrm>
          <a:custGeom>
            <a:avLst/>
            <a:gdLst>
              <a:gd name="T0" fmla="*/ 0 w 4262"/>
              <a:gd name="T1" fmla="*/ 643 h 1268"/>
              <a:gd name="T2" fmla="*/ 0 w 4262"/>
              <a:gd name="T3" fmla="*/ 643 h 1268"/>
              <a:gd name="T4" fmla="*/ 85 w 4262"/>
              <a:gd name="T5" fmla="*/ 1268 h 1268"/>
              <a:gd name="T6" fmla="*/ 4178 w 4262"/>
              <a:gd name="T7" fmla="*/ 1268 h 1268"/>
              <a:gd name="T8" fmla="*/ 4262 w 4262"/>
              <a:gd name="T9" fmla="*/ 643 h 1268"/>
              <a:gd name="T10" fmla="*/ 4174 w 4262"/>
              <a:gd name="T11" fmla="*/ 0 h 1268"/>
              <a:gd name="T12" fmla="*/ 89 w 4262"/>
              <a:gd name="T13" fmla="*/ 0 h 1268"/>
              <a:gd name="T14" fmla="*/ 0 w 4262"/>
              <a:gd name="T15" fmla="*/ 643 h 1268"/>
              <a:gd name="T16" fmla="*/ 0 w 4262"/>
              <a:gd name="T17" fmla="*/ 64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62" h="1268">
                <a:moveTo>
                  <a:pt x="0" y="643"/>
                </a:moveTo>
                <a:lnTo>
                  <a:pt x="0" y="643"/>
                </a:lnTo>
                <a:cubicBezTo>
                  <a:pt x="0" y="876"/>
                  <a:pt x="32" y="1082"/>
                  <a:pt x="85" y="1268"/>
                </a:cubicBezTo>
                <a:lnTo>
                  <a:pt x="4178" y="1268"/>
                </a:lnTo>
                <a:cubicBezTo>
                  <a:pt x="4230" y="1082"/>
                  <a:pt x="4262" y="876"/>
                  <a:pt x="4262" y="643"/>
                </a:cubicBezTo>
                <a:cubicBezTo>
                  <a:pt x="4262" y="412"/>
                  <a:pt x="4231" y="198"/>
                  <a:pt x="4174" y="0"/>
                </a:cubicBezTo>
                <a:lnTo>
                  <a:pt x="89" y="0"/>
                </a:lnTo>
                <a:cubicBezTo>
                  <a:pt x="31" y="198"/>
                  <a:pt x="0" y="412"/>
                  <a:pt x="0" y="643"/>
                </a:cubicBezTo>
                <a:lnTo>
                  <a:pt x="0" y="64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6" name="iṩlide">
            <a:extLst>
              <a:ext uri="{FF2B5EF4-FFF2-40B4-BE49-F238E27FC236}">
                <a16:creationId xmlns:a16="http://schemas.microsoft.com/office/drawing/2014/main" id="{15CFA2D9-F109-45E7-B647-346E4253CE87}"/>
              </a:ext>
            </a:extLst>
          </p:cNvPr>
          <p:cNvSpPr/>
          <p:nvPr/>
        </p:nvSpPr>
        <p:spPr bwMode="auto">
          <a:xfrm>
            <a:off x="5247559" y="4047972"/>
            <a:ext cx="1695374" cy="846931"/>
          </a:xfrm>
          <a:custGeom>
            <a:avLst/>
            <a:gdLst>
              <a:gd name="T0" fmla="*/ 0 w 2640"/>
              <a:gd name="T1" fmla="*/ 0 h 1317"/>
              <a:gd name="T2" fmla="*/ 0 w 2640"/>
              <a:gd name="T3" fmla="*/ 0 h 1317"/>
              <a:gd name="T4" fmla="*/ 127 w 2640"/>
              <a:gd name="T5" fmla="*/ 630 h 1317"/>
              <a:gd name="T6" fmla="*/ 610 w 2640"/>
              <a:gd name="T7" fmla="*/ 1317 h 1317"/>
              <a:gd name="T8" fmla="*/ 2030 w 2640"/>
              <a:gd name="T9" fmla="*/ 1317 h 1317"/>
              <a:gd name="T10" fmla="*/ 2513 w 2640"/>
              <a:gd name="T11" fmla="*/ 630 h 1317"/>
              <a:gd name="T12" fmla="*/ 2640 w 2640"/>
              <a:gd name="T13" fmla="*/ 0 h 1317"/>
              <a:gd name="T14" fmla="*/ 0 w 2640"/>
              <a:gd name="T15" fmla="*/ 0 h 1317"/>
              <a:gd name="T16" fmla="*/ 0 w 2640"/>
              <a:gd name="T17" fmla="*/ 0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0" h="1317">
                <a:moveTo>
                  <a:pt x="0" y="0"/>
                </a:moveTo>
                <a:lnTo>
                  <a:pt x="0" y="0"/>
                </a:lnTo>
                <a:cubicBezTo>
                  <a:pt x="77" y="190"/>
                  <a:pt x="127" y="394"/>
                  <a:pt x="127" y="630"/>
                </a:cubicBezTo>
                <a:cubicBezTo>
                  <a:pt x="127" y="857"/>
                  <a:pt x="340" y="1317"/>
                  <a:pt x="610" y="1317"/>
                </a:cubicBezTo>
                <a:lnTo>
                  <a:pt x="2030" y="1317"/>
                </a:lnTo>
                <a:cubicBezTo>
                  <a:pt x="2300" y="1317"/>
                  <a:pt x="2513" y="857"/>
                  <a:pt x="2513" y="630"/>
                </a:cubicBezTo>
                <a:cubicBezTo>
                  <a:pt x="2513" y="394"/>
                  <a:pt x="2563" y="190"/>
                  <a:pt x="264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400" dirty="0"/>
          </a:p>
        </p:txBody>
      </p:sp>
      <p:sp>
        <p:nvSpPr>
          <p:cNvPr id="17" name="îS1ïḓe">
            <a:extLst>
              <a:ext uri="{FF2B5EF4-FFF2-40B4-BE49-F238E27FC236}">
                <a16:creationId xmlns:a16="http://schemas.microsoft.com/office/drawing/2014/main" id="{7BA47E93-1E13-44DA-BF4A-6B8E03238519}"/>
              </a:ext>
            </a:extLst>
          </p:cNvPr>
          <p:cNvSpPr/>
          <p:nvPr/>
        </p:nvSpPr>
        <p:spPr bwMode="auto">
          <a:xfrm>
            <a:off x="4800693" y="3169337"/>
            <a:ext cx="2590614" cy="815227"/>
          </a:xfrm>
          <a:custGeom>
            <a:avLst/>
            <a:gdLst>
              <a:gd name="T0" fmla="*/ 3379 w 4032"/>
              <a:gd name="T1" fmla="*/ 1267 h 1267"/>
              <a:gd name="T2" fmla="*/ 3379 w 4032"/>
              <a:gd name="T3" fmla="*/ 1267 h 1267"/>
              <a:gd name="T4" fmla="*/ 4032 w 4032"/>
              <a:gd name="T5" fmla="*/ 0 h 1267"/>
              <a:gd name="T6" fmla="*/ 0 w 4032"/>
              <a:gd name="T7" fmla="*/ 0 h 1267"/>
              <a:gd name="T8" fmla="*/ 653 w 4032"/>
              <a:gd name="T9" fmla="*/ 1267 h 1267"/>
              <a:gd name="T10" fmla="*/ 3379 w 4032"/>
              <a:gd name="T11" fmla="*/ 1267 h 1267"/>
              <a:gd name="T12" fmla="*/ 3379 w 4032"/>
              <a:gd name="T13" fmla="*/ 1267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1267">
                <a:moveTo>
                  <a:pt x="3379" y="1267"/>
                </a:moveTo>
                <a:lnTo>
                  <a:pt x="3379" y="1267"/>
                </a:lnTo>
                <a:cubicBezTo>
                  <a:pt x="3568" y="854"/>
                  <a:pt x="3869" y="495"/>
                  <a:pt x="4032" y="0"/>
                </a:cubicBezTo>
                <a:lnTo>
                  <a:pt x="0" y="0"/>
                </a:lnTo>
                <a:cubicBezTo>
                  <a:pt x="163" y="495"/>
                  <a:pt x="464" y="854"/>
                  <a:pt x="653" y="1267"/>
                </a:cubicBezTo>
                <a:lnTo>
                  <a:pt x="3379" y="1267"/>
                </a:lnTo>
                <a:lnTo>
                  <a:pt x="3379" y="126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21" name="íSľiďé">
            <a:extLst>
              <a:ext uri="{FF2B5EF4-FFF2-40B4-BE49-F238E27FC236}">
                <a16:creationId xmlns:a16="http://schemas.microsoft.com/office/drawing/2014/main" id="{02DCBD41-B898-4185-839F-62F62C66CC4D}"/>
              </a:ext>
            </a:extLst>
          </p:cNvPr>
          <p:cNvGrpSpPr/>
          <p:nvPr/>
        </p:nvGrpSpPr>
        <p:grpSpPr>
          <a:xfrm>
            <a:off x="673100" y="1577637"/>
            <a:ext cx="3217899" cy="1590208"/>
            <a:chOff x="8096079" y="-2265163"/>
            <a:chExt cx="3422820" cy="1590208"/>
          </a:xfrm>
        </p:grpSpPr>
        <p:sp>
          <p:nvSpPr>
            <p:cNvPr id="25" name="îṩľiḓe">
              <a:extLst>
                <a:ext uri="{FF2B5EF4-FFF2-40B4-BE49-F238E27FC236}">
                  <a16:creationId xmlns:a16="http://schemas.microsoft.com/office/drawing/2014/main" id="{059AF731-1DBD-4A7F-8C13-343E758EC7AB}"/>
                </a:ext>
              </a:extLst>
            </p:cNvPr>
            <p:cNvSpPr/>
            <p:nvPr/>
          </p:nvSpPr>
          <p:spPr bwMode="auto">
            <a:xfrm>
              <a:off x="8096079" y="-1693624"/>
              <a:ext cx="3422820" cy="1018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/>
                <a:t>在下列给出的图中，哪些是静态图哪些是动态图？</a:t>
              </a:r>
              <a:endParaRPr lang="en-US" altLang="zh-CN" sz="12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/>
                <a:t>       状态机图、用例图、类图、活动图、顺序图、     对象图、构件图、合作图、配置图</a:t>
              </a:r>
            </a:p>
          </p:txBody>
        </p:sp>
        <p:sp>
          <p:nvSpPr>
            <p:cNvPr id="26" name="íśľïḑe">
              <a:extLst>
                <a:ext uri="{FF2B5EF4-FFF2-40B4-BE49-F238E27FC236}">
                  <a16:creationId xmlns:a16="http://schemas.microsoft.com/office/drawing/2014/main" id="{A6915833-8629-46A3-910E-596F65F88155}"/>
                </a:ext>
              </a:extLst>
            </p:cNvPr>
            <p:cNvSpPr txBox="1"/>
            <p:nvPr/>
          </p:nvSpPr>
          <p:spPr bwMode="auto">
            <a:xfrm>
              <a:off x="8096079" y="-2265163"/>
              <a:ext cx="3422820" cy="623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问题</a:t>
              </a:r>
              <a:r>
                <a:rPr lang="en-US" altLang="zh-CN" sz="2000" b="1" dirty="0"/>
                <a:t>4</a:t>
              </a:r>
              <a:r>
                <a:rPr lang="zh-CN" altLang="en-US" sz="2000" b="1" dirty="0"/>
                <a:t>：</a:t>
              </a:r>
              <a:endParaRPr lang="en-US" altLang="zh-CN" sz="2000" b="1" dirty="0"/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F5B773-40D7-4F76-9EE0-FDB153BE8AF1}"/>
              </a:ext>
            </a:extLst>
          </p:cNvPr>
          <p:cNvCxnSpPr/>
          <p:nvPr/>
        </p:nvCxnSpPr>
        <p:spPr>
          <a:xfrm>
            <a:off x="763101" y="3108211"/>
            <a:ext cx="31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4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83A9D442-FB1B-4F3A-B175-EEF653A6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323" y="684439"/>
            <a:ext cx="5426076" cy="1621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Thanks.</a:t>
            </a:r>
            <a:endParaRPr lang="zh-CN" altLang="en-US" sz="4000" b="0" dirty="0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8F8D2D50-13E9-49F3-ACF9-EBF81F773B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5323" y="2990675"/>
            <a:ext cx="5426076" cy="31087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PRD2018-G01</a:t>
            </a:r>
            <a:endParaRPr lang="en-US" altLang="en-US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18FF2203-67FB-4B7F-B079-6E2B2B3F6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24" y="2694404"/>
            <a:ext cx="5426076" cy="296271"/>
          </a:xfrm>
        </p:spPr>
        <p:txBody>
          <a:bodyPr/>
          <a:lstStyle/>
          <a:p>
            <a:pPr algn="ctr"/>
            <a:r>
              <a:rPr lang="zh-CN" altLang="en-US" dirty="0"/>
              <a:t>制作人：陈铉文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中的发展历程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ïśḻïḓè"/>
          <p:cNvSpPr/>
          <p:nvPr/>
        </p:nvSpPr>
        <p:spPr bwMode="auto">
          <a:xfrm>
            <a:off x="4076007" y="1635345"/>
            <a:ext cx="2460717" cy="2076774"/>
          </a:xfrm>
          <a:custGeom>
            <a:avLst/>
            <a:gdLst/>
            <a:ahLst/>
            <a:cxnLst>
              <a:cxn ang="0">
                <a:pos x="372" y="215"/>
              </a:cxn>
              <a:cxn ang="0">
                <a:pos x="372" y="215"/>
              </a:cxn>
              <a:cxn ang="0">
                <a:pos x="260" y="262"/>
              </a:cxn>
              <a:cxn ang="0">
                <a:pos x="214" y="373"/>
              </a:cxn>
              <a:cxn ang="0">
                <a:pos x="214" y="375"/>
              </a:cxn>
              <a:cxn ang="0">
                <a:pos x="158" y="375"/>
              </a:cxn>
              <a:cxn ang="0">
                <a:pos x="167" y="368"/>
              </a:cxn>
              <a:cxn ang="0">
                <a:pos x="179" y="340"/>
              </a:cxn>
              <a:cxn ang="0">
                <a:pos x="167" y="311"/>
              </a:cxn>
              <a:cxn ang="0">
                <a:pos x="138" y="299"/>
              </a:cxn>
              <a:cxn ang="0">
                <a:pos x="109" y="311"/>
              </a:cxn>
              <a:cxn ang="0">
                <a:pos x="97" y="340"/>
              </a:cxn>
              <a:cxn ang="0">
                <a:pos x="109" y="368"/>
              </a:cxn>
              <a:cxn ang="0">
                <a:pos x="118" y="375"/>
              </a:cxn>
              <a:cxn ang="0">
                <a:pos x="61" y="375"/>
              </a:cxn>
              <a:cxn ang="0">
                <a:pos x="61" y="373"/>
              </a:cxn>
              <a:cxn ang="0">
                <a:pos x="61" y="367"/>
              </a:cxn>
              <a:cxn ang="0">
                <a:pos x="62" y="342"/>
              </a:cxn>
              <a:cxn ang="0">
                <a:pos x="0" y="307"/>
              </a:cxn>
              <a:cxn ang="0">
                <a:pos x="17" y="243"/>
              </a:cxn>
              <a:cxn ang="0">
                <a:pos x="86" y="247"/>
              </a:cxn>
              <a:cxn ang="0">
                <a:pos x="119" y="191"/>
              </a:cxn>
              <a:cxn ang="0">
                <a:pos x="85" y="127"/>
              </a:cxn>
              <a:cxn ang="0">
                <a:pos x="106" y="105"/>
              </a:cxn>
              <a:cxn ang="0">
                <a:pos x="128" y="84"/>
              </a:cxn>
              <a:cxn ang="0">
                <a:pos x="188" y="120"/>
              </a:cxn>
              <a:cxn ang="0">
                <a:pos x="243" y="88"/>
              </a:cxn>
              <a:cxn ang="0">
                <a:pos x="243" y="16"/>
              </a:cxn>
              <a:cxn ang="0">
                <a:pos x="303" y="0"/>
              </a:cxn>
              <a:cxn ang="0">
                <a:pos x="339" y="62"/>
              </a:cxn>
              <a:cxn ang="0">
                <a:pos x="372" y="60"/>
              </a:cxn>
              <a:cxn ang="0">
                <a:pos x="372" y="121"/>
              </a:cxn>
              <a:cxn ang="0">
                <a:pos x="375" y="117"/>
              </a:cxn>
              <a:cxn ang="0">
                <a:pos x="404" y="105"/>
              </a:cxn>
              <a:cxn ang="0">
                <a:pos x="433" y="117"/>
              </a:cxn>
              <a:cxn ang="0">
                <a:pos x="445" y="145"/>
              </a:cxn>
              <a:cxn ang="0">
                <a:pos x="433" y="174"/>
              </a:cxn>
              <a:cxn ang="0">
                <a:pos x="404" y="186"/>
              </a:cxn>
              <a:cxn ang="0">
                <a:pos x="375" y="174"/>
              </a:cxn>
              <a:cxn ang="0">
                <a:pos x="372" y="170"/>
              </a:cxn>
              <a:cxn ang="0">
                <a:pos x="372" y="215"/>
              </a:cxn>
            </a:cxnLst>
            <a:rect l="0" t="0" r="r" b="b"/>
            <a:pathLst>
              <a:path w="445" h="375">
                <a:moveTo>
                  <a:pt x="372" y="215"/>
                </a:moveTo>
                <a:cubicBezTo>
                  <a:pt x="372" y="215"/>
                  <a:pt x="372" y="215"/>
                  <a:pt x="372" y="215"/>
                </a:cubicBezTo>
                <a:cubicBezTo>
                  <a:pt x="328" y="215"/>
                  <a:pt x="291" y="231"/>
                  <a:pt x="260" y="262"/>
                </a:cubicBezTo>
                <a:cubicBezTo>
                  <a:pt x="229" y="292"/>
                  <a:pt x="214" y="330"/>
                  <a:pt x="214" y="373"/>
                </a:cubicBezTo>
                <a:cubicBezTo>
                  <a:pt x="214" y="374"/>
                  <a:pt x="214" y="375"/>
                  <a:pt x="214" y="375"/>
                </a:cubicBezTo>
                <a:cubicBezTo>
                  <a:pt x="158" y="375"/>
                  <a:pt x="158" y="375"/>
                  <a:pt x="158" y="375"/>
                </a:cubicBezTo>
                <a:cubicBezTo>
                  <a:pt x="161" y="373"/>
                  <a:pt x="164" y="371"/>
                  <a:pt x="167" y="368"/>
                </a:cubicBezTo>
                <a:cubicBezTo>
                  <a:pt x="175" y="360"/>
                  <a:pt x="179" y="351"/>
                  <a:pt x="179" y="340"/>
                </a:cubicBezTo>
                <a:cubicBezTo>
                  <a:pt x="179" y="328"/>
                  <a:pt x="175" y="319"/>
                  <a:pt x="167" y="311"/>
                </a:cubicBezTo>
                <a:cubicBezTo>
                  <a:pt x="159" y="303"/>
                  <a:pt x="149" y="299"/>
                  <a:pt x="138" y="299"/>
                </a:cubicBezTo>
                <a:cubicBezTo>
                  <a:pt x="127" y="299"/>
                  <a:pt x="117" y="303"/>
                  <a:pt x="109" y="311"/>
                </a:cubicBezTo>
                <a:cubicBezTo>
                  <a:pt x="101" y="319"/>
                  <a:pt x="97" y="328"/>
                  <a:pt x="97" y="340"/>
                </a:cubicBezTo>
                <a:cubicBezTo>
                  <a:pt x="97" y="351"/>
                  <a:pt x="101" y="360"/>
                  <a:pt x="109" y="368"/>
                </a:cubicBezTo>
                <a:cubicBezTo>
                  <a:pt x="112" y="371"/>
                  <a:pt x="115" y="373"/>
                  <a:pt x="118" y="375"/>
                </a:cubicBezTo>
                <a:cubicBezTo>
                  <a:pt x="61" y="375"/>
                  <a:pt x="61" y="375"/>
                  <a:pt x="61" y="375"/>
                </a:cubicBezTo>
                <a:cubicBezTo>
                  <a:pt x="61" y="374"/>
                  <a:pt x="61" y="374"/>
                  <a:pt x="61" y="373"/>
                </a:cubicBezTo>
                <a:cubicBezTo>
                  <a:pt x="61" y="371"/>
                  <a:pt x="61" y="369"/>
                  <a:pt x="61" y="367"/>
                </a:cubicBezTo>
                <a:cubicBezTo>
                  <a:pt x="61" y="359"/>
                  <a:pt x="62" y="350"/>
                  <a:pt x="62" y="342"/>
                </a:cubicBezTo>
                <a:cubicBezTo>
                  <a:pt x="0" y="307"/>
                  <a:pt x="0" y="307"/>
                  <a:pt x="0" y="307"/>
                </a:cubicBezTo>
                <a:cubicBezTo>
                  <a:pt x="4" y="285"/>
                  <a:pt x="9" y="263"/>
                  <a:pt x="17" y="243"/>
                </a:cubicBezTo>
                <a:cubicBezTo>
                  <a:pt x="86" y="247"/>
                  <a:pt x="86" y="247"/>
                  <a:pt x="86" y="247"/>
                </a:cubicBezTo>
                <a:cubicBezTo>
                  <a:pt x="95" y="227"/>
                  <a:pt x="106" y="209"/>
                  <a:pt x="119" y="191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92" y="120"/>
                  <a:pt x="99" y="112"/>
                  <a:pt x="106" y="105"/>
                </a:cubicBezTo>
                <a:cubicBezTo>
                  <a:pt x="113" y="98"/>
                  <a:pt x="120" y="91"/>
                  <a:pt x="128" y="84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206" y="107"/>
                  <a:pt x="224" y="96"/>
                  <a:pt x="243" y="88"/>
                </a:cubicBezTo>
                <a:cubicBezTo>
                  <a:pt x="243" y="16"/>
                  <a:pt x="243" y="16"/>
                  <a:pt x="243" y="16"/>
                </a:cubicBezTo>
                <a:cubicBezTo>
                  <a:pt x="262" y="9"/>
                  <a:pt x="283" y="4"/>
                  <a:pt x="303" y="0"/>
                </a:cubicBezTo>
                <a:cubicBezTo>
                  <a:pt x="339" y="62"/>
                  <a:pt x="339" y="62"/>
                  <a:pt x="339" y="62"/>
                </a:cubicBezTo>
                <a:cubicBezTo>
                  <a:pt x="350" y="61"/>
                  <a:pt x="361" y="60"/>
                  <a:pt x="372" y="60"/>
                </a:cubicBezTo>
                <a:cubicBezTo>
                  <a:pt x="372" y="121"/>
                  <a:pt x="372" y="121"/>
                  <a:pt x="372" y="121"/>
                </a:cubicBezTo>
                <a:cubicBezTo>
                  <a:pt x="373" y="119"/>
                  <a:pt x="374" y="118"/>
                  <a:pt x="375" y="117"/>
                </a:cubicBezTo>
                <a:cubicBezTo>
                  <a:pt x="383" y="109"/>
                  <a:pt x="393" y="105"/>
                  <a:pt x="404" y="105"/>
                </a:cubicBezTo>
                <a:cubicBezTo>
                  <a:pt x="415" y="105"/>
                  <a:pt x="425" y="109"/>
                  <a:pt x="433" y="117"/>
                </a:cubicBezTo>
                <a:cubicBezTo>
                  <a:pt x="441" y="125"/>
                  <a:pt x="445" y="134"/>
                  <a:pt x="445" y="145"/>
                </a:cubicBezTo>
                <a:cubicBezTo>
                  <a:pt x="445" y="157"/>
                  <a:pt x="441" y="166"/>
                  <a:pt x="433" y="174"/>
                </a:cubicBezTo>
                <a:cubicBezTo>
                  <a:pt x="425" y="182"/>
                  <a:pt x="415" y="186"/>
                  <a:pt x="404" y="186"/>
                </a:cubicBezTo>
                <a:cubicBezTo>
                  <a:pt x="393" y="186"/>
                  <a:pt x="383" y="182"/>
                  <a:pt x="375" y="174"/>
                </a:cubicBezTo>
                <a:cubicBezTo>
                  <a:pt x="374" y="173"/>
                  <a:pt x="373" y="172"/>
                  <a:pt x="372" y="170"/>
                </a:cubicBezTo>
                <a:lnTo>
                  <a:pt x="372" y="215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ṥľîḓé"/>
          <p:cNvSpPr/>
          <p:nvPr/>
        </p:nvSpPr>
        <p:spPr bwMode="auto">
          <a:xfrm>
            <a:off x="6133147" y="1628800"/>
            <a:ext cx="2068049" cy="2471623"/>
          </a:xfrm>
          <a:custGeom>
            <a:avLst/>
            <a:gdLst/>
            <a:ahLst/>
            <a:cxnLst>
              <a:cxn ang="0">
                <a:pos x="314" y="376"/>
              </a:cxn>
              <a:cxn ang="0">
                <a:pos x="256" y="376"/>
              </a:cxn>
              <a:cxn ang="0">
                <a:pos x="257" y="377"/>
              </a:cxn>
              <a:cxn ang="0">
                <a:pos x="269" y="406"/>
              </a:cxn>
              <a:cxn ang="0">
                <a:pos x="257" y="434"/>
              </a:cxn>
              <a:cxn ang="0">
                <a:pos x="228" y="446"/>
              </a:cxn>
              <a:cxn ang="0">
                <a:pos x="200" y="434"/>
              </a:cxn>
              <a:cxn ang="0">
                <a:pos x="188" y="406"/>
              </a:cxn>
              <a:cxn ang="0">
                <a:pos x="200" y="377"/>
              </a:cxn>
              <a:cxn ang="0">
                <a:pos x="200" y="376"/>
              </a:cxn>
              <a:cxn ang="0">
                <a:pos x="158" y="376"/>
              </a:cxn>
              <a:cxn ang="0">
                <a:pos x="158" y="374"/>
              </a:cxn>
              <a:cxn ang="0">
                <a:pos x="111" y="263"/>
              </a:cxn>
              <a:cxn ang="0">
                <a:pos x="0" y="216"/>
              </a:cxn>
              <a:cxn ang="0">
                <a:pos x="0" y="171"/>
              </a:cxn>
              <a:cxn ang="0">
                <a:pos x="3" y="175"/>
              </a:cxn>
              <a:cxn ang="0">
                <a:pos x="32" y="187"/>
              </a:cxn>
              <a:cxn ang="0">
                <a:pos x="61" y="175"/>
              </a:cxn>
              <a:cxn ang="0">
                <a:pos x="73" y="146"/>
              </a:cxn>
              <a:cxn ang="0">
                <a:pos x="61" y="118"/>
              </a:cxn>
              <a:cxn ang="0">
                <a:pos x="32" y="106"/>
              </a:cxn>
              <a:cxn ang="0">
                <a:pos x="3" y="118"/>
              </a:cxn>
              <a:cxn ang="0">
                <a:pos x="0" y="122"/>
              </a:cxn>
              <a:cxn ang="0">
                <a:pos x="0" y="61"/>
              </a:cxn>
              <a:cxn ang="0">
                <a:pos x="2" y="61"/>
              </a:cxn>
              <a:cxn ang="0">
                <a:pos x="32" y="62"/>
              </a:cxn>
              <a:cxn ang="0">
                <a:pos x="67" y="0"/>
              </a:cxn>
              <a:cxn ang="0">
                <a:pos x="126" y="15"/>
              </a:cxn>
              <a:cxn ang="0">
                <a:pos x="126" y="86"/>
              </a:cxn>
              <a:cxn ang="0">
                <a:pos x="186" y="120"/>
              </a:cxn>
              <a:cxn ang="0">
                <a:pos x="246" y="84"/>
              </a:cxn>
              <a:cxn ang="0">
                <a:pos x="270" y="106"/>
              </a:cxn>
              <a:cxn ang="0">
                <a:pos x="288" y="126"/>
              </a:cxn>
              <a:cxn ang="0">
                <a:pos x="252" y="186"/>
              </a:cxn>
              <a:cxn ang="0">
                <a:pos x="288" y="244"/>
              </a:cxn>
              <a:cxn ang="0">
                <a:pos x="359" y="244"/>
              </a:cxn>
              <a:cxn ang="0">
                <a:pos x="374" y="301"/>
              </a:cxn>
              <a:cxn ang="0">
                <a:pos x="313" y="341"/>
              </a:cxn>
              <a:cxn ang="0">
                <a:pos x="314" y="374"/>
              </a:cxn>
              <a:cxn ang="0">
                <a:pos x="314" y="376"/>
              </a:cxn>
            </a:cxnLst>
            <a:rect l="0" t="0" r="r" b="b"/>
            <a:pathLst>
              <a:path w="374" h="446">
                <a:moveTo>
                  <a:pt x="314" y="376"/>
                </a:moveTo>
                <a:cubicBezTo>
                  <a:pt x="256" y="376"/>
                  <a:pt x="256" y="376"/>
                  <a:pt x="256" y="376"/>
                </a:cubicBezTo>
                <a:cubicBezTo>
                  <a:pt x="256" y="376"/>
                  <a:pt x="257" y="377"/>
                  <a:pt x="257" y="377"/>
                </a:cubicBezTo>
                <a:cubicBezTo>
                  <a:pt x="265" y="385"/>
                  <a:pt x="269" y="395"/>
                  <a:pt x="269" y="406"/>
                </a:cubicBezTo>
                <a:cubicBezTo>
                  <a:pt x="269" y="417"/>
                  <a:pt x="265" y="427"/>
                  <a:pt x="257" y="434"/>
                </a:cubicBezTo>
                <a:cubicBezTo>
                  <a:pt x="249" y="442"/>
                  <a:pt x="240" y="446"/>
                  <a:pt x="228" y="446"/>
                </a:cubicBezTo>
                <a:cubicBezTo>
                  <a:pt x="217" y="446"/>
                  <a:pt x="208" y="442"/>
                  <a:pt x="200" y="434"/>
                </a:cubicBezTo>
                <a:cubicBezTo>
                  <a:pt x="192" y="427"/>
                  <a:pt x="188" y="417"/>
                  <a:pt x="188" y="406"/>
                </a:cubicBezTo>
                <a:cubicBezTo>
                  <a:pt x="188" y="395"/>
                  <a:pt x="192" y="385"/>
                  <a:pt x="200" y="377"/>
                </a:cubicBezTo>
                <a:cubicBezTo>
                  <a:pt x="200" y="377"/>
                  <a:pt x="200" y="376"/>
                  <a:pt x="200" y="376"/>
                </a:cubicBezTo>
                <a:cubicBezTo>
                  <a:pt x="158" y="376"/>
                  <a:pt x="158" y="376"/>
                  <a:pt x="158" y="376"/>
                </a:cubicBezTo>
                <a:cubicBezTo>
                  <a:pt x="158" y="376"/>
                  <a:pt x="158" y="375"/>
                  <a:pt x="158" y="374"/>
                </a:cubicBezTo>
                <a:cubicBezTo>
                  <a:pt x="158" y="331"/>
                  <a:pt x="142" y="293"/>
                  <a:pt x="111" y="263"/>
                </a:cubicBezTo>
                <a:cubicBezTo>
                  <a:pt x="81" y="232"/>
                  <a:pt x="43" y="216"/>
                  <a:pt x="0" y="216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3"/>
                  <a:pt x="2" y="174"/>
                  <a:pt x="3" y="175"/>
                </a:cubicBezTo>
                <a:cubicBezTo>
                  <a:pt x="11" y="183"/>
                  <a:pt x="21" y="187"/>
                  <a:pt x="32" y="187"/>
                </a:cubicBezTo>
                <a:cubicBezTo>
                  <a:pt x="43" y="187"/>
                  <a:pt x="53" y="183"/>
                  <a:pt x="61" y="175"/>
                </a:cubicBezTo>
                <a:cubicBezTo>
                  <a:pt x="69" y="167"/>
                  <a:pt x="73" y="158"/>
                  <a:pt x="73" y="146"/>
                </a:cubicBezTo>
                <a:cubicBezTo>
                  <a:pt x="73" y="135"/>
                  <a:pt x="69" y="126"/>
                  <a:pt x="61" y="118"/>
                </a:cubicBezTo>
                <a:cubicBezTo>
                  <a:pt x="53" y="110"/>
                  <a:pt x="43" y="106"/>
                  <a:pt x="32" y="106"/>
                </a:cubicBezTo>
                <a:cubicBezTo>
                  <a:pt x="21" y="106"/>
                  <a:pt x="11" y="110"/>
                  <a:pt x="3" y="118"/>
                </a:cubicBezTo>
                <a:cubicBezTo>
                  <a:pt x="2" y="119"/>
                  <a:pt x="1" y="120"/>
                  <a:pt x="0" y="122"/>
                </a:cubicBezTo>
                <a:cubicBezTo>
                  <a:pt x="0" y="61"/>
                  <a:pt x="0" y="61"/>
                  <a:pt x="0" y="61"/>
                </a:cubicBezTo>
                <a:cubicBezTo>
                  <a:pt x="1" y="61"/>
                  <a:pt x="1" y="61"/>
                  <a:pt x="2" y="61"/>
                </a:cubicBezTo>
                <a:cubicBezTo>
                  <a:pt x="12" y="61"/>
                  <a:pt x="22" y="61"/>
                  <a:pt x="32" y="62"/>
                </a:cubicBezTo>
                <a:cubicBezTo>
                  <a:pt x="67" y="0"/>
                  <a:pt x="67" y="0"/>
                  <a:pt x="67" y="0"/>
                </a:cubicBezTo>
                <a:cubicBezTo>
                  <a:pt x="87" y="4"/>
                  <a:pt x="107" y="8"/>
                  <a:pt x="126" y="15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47" y="95"/>
                  <a:pt x="167" y="106"/>
                  <a:pt x="186" y="120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54" y="91"/>
                  <a:pt x="262" y="98"/>
                  <a:pt x="270" y="106"/>
                </a:cubicBezTo>
                <a:cubicBezTo>
                  <a:pt x="276" y="113"/>
                  <a:pt x="282" y="119"/>
                  <a:pt x="288" y="126"/>
                </a:cubicBezTo>
                <a:cubicBezTo>
                  <a:pt x="252" y="186"/>
                  <a:pt x="252" y="186"/>
                  <a:pt x="252" y="186"/>
                </a:cubicBezTo>
                <a:cubicBezTo>
                  <a:pt x="266" y="204"/>
                  <a:pt x="278" y="224"/>
                  <a:pt x="288" y="244"/>
                </a:cubicBezTo>
                <a:cubicBezTo>
                  <a:pt x="359" y="244"/>
                  <a:pt x="359" y="244"/>
                  <a:pt x="359" y="244"/>
                </a:cubicBezTo>
                <a:cubicBezTo>
                  <a:pt x="365" y="263"/>
                  <a:pt x="370" y="282"/>
                  <a:pt x="374" y="301"/>
                </a:cubicBezTo>
                <a:cubicBezTo>
                  <a:pt x="313" y="341"/>
                  <a:pt x="313" y="341"/>
                  <a:pt x="313" y="341"/>
                </a:cubicBezTo>
                <a:cubicBezTo>
                  <a:pt x="314" y="352"/>
                  <a:pt x="314" y="363"/>
                  <a:pt x="314" y="374"/>
                </a:cubicBezTo>
                <a:cubicBezTo>
                  <a:pt x="314" y="375"/>
                  <a:pt x="314" y="375"/>
                  <a:pt x="314" y="37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šľîde"/>
          <p:cNvSpPr/>
          <p:nvPr/>
        </p:nvSpPr>
        <p:spPr bwMode="auto">
          <a:xfrm>
            <a:off x="5723029" y="3712117"/>
            <a:ext cx="2484713" cy="2057142"/>
          </a:xfrm>
          <a:custGeom>
            <a:avLst/>
            <a:gdLst/>
            <a:ahLst/>
            <a:cxnLst>
              <a:cxn ang="0">
                <a:pos x="74" y="156"/>
              </a:cxn>
              <a:cxn ang="0">
                <a:pos x="185" y="110"/>
              </a:cxn>
              <a:cxn ang="0">
                <a:pos x="232" y="0"/>
              </a:cxn>
              <a:cxn ang="0">
                <a:pos x="274" y="0"/>
              </a:cxn>
              <a:cxn ang="0">
                <a:pos x="274" y="1"/>
              </a:cxn>
              <a:cxn ang="0">
                <a:pos x="262" y="30"/>
              </a:cxn>
              <a:cxn ang="0">
                <a:pos x="274" y="58"/>
              </a:cxn>
              <a:cxn ang="0">
                <a:pos x="302" y="70"/>
              </a:cxn>
              <a:cxn ang="0">
                <a:pos x="331" y="58"/>
              </a:cxn>
              <a:cxn ang="0">
                <a:pos x="343" y="30"/>
              </a:cxn>
              <a:cxn ang="0">
                <a:pos x="331" y="1"/>
              </a:cxn>
              <a:cxn ang="0">
                <a:pos x="330" y="0"/>
              </a:cxn>
              <a:cxn ang="0">
                <a:pos x="388" y="0"/>
              </a:cxn>
              <a:cxn ang="0">
                <a:pos x="387" y="32"/>
              </a:cxn>
              <a:cxn ang="0">
                <a:pos x="449" y="66"/>
              </a:cxn>
              <a:cxn ang="0">
                <a:pos x="435" y="121"/>
              </a:cxn>
              <a:cxn ang="0">
                <a:pos x="362" y="125"/>
              </a:cxn>
              <a:cxn ang="0">
                <a:pos x="328" y="183"/>
              </a:cxn>
              <a:cxn ang="0">
                <a:pos x="365" y="243"/>
              </a:cxn>
              <a:cxn ang="0">
                <a:pos x="344" y="266"/>
              </a:cxn>
              <a:cxn ang="0">
                <a:pos x="321" y="287"/>
              </a:cxn>
              <a:cxn ang="0">
                <a:pos x="260" y="251"/>
              </a:cxn>
              <a:cxn ang="0">
                <a:pos x="202" y="285"/>
              </a:cxn>
              <a:cxn ang="0">
                <a:pos x="202" y="356"/>
              </a:cxn>
              <a:cxn ang="0">
                <a:pos x="144" y="371"/>
              </a:cxn>
              <a:cxn ang="0">
                <a:pos x="108" y="309"/>
              </a:cxn>
              <a:cxn ang="0">
                <a:pos x="76" y="311"/>
              </a:cxn>
              <a:cxn ang="0">
                <a:pos x="74" y="311"/>
              </a:cxn>
              <a:cxn ang="0">
                <a:pos x="74" y="248"/>
              </a:cxn>
              <a:cxn ang="0">
                <a:pos x="69" y="254"/>
              </a:cxn>
              <a:cxn ang="0">
                <a:pos x="40" y="266"/>
              </a:cxn>
              <a:cxn ang="0">
                <a:pos x="11" y="254"/>
              </a:cxn>
              <a:cxn ang="0">
                <a:pos x="0" y="226"/>
              </a:cxn>
              <a:cxn ang="0">
                <a:pos x="11" y="197"/>
              </a:cxn>
              <a:cxn ang="0">
                <a:pos x="40" y="185"/>
              </a:cxn>
              <a:cxn ang="0">
                <a:pos x="69" y="197"/>
              </a:cxn>
              <a:cxn ang="0">
                <a:pos x="74" y="203"/>
              </a:cxn>
              <a:cxn ang="0">
                <a:pos x="74" y="156"/>
              </a:cxn>
            </a:cxnLst>
            <a:rect l="0" t="0" r="r" b="b"/>
            <a:pathLst>
              <a:path w="449" h="371">
                <a:moveTo>
                  <a:pt x="74" y="156"/>
                </a:moveTo>
                <a:cubicBezTo>
                  <a:pt x="117" y="156"/>
                  <a:pt x="155" y="141"/>
                  <a:pt x="185" y="110"/>
                </a:cubicBezTo>
                <a:cubicBezTo>
                  <a:pt x="216" y="80"/>
                  <a:pt x="231" y="43"/>
                  <a:pt x="232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74" y="0"/>
                  <a:pt x="274" y="1"/>
                  <a:pt x="274" y="1"/>
                </a:cubicBezTo>
                <a:cubicBezTo>
                  <a:pt x="266" y="9"/>
                  <a:pt x="262" y="19"/>
                  <a:pt x="262" y="30"/>
                </a:cubicBezTo>
                <a:cubicBezTo>
                  <a:pt x="262" y="41"/>
                  <a:pt x="266" y="51"/>
                  <a:pt x="274" y="58"/>
                </a:cubicBezTo>
                <a:cubicBezTo>
                  <a:pt x="282" y="66"/>
                  <a:pt x="291" y="70"/>
                  <a:pt x="302" y="70"/>
                </a:cubicBezTo>
                <a:cubicBezTo>
                  <a:pt x="314" y="70"/>
                  <a:pt x="323" y="66"/>
                  <a:pt x="331" y="58"/>
                </a:cubicBezTo>
                <a:cubicBezTo>
                  <a:pt x="339" y="51"/>
                  <a:pt x="343" y="41"/>
                  <a:pt x="343" y="30"/>
                </a:cubicBezTo>
                <a:cubicBezTo>
                  <a:pt x="343" y="19"/>
                  <a:pt x="339" y="9"/>
                  <a:pt x="331" y="1"/>
                </a:cubicBezTo>
                <a:cubicBezTo>
                  <a:pt x="331" y="1"/>
                  <a:pt x="330" y="0"/>
                  <a:pt x="330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88" y="11"/>
                  <a:pt x="388" y="22"/>
                  <a:pt x="387" y="32"/>
                </a:cubicBezTo>
                <a:cubicBezTo>
                  <a:pt x="449" y="66"/>
                  <a:pt x="449" y="66"/>
                  <a:pt x="449" y="66"/>
                </a:cubicBezTo>
                <a:cubicBezTo>
                  <a:pt x="446" y="85"/>
                  <a:pt x="441" y="103"/>
                  <a:pt x="435" y="121"/>
                </a:cubicBezTo>
                <a:cubicBezTo>
                  <a:pt x="362" y="125"/>
                  <a:pt x="362" y="125"/>
                  <a:pt x="362" y="125"/>
                </a:cubicBezTo>
                <a:cubicBezTo>
                  <a:pt x="353" y="145"/>
                  <a:pt x="342" y="164"/>
                  <a:pt x="328" y="183"/>
                </a:cubicBezTo>
                <a:cubicBezTo>
                  <a:pt x="365" y="243"/>
                  <a:pt x="365" y="243"/>
                  <a:pt x="365" y="243"/>
                </a:cubicBezTo>
                <a:cubicBezTo>
                  <a:pt x="358" y="251"/>
                  <a:pt x="351" y="258"/>
                  <a:pt x="344" y="266"/>
                </a:cubicBezTo>
                <a:cubicBezTo>
                  <a:pt x="336" y="273"/>
                  <a:pt x="329" y="280"/>
                  <a:pt x="321" y="287"/>
                </a:cubicBezTo>
                <a:cubicBezTo>
                  <a:pt x="260" y="251"/>
                  <a:pt x="260" y="251"/>
                  <a:pt x="260" y="251"/>
                </a:cubicBezTo>
                <a:cubicBezTo>
                  <a:pt x="241" y="265"/>
                  <a:pt x="222" y="276"/>
                  <a:pt x="202" y="285"/>
                </a:cubicBezTo>
                <a:cubicBezTo>
                  <a:pt x="202" y="356"/>
                  <a:pt x="202" y="356"/>
                  <a:pt x="202" y="356"/>
                </a:cubicBezTo>
                <a:cubicBezTo>
                  <a:pt x="183" y="363"/>
                  <a:pt x="164" y="368"/>
                  <a:pt x="144" y="371"/>
                </a:cubicBezTo>
                <a:cubicBezTo>
                  <a:pt x="108" y="309"/>
                  <a:pt x="108" y="309"/>
                  <a:pt x="108" y="309"/>
                </a:cubicBezTo>
                <a:cubicBezTo>
                  <a:pt x="97" y="310"/>
                  <a:pt x="86" y="311"/>
                  <a:pt x="76" y="311"/>
                </a:cubicBezTo>
                <a:cubicBezTo>
                  <a:pt x="75" y="311"/>
                  <a:pt x="75" y="311"/>
                  <a:pt x="74" y="311"/>
                </a:cubicBezTo>
                <a:cubicBezTo>
                  <a:pt x="74" y="248"/>
                  <a:pt x="74" y="248"/>
                  <a:pt x="74" y="248"/>
                </a:cubicBezTo>
                <a:cubicBezTo>
                  <a:pt x="73" y="250"/>
                  <a:pt x="71" y="252"/>
                  <a:pt x="69" y="254"/>
                </a:cubicBezTo>
                <a:cubicBezTo>
                  <a:pt x="61" y="262"/>
                  <a:pt x="51" y="266"/>
                  <a:pt x="40" y="266"/>
                </a:cubicBezTo>
                <a:cubicBezTo>
                  <a:pt x="29" y="266"/>
                  <a:pt x="19" y="262"/>
                  <a:pt x="11" y="254"/>
                </a:cubicBezTo>
                <a:cubicBezTo>
                  <a:pt x="4" y="247"/>
                  <a:pt x="0" y="237"/>
                  <a:pt x="0" y="226"/>
                </a:cubicBezTo>
                <a:cubicBezTo>
                  <a:pt x="0" y="215"/>
                  <a:pt x="4" y="205"/>
                  <a:pt x="11" y="197"/>
                </a:cubicBezTo>
                <a:cubicBezTo>
                  <a:pt x="19" y="189"/>
                  <a:pt x="29" y="185"/>
                  <a:pt x="40" y="185"/>
                </a:cubicBezTo>
                <a:cubicBezTo>
                  <a:pt x="51" y="185"/>
                  <a:pt x="61" y="189"/>
                  <a:pt x="69" y="197"/>
                </a:cubicBezTo>
                <a:cubicBezTo>
                  <a:pt x="71" y="199"/>
                  <a:pt x="73" y="201"/>
                  <a:pt x="74" y="203"/>
                </a:cubicBezTo>
                <a:lnTo>
                  <a:pt x="74" y="15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ïşḻïdê"/>
          <p:cNvSpPr/>
          <p:nvPr/>
        </p:nvSpPr>
        <p:spPr bwMode="auto">
          <a:xfrm>
            <a:off x="4076009" y="3291092"/>
            <a:ext cx="2057142" cy="2471623"/>
          </a:xfrm>
          <a:custGeom>
            <a:avLst/>
            <a:gdLst/>
            <a:ahLst/>
            <a:cxnLst>
              <a:cxn ang="0">
                <a:pos x="372" y="232"/>
              </a:cxn>
              <a:cxn ang="0">
                <a:pos x="372" y="279"/>
              </a:cxn>
              <a:cxn ang="0">
                <a:pos x="367" y="273"/>
              </a:cxn>
              <a:cxn ang="0">
                <a:pos x="338" y="261"/>
              </a:cxn>
              <a:cxn ang="0">
                <a:pos x="309" y="273"/>
              </a:cxn>
              <a:cxn ang="0">
                <a:pos x="298" y="302"/>
              </a:cxn>
              <a:cxn ang="0">
                <a:pos x="309" y="330"/>
              </a:cxn>
              <a:cxn ang="0">
                <a:pos x="338" y="342"/>
              </a:cxn>
              <a:cxn ang="0">
                <a:pos x="367" y="330"/>
              </a:cxn>
              <a:cxn ang="0">
                <a:pos x="372" y="324"/>
              </a:cxn>
              <a:cxn ang="0">
                <a:pos x="372" y="387"/>
              </a:cxn>
              <a:cxn ang="0">
                <a:pos x="340" y="385"/>
              </a:cxn>
              <a:cxn ang="0">
                <a:pos x="302" y="446"/>
              </a:cxn>
              <a:cxn ang="0">
                <a:pos x="242" y="430"/>
              </a:cxn>
              <a:cxn ang="0">
                <a:pos x="247" y="361"/>
              </a:cxn>
              <a:cxn ang="0">
                <a:pos x="184" y="323"/>
              </a:cxn>
              <a:cxn ang="0">
                <a:pos x="129" y="363"/>
              </a:cxn>
              <a:cxn ang="0">
                <a:pos x="106" y="342"/>
              </a:cxn>
              <a:cxn ang="0">
                <a:pos x="82" y="316"/>
              </a:cxn>
              <a:cxn ang="0">
                <a:pos x="118" y="254"/>
              </a:cxn>
              <a:cxn ang="0">
                <a:pos x="86" y="199"/>
              </a:cxn>
              <a:cxn ang="0">
                <a:pos x="15" y="199"/>
              </a:cxn>
              <a:cxn ang="0">
                <a:pos x="0" y="141"/>
              </a:cxn>
              <a:cxn ang="0">
                <a:pos x="62" y="104"/>
              </a:cxn>
              <a:cxn ang="0">
                <a:pos x="61" y="84"/>
              </a:cxn>
              <a:cxn ang="0">
                <a:pos x="61" y="76"/>
              </a:cxn>
              <a:cxn ang="0">
                <a:pos x="118" y="76"/>
              </a:cxn>
              <a:cxn ang="0">
                <a:pos x="109" y="69"/>
              </a:cxn>
              <a:cxn ang="0">
                <a:pos x="97" y="41"/>
              </a:cxn>
              <a:cxn ang="0">
                <a:pos x="109" y="12"/>
              </a:cxn>
              <a:cxn ang="0">
                <a:pos x="138" y="0"/>
              </a:cxn>
              <a:cxn ang="0">
                <a:pos x="167" y="12"/>
              </a:cxn>
              <a:cxn ang="0">
                <a:pos x="179" y="41"/>
              </a:cxn>
              <a:cxn ang="0">
                <a:pos x="167" y="69"/>
              </a:cxn>
              <a:cxn ang="0">
                <a:pos x="158" y="76"/>
              </a:cxn>
              <a:cxn ang="0">
                <a:pos x="214" y="76"/>
              </a:cxn>
              <a:cxn ang="0">
                <a:pos x="260" y="186"/>
              </a:cxn>
              <a:cxn ang="0">
                <a:pos x="372" y="232"/>
              </a:cxn>
              <a:cxn ang="0">
                <a:pos x="372" y="232"/>
              </a:cxn>
            </a:cxnLst>
            <a:rect l="0" t="0" r="r" b="b"/>
            <a:pathLst>
              <a:path w="372" h="446">
                <a:moveTo>
                  <a:pt x="372" y="232"/>
                </a:moveTo>
                <a:cubicBezTo>
                  <a:pt x="372" y="279"/>
                  <a:pt x="372" y="279"/>
                  <a:pt x="372" y="279"/>
                </a:cubicBezTo>
                <a:cubicBezTo>
                  <a:pt x="371" y="277"/>
                  <a:pt x="369" y="275"/>
                  <a:pt x="367" y="273"/>
                </a:cubicBezTo>
                <a:cubicBezTo>
                  <a:pt x="359" y="265"/>
                  <a:pt x="349" y="261"/>
                  <a:pt x="338" y="261"/>
                </a:cubicBezTo>
                <a:cubicBezTo>
                  <a:pt x="327" y="261"/>
                  <a:pt x="317" y="265"/>
                  <a:pt x="309" y="273"/>
                </a:cubicBezTo>
                <a:cubicBezTo>
                  <a:pt x="302" y="281"/>
                  <a:pt x="298" y="291"/>
                  <a:pt x="298" y="302"/>
                </a:cubicBezTo>
                <a:cubicBezTo>
                  <a:pt x="298" y="313"/>
                  <a:pt x="302" y="323"/>
                  <a:pt x="309" y="330"/>
                </a:cubicBezTo>
                <a:cubicBezTo>
                  <a:pt x="317" y="338"/>
                  <a:pt x="327" y="342"/>
                  <a:pt x="338" y="342"/>
                </a:cubicBezTo>
                <a:cubicBezTo>
                  <a:pt x="349" y="342"/>
                  <a:pt x="359" y="338"/>
                  <a:pt x="367" y="330"/>
                </a:cubicBezTo>
                <a:cubicBezTo>
                  <a:pt x="369" y="328"/>
                  <a:pt x="371" y="326"/>
                  <a:pt x="372" y="324"/>
                </a:cubicBezTo>
                <a:cubicBezTo>
                  <a:pt x="372" y="387"/>
                  <a:pt x="372" y="387"/>
                  <a:pt x="372" y="387"/>
                </a:cubicBezTo>
                <a:cubicBezTo>
                  <a:pt x="361" y="387"/>
                  <a:pt x="351" y="386"/>
                  <a:pt x="340" y="385"/>
                </a:cubicBezTo>
                <a:cubicBezTo>
                  <a:pt x="302" y="446"/>
                  <a:pt x="302" y="446"/>
                  <a:pt x="302" y="446"/>
                </a:cubicBezTo>
                <a:cubicBezTo>
                  <a:pt x="281" y="443"/>
                  <a:pt x="261" y="437"/>
                  <a:pt x="242" y="430"/>
                </a:cubicBezTo>
                <a:cubicBezTo>
                  <a:pt x="247" y="361"/>
                  <a:pt x="247" y="361"/>
                  <a:pt x="247" y="361"/>
                </a:cubicBezTo>
                <a:cubicBezTo>
                  <a:pt x="225" y="351"/>
                  <a:pt x="204" y="338"/>
                  <a:pt x="184" y="323"/>
                </a:cubicBezTo>
                <a:cubicBezTo>
                  <a:pt x="129" y="363"/>
                  <a:pt x="129" y="363"/>
                  <a:pt x="129" y="363"/>
                </a:cubicBezTo>
                <a:cubicBezTo>
                  <a:pt x="121" y="356"/>
                  <a:pt x="113" y="349"/>
                  <a:pt x="106" y="342"/>
                </a:cubicBezTo>
                <a:cubicBezTo>
                  <a:pt x="97" y="333"/>
                  <a:pt x="89" y="325"/>
                  <a:pt x="82" y="316"/>
                </a:cubicBezTo>
                <a:cubicBezTo>
                  <a:pt x="118" y="254"/>
                  <a:pt x="118" y="254"/>
                  <a:pt x="118" y="254"/>
                </a:cubicBezTo>
                <a:cubicBezTo>
                  <a:pt x="105" y="237"/>
                  <a:pt x="95" y="219"/>
                  <a:pt x="86" y="199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8" y="180"/>
                  <a:pt x="4" y="161"/>
                  <a:pt x="0" y="141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2" y="98"/>
                  <a:pt x="61" y="91"/>
                  <a:pt x="61" y="84"/>
                </a:cubicBezTo>
                <a:cubicBezTo>
                  <a:pt x="61" y="82"/>
                  <a:pt x="61" y="79"/>
                  <a:pt x="61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5" y="74"/>
                  <a:pt x="112" y="72"/>
                  <a:pt x="109" y="69"/>
                </a:cubicBezTo>
                <a:cubicBezTo>
                  <a:pt x="101" y="61"/>
                  <a:pt x="97" y="52"/>
                  <a:pt x="97" y="41"/>
                </a:cubicBezTo>
                <a:cubicBezTo>
                  <a:pt x="97" y="29"/>
                  <a:pt x="101" y="20"/>
                  <a:pt x="109" y="12"/>
                </a:cubicBezTo>
                <a:cubicBezTo>
                  <a:pt x="117" y="4"/>
                  <a:pt x="127" y="0"/>
                  <a:pt x="138" y="0"/>
                </a:cubicBezTo>
                <a:cubicBezTo>
                  <a:pt x="149" y="0"/>
                  <a:pt x="159" y="4"/>
                  <a:pt x="167" y="12"/>
                </a:cubicBezTo>
                <a:cubicBezTo>
                  <a:pt x="175" y="20"/>
                  <a:pt x="179" y="29"/>
                  <a:pt x="179" y="41"/>
                </a:cubicBezTo>
                <a:cubicBezTo>
                  <a:pt x="179" y="52"/>
                  <a:pt x="175" y="61"/>
                  <a:pt x="167" y="69"/>
                </a:cubicBezTo>
                <a:cubicBezTo>
                  <a:pt x="164" y="72"/>
                  <a:pt x="161" y="74"/>
                  <a:pt x="158" y="76"/>
                </a:cubicBezTo>
                <a:cubicBezTo>
                  <a:pt x="214" y="76"/>
                  <a:pt x="214" y="76"/>
                  <a:pt x="214" y="76"/>
                </a:cubicBezTo>
                <a:cubicBezTo>
                  <a:pt x="214" y="119"/>
                  <a:pt x="229" y="156"/>
                  <a:pt x="260" y="186"/>
                </a:cubicBezTo>
                <a:cubicBezTo>
                  <a:pt x="291" y="217"/>
                  <a:pt x="328" y="232"/>
                  <a:pt x="372" y="232"/>
                </a:cubicBezTo>
                <a:cubicBezTo>
                  <a:pt x="372" y="232"/>
                  <a:pt x="372" y="232"/>
                  <a:pt x="372" y="232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îśḷíḓe"/>
          <p:cNvSpPr/>
          <p:nvPr/>
        </p:nvSpPr>
        <p:spPr bwMode="black">
          <a:xfrm>
            <a:off x="5286000" y="3500356"/>
            <a:ext cx="1660842" cy="461665"/>
          </a:xfrm>
          <a:prstGeom prst="rect">
            <a:avLst/>
          </a:prstGeom>
          <a:effectLst/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400" b="1" spc="-20" dirty="0">
                <a:solidFill>
                  <a:schemeClr val="accent6"/>
                </a:solidFill>
              </a:rPr>
              <a:t>“方法大战“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2C20E02-1360-40D4-9414-6C1BBD80EB9B}"/>
              </a:ext>
            </a:extLst>
          </p:cNvPr>
          <p:cNvGrpSpPr/>
          <p:nvPr/>
        </p:nvGrpSpPr>
        <p:grpSpPr>
          <a:xfrm>
            <a:off x="669925" y="1817232"/>
            <a:ext cx="3660475" cy="1116768"/>
            <a:chOff x="669925" y="1817232"/>
            <a:chExt cx="3660475" cy="1116768"/>
          </a:xfrm>
        </p:grpSpPr>
        <p:cxnSp>
          <p:nvCxnSpPr>
            <p:cNvPr id="13" name="直接连接符 12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ṣ1iḓê"/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 err="1"/>
                <a:t>Booch</a:t>
              </a:r>
              <a:r>
                <a:rPr lang="en-US" altLang="zh-CN" sz="1600" b="1" dirty="0"/>
                <a:t> 1993</a:t>
              </a:r>
              <a:endParaRPr lang="zh-CN" altLang="en-US" sz="1600" b="1" dirty="0"/>
            </a:p>
          </p:txBody>
        </p:sp>
        <p:sp>
          <p:nvSpPr>
            <p:cNvPr id="16" name="îSļíďe"/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面向对象软件工程的概念</a:t>
              </a:r>
              <a:endParaRPr lang="en-US" altLang="zh-CN" sz="1100" dirty="0"/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最早由</a:t>
              </a:r>
              <a:r>
                <a:rPr lang="en-US" altLang="zh-CN" sz="1100" dirty="0" err="1"/>
                <a:t>Booch</a:t>
              </a:r>
              <a:r>
                <a:rPr lang="zh-CN" altLang="en-US" sz="1100" dirty="0"/>
                <a:t>提出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C5DC86-F381-478B-B056-AD69593354B7}"/>
              </a:ext>
            </a:extLst>
          </p:cNvPr>
          <p:cNvGrpSpPr/>
          <p:nvPr/>
        </p:nvGrpSpPr>
        <p:grpSpPr>
          <a:xfrm>
            <a:off x="669925" y="4582625"/>
            <a:ext cx="3660474" cy="1180089"/>
            <a:chOff x="669925" y="4582625"/>
            <a:chExt cx="3660474" cy="1180089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ṧ1îḋè"/>
            <p:cNvSpPr txBox="1"/>
            <p:nvPr/>
          </p:nvSpPr>
          <p:spPr>
            <a:xfrm>
              <a:off x="669925" y="4672896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/>
                <a:t>OOSE</a:t>
              </a:r>
              <a:endParaRPr lang="zh-CN" altLang="en-US" sz="1600" b="1" dirty="0"/>
            </a:p>
          </p:txBody>
        </p:sp>
        <p:sp>
          <p:nvSpPr>
            <p:cNvPr id="18" name="îślïďê"/>
            <p:cNvSpPr txBox="1"/>
            <p:nvPr/>
          </p:nvSpPr>
          <p:spPr>
            <a:xfrm>
              <a:off x="669925" y="504076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Jacobson</a:t>
              </a:r>
              <a:r>
                <a:rPr lang="zh-CN" altLang="en-US" sz="1100" dirty="0"/>
                <a:t>于</a:t>
              </a:r>
              <a:r>
                <a:rPr lang="en-US" altLang="zh-CN" sz="1100" dirty="0"/>
                <a:t>1994</a:t>
              </a:r>
              <a:r>
                <a:rPr lang="zh-CN" altLang="en-US" sz="1100" dirty="0"/>
                <a:t>年提出了</a:t>
              </a:r>
              <a:r>
                <a:rPr lang="en-US" altLang="zh-CN" sz="1100" dirty="0"/>
                <a:t>OOSE</a:t>
              </a:r>
              <a:r>
                <a:rPr lang="zh-CN" altLang="en-US" sz="1100" dirty="0"/>
                <a:t>方法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B7963F2-423C-4A51-8595-77015F5E016F}"/>
              </a:ext>
            </a:extLst>
          </p:cNvPr>
          <p:cNvGrpSpPr/>
          <p:nvPr/>
        </p:nvGrpSpPr>
        <p:grpSpPr>
          <a:xfrm>
            <a:off x="7816958" y="1742754"/>
            <a:ext cx="3721191" cy="1191246"/>
            <a:chOff x="7816958" y="1742754"/>
            <a:chExt cx="3721191" cy="1191246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ş1ïḋè"/>
            <p:cNvSpPr txBox="1"/>
            <p:nvPr/>
          </p:nvSpPr>
          <p:spPr>
            <a:xfrm>
              <a:off x="8910446" y="174275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/>
                <a:t>OMT-2</a:t>
              </a:r>
              <a:endParaRPr lang="zh-CN" altLang="en-US" sz="1600" b="1" dirty="0"/>
            </a:p>
          </p:txBody>
        </p:sp>
        <p:sp>
          <p:nvSpPr>
            <p:cNvPr id="20" name="îSḷíḍe"/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Rumbaugh</a:t>
              </a:r>
              <a:r>
                <a:rPr lang="zh-CN" altLang="en-US" sz="1100" dirty="0"/>
                <a:t>等人提出了</a:t>
              </a:r>
              <a:endParaRPr lang="en-US" altLang="zh-CN" sz="11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/>
                <a:t>面向对象的建模技术（</a:t>
              </a:r>
              <a:r>
                <a:rPr lang="en-US" altLang="zh-CN" sz="1100" dirty="0"/>
                <a:t>OMT</a:t>
              </a:r>
              <a:r>
                <a:rPr lang="zh-CN" altLang="en-US" sz="1100" dirty="0"/>
                <a:t>）方法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444B757-FE07-4082-83FC-91280510671A}"/>
              </a:ext>
            </a:extLst>
          </p:cNvPr>
          <p:cNvGrpSpPr/>
          <p:nvPr/>
        </p:nvGrpSpPr>
        <p:grpSpPr>
          <a:xfrm>
            <a:off x="7874951" y="4582625"/>
            <a:ext cx="3655161" cy="1180089"/>
            <a:chOff x="7874951" y="4582625"/>
            <a:chExt cx="3655161" cy="118008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s1îďe"/>
            <p:cNvSpPr txBox="1"/>
            <p:nvPr/>
          </p:nvSpPr>
          <p:spPr>
            <a:xfrm>
              <a:off x="8902409" y="4672896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/>
                <a:t>Coad/Yourdon</a:t>
              </a:r>
              <a:endParaRPr lang="zh-CN" altLang="en-US" sz="1600" b="1" dirty="0"/>
            </a:p>
          </p:txBody>
        </p:sp>
        <p:sp>
          <p:nvSpPr>
            <p:cNvPr id="22" name="îṡ1îďè"/>
            <p:cNvSpPr txBox="1"/>
            <p:nvPr/>
          </p:nvSpPr>
          <p:spPr>
            <a:xfrm>
              <a:off x="8896275" y="504077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OOA/OOD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982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中的发展历程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185985" y="3701692"/>
            <a:ext cx="838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167815" y="3701692"/>
            <a:ext cx="8382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ï$líḓè"/>
          <p:cNvSpPr/>
          <p:nvPr/>
        </p:nvSpPr>
        <p:spPr>
          <a:xfrm>
            <a:off x="6777234" y="3193692"/>
            <a:ext cx="1016000" cy="10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îŝḷîdè"/>
          <p:cNvSpPr/>
          <p:nvPr/>
        </p:nvSpPr>
        <p:spPr>
          <a:xfrm>
            <a:off x="3209526" y="3193692"/>
            <a:ext cx="1016000" cy="1016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íṡḷiḑe"/>
          <p:cNvSpPr/>
          <p:nvPr/>
        </p:nvSpPr>
        <p:spPr>
          <a:xfrm>
            <a:off x="7966472" y="3193692"/>
            <a:ext cx="1016000" cy="1016000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ísľîde"/>
          <p:cNvSpPr/>
          <p:nvPr/>
        </p:nvSpPr>
        <p:spPr>
          <a:xfrm>
            <a:off x="5587998" y="3193692"/>
            <a:ext cx="1016000" cy="101600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íṩḷïḋè"/>
          <p:cNvSpPr/>
          <p:nvPr/>
        </p:nvSpPr>
        <p:spPr>
          <a:xfrm>
            <a:off x="4398762" y="3193692"/>
            <a:ext cx="1016000" cy="10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îšḻíḓê"/>
          <p:cNvSpPr/>
          <p:nvPr/>
        </p:nvSpPr>
        <p:spPr bwMode="auto">
          <a:xfrm>
            <a:off x="6964576" y="3385090"/>
            <a:ext cx="633204" cy="63320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ïsľîdé"/>
          <p:cNvSpPr/>
          <p:nvPr/>
        </p:nvSpPr>
        <p:spPr bwMode="auto">
          <a:xfrm>
            <a:off x="5771281" y="3385090"/>
            <a:ext cx="633204" cy="633204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iŝliḑê"/>
          <p:cNvSpPr/>
          <p:nvPr/>
        </p:nvSpPr>
        <p:spPr bwMode="auto">
          <a:xfrm>
            <a:off x="3384691" y="3385090"/>
            <a:ext cx="633204" cy="633204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i$ļiḋe"/>
          <p:cNvSpPr/>
          <p:nvPr/>
        </p:nvSpPr>
        <p:spPr bwMode="auto">
          <a:xfrm>
            <a:off x="4577986" y="3385090"/>
            <a:ext cx="633204" cy="633204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íṡ1iďe"/>
          <p:cNvSpPr/>
          <p:nvPr/>
        </p:nvSpPr>
        <p:spPr bwMode="auto">
          <a:xfrm>
            <a:off x="8157870" y="3385090"/>
            <a:ext cx="633204" cy="633204"/>
          </a:xfrm>
          <a:custGeom>
            <a:avLst/>
            <a:gdLst>
              <a:gd name="T0" fmla="*/ 118 w 236"/>
              <a:gd name="T1" fmla="*/ 142 h 236"/>
              <a:gd name="T2" fmla="*/ 142 w 236"/>
              <a:gd name="T3" fmla="*/ 118 h 236"/>
              <a:gd name="T4" fmla="*/ 137 w 236"/>
              <a:gd name="T5" fmla="*/ 105 h 236"/>
              <a:gd name="T6" fmla="*/ 118 w 236"/>
              <a:gd name="T7" fmla="*/ 95 h 236"/>
              <a:gd name="T8" fmla="*/ 99 w 236"/>
              <a:gd name="T9" fmla="*/ 105 h 236"/>
              <a:gd name="T10" fmla="*/ 94 w 236"/>
              <a:gd name="T11" fmla="*/ 118 h 236"/>
              <a:gd name="T12" fmla="*/ 118 w 236"/>
              <a:gd name="T13" fmla="*/ 142 h 236"/>
              <a:gd name="T14" fmla="*/ 170 w 236"/>
              <a:gd name="T15" fmla="*/ 89 h 236"/>
              <a:gd name="T16" fmla="*/ 170 w 236"/>
              <a:gd name="T17" fmla="*/ 70 h 236"/>
              <a:gd name="T18" fmla="*/ 170 w 236"/>
              <a:gd name="T19" fmla="*/ 67 h 236"/>
              <a:gd name="T20" fmla="*/ 167 w 236"/>
              <a:gd name="T21" fmla="*/ 67 h 236"/>
              <a:gd name="T22" fmla="*/ 147 w 236"/>
              <a:gd name="T23" fmla="*/ 67 h 236"/>
              <a:gd name="T24" fmla="*/ 147 w 236"/>
              <a:gd name="T25" fmla="*/ 90 h 236"/>
              <a:gd name="T26" fmla="*/ 170 w 236"/>
              <a:gd name="T27" fmla="*/ 89 h 236"/>
              <a:gd name="T28" fmla="*/ 118 w 236"/>
              <a:gd name="T29" fmla="*/ 0 h 236"/>
              <a:gd name="T30" fmla="*/ 0 w 236"/>
              <a:gd name="T31" fmla="*/ 118 h 236"/>
              <a:gd name="T32" fmla="*/ 118 w 236"/>
              <a:gd name="T33" fmla="*/ 236 h 236"/>
              <a:gd name="T34" fmla="*/ 236 w 236"/>
              <a:gd name="T35" fmla="*/ 118 h 236"/>
              <a:gd name="T36" fmla="*/ 118 w 236"/>
              <a:gd name="T37" fmla="*/ 0 h 236"/>
              <a:gd name="T38" fmla="*/ 185 w 236"/>
              <a:gd name="T39" fmla="*/ 105 h 236"/>
              <a:gd name="T40" fmla="*/ 185 w 236"/>
              <a:gd name="T41" fmla="*/ 160 h 236"/>
              <a:gd name="T42" fmla="*/ 159 w 236"/>
              <a:gd name="T43" fmla="*/ 186 h 236"/>
              <a:gd name="T44" fmla="*/ 77 w 236"/>
              <a:gd name="T45" fmla="*/ 186 h 236"/>
              <a:gd name="T46" fmla="*/ 51 w 236"/>
              <a:gd name="T47" fmla="*/ 160 h 236"/>
              <a:gd name="T48" fmla="*/ 51 w 236"/>
              <a:gd name="T49" fmla="*/ 105 h 236"/>
              <a:gd name="T50" fmla="*/ 51 w 236"/>
              <a:gd name="T51" fmla="*/ 77 h 236"/>
              <a:gd name="T52" fmla="*/ 77 w 236"/>
              <a:gd name="T53" fmla="*/ 51 h 236"/>
              <a:gd name="T54" fmla="*/ 159 w 236"/>
              <a:gd name="T55" fmla="*/ 51 h 236"/>
              <a:gd name="T56" fmla="*/ 185 w 236"/>
              <a:gd name="T57" fmla="*/ 77 h 236"/>
              <a:gd name="T58" fmla="*/ 185 w 236"/>
              <a:gd name="T59" fmla="*/ 105 h 236"/>
              <a:gd name="T60" fmla="*/ 155 w 236"/>
              <a:gd name="T61" fmla="*/ 118 h 236"/>
              <a:gd name="T62" fmla="*/ 118 w 236"/>
              <a:gd name="T63" fmla="*/ 155 h 236"/>
              <a:gd name="T64" fmla="*/ 81 w 236"/>
              <a:gd name="T65" fmla="*/ 118 h 236"/>
              <a:gd name="T66" fmla="*/ 84 w 236"/>
              <a:gd name="T67" fmla="*/ 105 h 236"/>
              <a:gd name="T68" fmla="*/ 64 w 236"/>
              <a:gd name="T69" fmla="*/ 105 h 236"/>
              <a:gd name="T70" fmla="*/ 64 w 236"/>
              <a:gd name="T71" fmla="*/ 160 h 236"/>
              <a:gd name="T72" fmla="*/ 77 w 236"/>
              <a:gd name="T73" fmla="*/ 172 h 236"/>
              <a:gd name="T74" fmla="*/ 159 w 236"/>
              <a:gd name="T75" fmla="*/ 172 h 236"/>
              <a:gd name="T76" fmla="*/ 172 w 236"/>
              <a:gd name="T77" fmla="*/ 160 h 236"/>
              <a:gd name="T78" fmla="*/ 172 w 236"/>
              <a:gd name="T79" fmla="*/ 105 h 236"/>
              <a:gd name="T80" fmla="*/ 152 w 236"/>
              <a:gd name="T81" fmla="*/ 105 h 236"/>
              <a:gd name="T82" fmla="*/ 155 w 236"/>
              <a:gd name="T83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" h="236">
                <a:moveTo>
                  <a:pt x="118" y="142"/>
                </a:moveTo>
                <a:cubicBezTo>
                  <a:pt x="131" y="142"/>
                  <a:pt x="142" y="131"/>
                  <a:pt x="142" y="118"/>
                </a:cubicBezTo>
                <a:cubicBezTo>
                  <a:pt x="142" y="113"/>
                  <a:pt x="140" y="108"/>
                  <a:pt x="137" y="105"/>
                </a:cubicBezTo>
                <a:cubicBezTo>
                  <a:pt x="133" y="99"/>
                  <a:pt x="126" y="95"/>
                  <a:pt x="118" y="95"/>
                </a:cubicBezTo>
                <a:cubicBezTo>
                  <a:pt x="110" y="95"/>
                  <a:pt x="103" y="99"/>
                  <a:pt x="99" y="105"/>
                </a:cubicBezTo>
                <a:cubicBezTo>
                  <a:pt x="96" y="108"/>
                  <a:pt x="94" y="113"/>
                  <a:pt x="94" y="118"/>
                </a:cubicBezTo>
                <a:cubicBezTo>
                  <a:pt x="94" y="131"/>
                  <a:pt x="105" y="142"/>
                  <a:pt x="118" y="142"/>
                </a:cubicBezTo>
                <a:close/>
                <a:moveTo>
                  <a:pt x="170" y="89"/>
                </a:moveTo>
                <a:cubicBezTo>
                  <a:pt x="170" y="70"/>
                  <a:pt x="170" y="70"/>
                  <a:pt x="170" y="70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67" y="67"/>
                  <a:pt x="167" y="67"/>
                  <a:pt x="167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90"/>
                  <a:pt x="147" y="90"/>
                  <a:pt x="147" y="90"/>
                </a:cubicBezTo>
                <a:lnTo>
                  <a:pt x="170" y="89"/>
                </a:ln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5" y="105"/>
                </a:moveTo>
                <a:cubicBezTo>
                  <a:pt x="185" y="160"/>
                  <a:pt x="185" y="160"/>
                  <a:pt x="185" y="160"/>
                </a:cubicBezTo>
                <a:cubicBezTo>
                  <a:pt x="185" y="174"/>
                  <a:pt x="173" y="186"/>
                  <a:pt x="159" y="186"/>
                </a:cubicBezTo>
                <a:cubicBezTo>
                  <a:pt x="77" y="186"/>
                  <a:pt x="77" y="186"/>
                  <a:pt x="77" y="186"/>
                </a:cubicBezTo>
                <a:cubicBezTo>
                  <a:pt x="62" y="186"/>
                  <a:pt x="51" y="174"/>
                  <a:pt x="51" y="160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63"/>
                  <a:pt x="62" y="51"/>
                  <a:pt x="77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73" y="51"/>
                  <a:pt x="185" y="63"/>
                  <a:pt x="185" y="77"/>
                </a:cubicBezTo>
                <a:lnTo>
                  <a:pt x="185" y="105"/>
                </a:lnTo>
                <a:close/>
                <a:moveTo>
                  <a:pt x="155" y="118"/>
                </a:moveTo>
                <a:cubicBezTo>
                  <a:pt x="155" y="139"/>
                  <a:pt x="138" y="155"/>
                  <a:pt x="118" y="155"/>
                </a:cubicBezTo>
                <a:cubicBezTo>
                  <a:pt x="98" y="155"/>
                  <a:pt x="81" y="139"/>
                  <a:pt x="81" y="118"/>
                </a:cubicBezTo>
                <a:cubicBezTo>
                  <a:pt x="81" y="114"/>
                  <a:pt x="82" y="109"/>
                  <a:pt x="84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64" y="167"/>
                  <a:pt x="70" y="172"/>
                  <a:pt x="77" y="172"/>
                </a:cubicBezTo>
                <a:cubicBezTo>
                  <a:pt x="159" y="172"/>
                  <a:pt x="159" y="172"/>
                  <a:pt x="159" y="172"/>
                </a:cubicBezTo>
                <a:cubicBezTo>
                  <a:pt x="166" y="172"/>
                  <a:pt x="172" y="167"/>
                  <a:pt x="172" y="160"/>
                </a:cubicBezTo>
                <a:cubicBezTo>
                  <a:pt x="172" y="105"/>
                  <a:pt x="172" y="105"/>
                  <a:pt x="172" y="105"/>
                </a:cubicBezTo>
                <a:cubicBezTo>
                  <a:pt x="152" y="105"/>
                  <a:pt x="152" y="105"/>
                  <a:pt x="152" y="105"/>
                </a:cubicBezTo>
                <a:cubicBezTo>
                  <a:pt x="154" y="109"/>
                  <a:pt x="155" y="114"/>
                  <a:pt x="155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8" name="îṣḻíḋè"/>
          <p:cNvGrpSpPr/>
          <p:nvPr/>
        </p:nvGrpSpPr>
        <p:grpSpPr>
          <a:xfrm>
            <a:off x="7344325" y="4292482"/>
            <a:ext cx="2292764" cy="947301"/>
            <a:chOff x="7266806" y="4292482"/>
            <a:chExt cx="2292764" cy="947301"/>
          </a:xfrm>
        </p:grpSpPr>
        <p:sp>
          <p:nvSpPr>
            <p:cNvPr id="31" name="îŝľídè"/>
            <p:cNvSpPr txBox="1"/>
            <p:nvPr/>
          </p:nvSpPr>
          <p:spPr bwMode="auto">
            <a:xfrm>
              <a:off x="7266806" y="4292482"/>
              <a:ext cx="2292764" cy="418566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ctr" latinLnBrk="0"/>
              <a:r>
                <a:rPr lang="en-US" altLang="zh-CN" sz="1600" b="1" dirty="0">
                  <a:effectLst/>
                </a:rPr>
                <a:t>2005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32" name="íşḷïḋé"/>
            <p:cNvSpPr txBox="1"/>
            <p:nvPr/>
          </p:nvSpPr>
          <p:spPr bwMode="auto">
            <a:xfrm>
              <a:off x="7266806" y="4711048"/>
              <a:ext cx="2292764" cy="528735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/>
                <a:t>UML2.0</a:t>
              </a:r>
            </a:p>
          </p:txBody>
        </p:sp>
      </p:grpSp>
      <p:grpSp>
        <p:nvGrpSpPr>
          <p:cNvPr id="19" name="íṣḷîḓê"/>
          <p:cNvGrpSpPr/>
          <p:nvPr/>
        </p:nvGrpSpPr>
        <p:grpSpPr>
          <a:xfrm>
            <a:off x="4949618" y="4292482"/>
            <a:ext cx="2292764" cy="947301"/>
            <a:chOff x="4888334" y="4292482"/>
            <a:chExt cx="2292764" cy="947301"/>
          </a:xfrm>
        </p:grpSpPr>
        <p:sp>
          <p:nvSpPr>
            <p:cNvPr id="29" name="ïŝḻïḑè"/>
            <p:cNvSpPr txBox="1"/>
            <p:nvPr/>
          </p:nvSpPr>
          <p:spPr bwMode="auto">
            <a:xfrm>
              <a:off x="4888334" y="4292482"/>
              <a:ext cx="2292764" cy="418566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ctr" latinLnBrk="0"/>
              <a:r>
                <a:rPr lang="en-US" altLang="zh-CN" sz="1600" b="1" dirty="0">
                  <a:effectLst/>
                </a:rPr>
                <a:t>1997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30" name="ïśḻîḓe"/>
            <p:cNvSpPr txBox="1"/>
            <p:nvPr/>
          </p:nvSpPr>
          <p:spPr bwMode="auto">
            <a:xfrm>
              <a:off x="4888334" y="4711048"/>
              <a:ext cx="2292764" cy="528735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/>
                <a:t>UML1.0/UML1.1</a:t>
              </a:r>
            </a:p>
          </p:txBody>
        </p:sp>
      </p:grpSp>
      <p:grpSp>
        <p:nvGrpSpPr>
          <p:cNvPr id="20" name="îSļiḍé"/>
          <p:cNvGrpSpPr/>
          <p:nvPr/>
        </p:nvGrpSpPr>
        <p:grpSpPr>
          <a:xfrm>
            <a:off x="2554911" y="4292482"/>
            <a:ext cx="2292764" cy="947301"/>
            <a:chOff x="2496110" y="4292482"/>
            <a:chExt cx="2292764" cy="947301"/>
          </a:xfrm>
        </p:grpSpPr>
        <p:sp>
          <p:nvSpPr>
            <p:cNvPr id="27" name="ïṩļïdè"/>
            <p:cNvSpPr txBox="1"/>
            <p:nvPr/>
          </p:nvSpPr>
          <p:spPr bwMode="auto">
            <a:xfrm>
              <a:off x="2496110" y="4292482"/>
              <a:ext cx="2292764" cy="418566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ctr" latinLnBrk="0"/>
              <a:r>
                <a:rPr lang="en-US" altLang="zh-CN" sz="1600" b="1" dirty="0">
                  <a:effectLst/>
                </a:rPr>
                <a:t>1995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8" name="ïšlidè"/>
            <p:cNvSpPr txBox="1"/>
            <p:nvPr/>
          </p:nvSpPr>
          <p:spPr bwMode="auto">
            <a:xfrm>
              <a:off x="2496110" y="4711048"/>
              <a:ext cx="2292764" cy="528735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/>
                <a:t>UM0.8</a:t>
              </a:r>
            </a:p>
          </p:txBody>
        </p:sp>
      </p:grpSp>
      <p:grpSp>
        <p:nvGrpSpPr>
          <p:cNvPr id="21" name="iš1iḓè"/>
          <p:cNvGrpSpPr/>
          <p:nvPr/>
        </p:nvGrpSpPr>
        <p:grpSpPr>
          <a:xfrm>
            <a:off x="6181708" y="2169000"/>
            <a:ext cx="2292764" cy="947301"/>
            <a:chOff x="6120424" y="2169000"/>
            <a:chExt cx="2292764" cy="947301"/>
          </a:xfrm>
        </p:grpSpPr>
        <p:sp>
          <p:nvSpPr>
            <p:cNvPr id="25" name="iṣḷïḓé"/>
            <p:cNvSpPr txBox="1"/>
            <p:nvPr/>
          </p:nvSpPr>
          <p:spPr bwMode="auto">
            <a:xfrm>
              <a:off x="6120424" y="2169000"/>
              <a:ext cx="2292764" cy="418566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ctr" latinLnBrk="0"/>
              <a:r>
                <a:rPr lang="en-US" altLang="zh-CN" sz="1600" b="1" dirty="0">
                  <a:effectLst/>
                </a:rPr>
                <a:t>2000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6" name="ísḻiḍé"/>
            <p:cNvSpPr txBox="1"/>
            <p:nvPr/>
          </p:nvSpPr>
          <p:spPr bwMode="auto">
            <a:xfrm>
              <a:off x="6120424" y="2587566"/>
              <a:ext cx="2292764" cy="528735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/>
                <a:t>UML1.4</a:t>
              </a:r>
            </a:p>
          </p:txBody>
        </p:sp>
      </p:grpSp>
      <p:grpSp>
        <p:nvGrpSpPr>
          <p:cNvPr id="22" name="íSḷîḓe"/>
          <p:cNvGrpSpPr/>
          <p:nvPr/>
        </p:nvGrpSpPr>
        <p:grpSpPr>
          <a:xfrm>
            <a:off x="3748206" y="2169000"/>
            <a:ext cx="2292764" cy="947301"/>
            <a:chOff x="3791744" y="2169000"/>
            <a:chExt cx="2292764" cy="947301"/>
          </a:xfrm>
        </p:grpSpPr>
        <p:sp>
          <p:nvSpPr>
            <p:cNvPr id="23" name="iṥḻîḋé"/>
            <p:cNvSpPr txBox="1"/>
            <p:nvPr/>
          </p:nvSpPr>
          <p:spPr bwMode="auto">
            <a:xfrm>
              <a:off x="3791744" y="2169000"/>
              <a:ext cx="2292764" cy="418566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/>
            </a:bodyPr>
            <a:lstStyle/>
            <a:p>
              <a:pPr algn="ctr" latinLnBrk="0"/>
              <a:r>
                <a:rPr lang="en-US" altLang="zh-CN" sz="1600" b="1" dirty="0">
                  <a:effectLst/>
                </a:rPr>
                <a:t>1996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4" name="íšḻíḑé"/>
            <p:cNvSpPr txBox="1"/>
            <p:nvPr/>
          </p:nvSpPr>
          <p:spPr bwMode="auto">
            <a:xfrm>
              <a:off x="3791744" y="2587566"/>
              <a:ext cx="2292764" cy="528735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/>
                <a:t>UML0.9/UML0.91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516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42946ADC-99B7-4177-989F-FCA55168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98" y="2086429"/>
            <a:ext cx="541918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的特点与结构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D3E5266-17FD-4C03-961E-183041F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714" y="29817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的三个特点</a:t>
            </a:r>
            <a:endParaRPr lang="en-US" altLang="zh-CN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中的事务及关系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CCCEC-0BFC-472C-A04E-81AF72818971}"/>
              </a:ext>
            </a:extLst>
          </p:cNvPr>
          <p:cNvSpPr txBox="1"/>
          <p:nvPr/>
        </p:nvSpPr>
        <p:spPr>
          <a:xfrm>
            <a:off x="3221033" y="25996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03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的特点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101" name="îsľîḑe">
            <a:extLst>
              <a:ext uri="{FF2B5EF4-FFF2-40B4-BE49-F238E27FC236}">
                <a16:creationId xmlns:a16="http://schemas.microsoft.com/office/drawing/2014/main" id="{E055401E-121F-46F0-A845-8FBE7BEC6A7B}"/>
              </a:ext>
            </a:extLst>
          </p:cNvPr>
          <p:cNvGrpSpPr/>
          <p:nvPr/>
        </p:nvGrpSpPr>
        <p:grpSpPr>
          <a:xfrm rot="900000">
            <a:off x="1276130" y="1583828"/>
            <a:ext cx="2163111" cy="2163956"/>
            <a:chOff x="2328110" y="2786149"/>
            <a:chExt cx="6516601" cy="6516602"/>
          </a:xfrm>
        </p:grpSpPr>
        <p:sp>
          <p:nvSpPr>
            <p:cNvPr id="104" name="îślíḋè">
              <a:extLst>
                <a:ext uri="{FF2B5EF4-FFF2-40B4-BE49-F238E27FC236}">
                  <a16:creationId xmlns:a16="http://schemas.microsoft.com/office/drawing/2014/main" id="{04E54DF5-8540-46CD-ABD0-D94410ADEDB9}"/>
                </a:ext>
              </a:extLst>
            </p:cNvPr>
            <p:cNvSpPr/>
            <p:nvPr/>
          </p:nvSpPr>
          <p:spPr bwMode="auto">
            <a:xfrm>
              <a:off x="2328110" y="4367620"/>
              <a:ext cx="4466256" cy="4935131"/>
            </a:xfrm>
            <a:custGeom>
              <a:avLst/>
              <a:gdLst>
                <a:gd name="T0" fmla="*/ 1472 w 2478"/>
                <a:gd name="T1" fmla="*/ 0 h 2738"/>
                <a:gd name="T2" fmla="*/ 1472 w 2478"/>
                <a:gd name="T3" fmla="*/ 0 h 2738"/>
                <a:gd name="T4" fmla="*/ 1453 w 2478"/>
                <a:gd name="T5" fmla="*/ 0 h 2738"/>
                <a:gd name="T6" fmla="*/ 1342 w 2478"/>
                <a:gd name="T7" fmla="*/ 75 h 2738"/>
                <a:gd name="T8" fmla="*/ 1342 w 2478"/>
                <a:gd name="T9" fmla="*/ 112 h 2738"/>
                <a:gd name="T10" fmla="*/ 1379 w 2478"/>
                <a:gd name="T11" fmla="*/ 186 h 2738"/>
                <a:gd name="T12" fmla="*/ 1360 w 2478"/>
                <a:gd name="T13" fmla="*/ 205 h 2738"/>
                <a:gd name="T14" fmla="*/ 615 w 2478"/>
                <a:gd name="T15" fmla="*/ 1192 h 2738"/>
                <a:gd name="T16" fmla="*/ 615 w 2478"/>
                <a:gd name="T17" fmla="*/ 1229 h 2738"/>
                <a:gd name="T18" fmla="*/ 578 w 2478"/>
                <a:gd name="T19" fmla="*/ 1210 h 2738"/>
                <a:gd name="T20" fmla="*/ 559 w 2478"/>
                <a:gd name="T21" fmla="*/ 1229 h 2738"/>
                <a:gd name="T22" fmla="*/ 19 w 2478"/>
                <a:gd name="T23" fmla="*/ 1527 h 2738"/>
                <a:gd name="T24" fmla="*/ 0 w 2478"/>
                <a:gd name="T25" fmla="*/ 1583 h 2738"/>
                <a:gd name="T26" fmla="*/ 354 w 2478"/>
                <a:gd name="T27" fmla="*/ 2216 h 2738"/>
                <a:gd name="T28" fmla="*/ 392 w 2478"/>
                <a:gd name="T29" fmla="*/ 2235 h 2738"/>
                <a:gd name="T30" fmla="*/ 410 w 2478"/>
                <a:gd name="T31" fmla="*/ 2235 h 2738"/>
                <a:gd name="T32" fmla="*/ 541 w 2478"/>
                <a:gd name="T33" fmla="*/ 2160 h 2738"/>
                <a:gd name="T34" fmla="*/ 839 w 2478"/>
                <a:gd name="T35" fmla="*/ 2718 h 2738"/>
                <a:gd name="T36" fmla="*/ 876 w 2478"/>
                <a:gd name="T37" fmla="*/ 2737 h 2738"/>
                <a:gd name="T38" fmla="*/ 895 w 2478"/>
                <a:gd name="T39" fmla="*/ 2737 h 2738"/>
                <a:gd name="T40" fmla="*/ 1118 w 2478"/>
                <a:gd name="T41" fmla="*/ 2606 h 2738"/>
                <a:gd name="T42" fmla="*/ 1137 w 2478"/>
                <a:gd name="T43" fmla="*/ 2551 h 2738"/>
                <a:gd name="T44" fmla="*/ 988 w 2478"/>
                <a:gd name="T45" fmla="*/ 2290 h 2738"/>
                <a:gd name="T46" fmla="*/ 1062 w 2478"/>
                <a:gd name="T47" fmla="*/ 2197 h 2738"/>
                <a:gd name="T48" fmla="*/ 1062 w 2478"/>
                <a:gd name="T49" fmla="*/ 2141 h 2738"/>
                <a:gd name="T50" fmla="*/ 895 w 2478"/>
                <a:gd name="T51" fmla="*/ 1974 h 2738"/>
                <a:gd name="T52" fmla="*/ 950 w 2478"/>
                <a:gd name="T53" fmla="*/ 1937 h 2738"/>
                <a:gd name="T54" fmla="*/ 969 w 2478"/>
                <a:gd name="T55" fmla="*/ 1881 h 2738"/>
                <a:gd name="T56" fmla="*/ 1006 w 2478"/>
                <a:gd name="T57" fmla="*/ 1899 h 2738"/>
                <a:gd name="T58" fmla="*/ 1025 w 2478"/>
                <a:gd name="T59" fmla="*/ 1899 h 2738"/>
                <a:gd name="T60" fmla="*/ 2236 w 2478"/>
                <a:gd name="T61" fmla="*/ 1788 h 2738"/>
                <a:gd name="T62" fmla="*/ 2254 w 2478"/>
                <a:gd name="T63" fmla="*/ 1788 h 2738"/>
                <a:gd name="T64" fmla="*/ 2272 w 2478"/>
                <a:gd name="T65" fmla="*/ 1788 h 2738"/>
                <a:gd name="T66" fmla="*/ 2310 w 2478"/>
                <a:gd name="T67" fmla="*/ 1843 h 2738"/>
                <a:gd name="T68" fmla="*/ 2328 w 2478"/>
                <a:gd name="T69" fmla="*/ 1862 h 2738"/>
                <a:gd name="T70" fmla="*/ 2347 w 2478"/>
                <a:gd name="T71" fmla="*/ 1862 h 2738"/>
                <a:gd name="T72" fmla="*/ 2459 w 2478"/>
                <a:gd name="T73" fmla="*/ 1806 h 2738"/>
                <a:gd name="T74" fmla="*/ 2477 w 2478"/>
                <a:gd name="T75" fmla="*/ 1750 h 2738"/>
                <a:gd name="T76" fmla="*/ 1509 w 2478"/>
                <a:gd name="T77" fmla="*/ 19 h 2738"/>
                <a:gd name="T78" fmla="*/ 1472 w 2478"/>
                <a:gd name="T79" fmla="*/ 0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78" h="2738">
                  <a:moveTo>
                    <a:pt x="1472" y="0"/>
                  </a:moveTo>
                  <a:lnTo>
                    <a:pt x="1472" y="0"/>
                  </a:lnTo>
                  <a:lnTo>
                    <a:pt x="1453" y="0"/>
                  </a:lnTo>
                  <a:cubicBezTo>
                    <a:pt x="1342" y="75"/>
                    <a:pt x="1342" y="75"/>
                    <a:pt x="1342" y="75"/>
                  </a:cubicBezTo>
                  <a:cubicBezTo>
                    <a:pt x="1323" y="75"/>
                    <a:pt x="1323" y="93"/>
                    <a:pt x="1342" y="112"/>
                  </a:cubicBezTo>
                  <a:cubicBezTo>
                    <a:pt x="1379" y="186"/>
                    <a:pt x="1379" y="186"/>
                    <a:pt x="1379" y="186"/>
                  </a:cubicBezTo>
                  <a:cubicBezTo>
                    <a:pt x="1360" y="186"/>
                    <a:pt x="1360" y="186"/>
                    <a:pt x="1360" y="205"/>
                  </a:cubicBezTo>
                  <a:cubicBezTo>
                    <a:pt x="615" y="1192"/>
                    <a:pt x="615" y="1192"/>
                    <a:pt x="615" y="1192"/>
                  </a:cubicBezTo>
                  <a:cubicBezTo>
                    <a:pt x="597" y="1192"/>
                    <a:pt x="597" y="1210"/>
                    <a:pt x="615" y="1229"/>
                  </a:cubicBezTo>
                  <a:cubicBezTo>
                    <a:pt x="597" y="1229"/>
                    <a:pt x="597" y="1210"/>
                    <a:pt x="578" y="1210"/>
                  </a:cubicBezTo>
                  <a:cubicBezTo>
                    <a:pt x="578" y="1210"/>
                    <a:pt x="559" y="1210"/>
                    <a:pt x="559" y="1229"/>
                  </a:cubicBezTo>
                  <a:cubicBezTo>
                    <a:pt x="19" y="1527"/>
                    <a:pt x="19" y="1527"/>
                    <a:pt x="19" y="1527"/>
                  </a:cubicBezTo>
                  <a:cubicBezTo>
                    <a:pt x="0" y="1527"/>
                    <a:pt x="0" y="1564"/>
                    <a:pt x="0" y="1583"/>
                  </a:cubicBezTo>
                  <a:cubicBezTo>
                    <a:pt x="354" y="2216"/>
                    <a:pt x="354" y="2216"/>
                    <a:pt x="354" y="2216"/>
                  </a:cubicBezTo>
                  <a:cubicBezTo>
                    <a:pt x="373" y="2235"/>
                    <a:pt x="373" y="2235"/>
                    <a:pt x="392" y="2235"/>
                  </a:cubicBezTo>
                  <a:lnTo>
                    <a:pt x="410" y="2235"/>
                  </a:lnTo>
                  <a:cubicBezTo>
                    <a:pt x="541" y="2160"/>
                    <a:pt x="541" y="2160"/>
                    <a:pt x="541" y="2160"/>
                  </a:cubicBezTo>
                  <a:cubicBezTo>
                    <a:pt x="839" y="2718"/>
                    <a:pt x="839" y="2718"/>
                    <a:pt x="839" y="2718"/>
                  </a:cubicBezTo>
                  <a:cubicBezTo>
                    <a:pt x="857" y="2737"/>
                    <a:pt x="857" y="2737"/>
                    <a:pt x="876" y="2737"/>
                  </a:cubicBezTo>
                  <a:lnTo>
                    <a:pt x="895" y="2737"/>
                  </a:lnTo>
                  <a:cubicBezTo>
                    <a:pt x="1118" y="2606"/>
                    <a:pt x="1118" y="2606"/>
                    <a:pt x="1118" y="2606"/>
                  </a:cubicBezTo>
                  <a:cubicBezTo>
                    <a:pt x="1137" y="2588"/>
                    <a:pt x="1137" y="2570"/>
                    <a:pt x="1137" y="2551"/>
                  </a:cubicBezTo>
                  <a:cubicBezTo>
                    <a:pt x="988" y="2290"/>
                    <a:pt x="988" y="2290"/>
                    <a:pt x="988" y="2290"/>
                  </a:cubicBezTo>
                  <a:cubicBezTo>
                    <a:pt x="1062" y="2197"/>
                    <a:pt x="1062" y="2197"/>
                    <a:pt x="1062" y="2197"/>
                  </a:cubicBezTo>
                  <a:cubicBezTo>
                    <a:pt x="1081" y="2179"/>
                    <a:pt x="1081" y="2160"/>
                    <a:pt x="1062" y="2141"/>
                  </a:cubicBezTo>
                  <a:cubicBezTo>
                    <a:pt x="895" y="1974"/>
                    <a:pt x="895" y="1974"/>
                    <a:pt x="895" y="1974"/>
                  </a:cubicBezTo>
                  <a:cubicBezTo>
                    <a:pt x="950" y="1937"/>
                    <a:pt x="950" y="1937"/>
                    <a:pt x="950" y="1937"/>
                  </a:cubicBezTo>
                  <a:cubicBezTo>
                    <a:pt x="969" y="1918"/>
                    <a:pt x="969" y="1899"/>
                    <a:pt x="969" y="1881"/>
                  </a:cubicBezTo>
                  <a:cubicBezTo>
                    <a:pt x="969" y="1899"/>
                    <a:pt x="988" y="1899"/>
                    <a:pt x="1006" y="1899"/>
                  </a:cubicBezTo>
                  <a:cubicBezTo>
                    <a:pt x="1006" y="1899"/>
                    <a:pt x="1006" y="1899"/>
                    <a:pt x="1025" y="1899"/>
                  </a:cubicBezTo>
                  <a:cubicBezTo>
                    <a:pt x="2236" y="1788"/>
                    <a:pt x="2236" y="1788"/>
                    <a:pt x="2236" y="1788"/>
                  </a:cubicBezTo>
                  <a:lnTo>
                    <a:pt x="2254" y="1788"/>
                  </a:lnTo>
                  <a:lnTo>
                    <a:pt x="2272" y="1788"/>
                  </a:lnTo>
                  <a:cubicBezTo>
                    <a:pt x="2310" y="1843"/>
                    <a:pt x="2310" y="1843"/>
                    <a:pt x="2310" y="1843"/>
                  </a:cubicBezTo>
                  <a:cubicBezTo>
                    <a:pt x="2310" y="1862"/>
                    <a:pt x="2328" y="1862"/>
                    <a:pt x="2328" y="1862"/>
                  </a:cubicBezTo>
                  <a:cubicBezTo>
                    <a:pt x="2347" y="1862"/>
                    <a:pt x="2347" y="1862"/>
                    <a:pt x="2347" y="1862"/>
                  </a:cubicBezTo>
                  <a:cubicBezTo>
                    <a:pt x="2459" y="1806"/>
                    <a:pt x="2459" y="1806"/>
                    <a:pt x="2459" y="1806"/>
                  </a:cubicBezTo>
                  <a:cubicBezTo>
                    <a:pt x="2477" y="1788"/>
                    <a:pt x="2477" y="1769"/>
                    <a:pt x="2477" y="1750"/>
                  </a:cubicBezTo>
                  <a:cubicBezTo>
                    <a:pt x="1509" y="19"/>
                    <a:pt x="1509" y="19"/>
                    <a:pt x="1509" y="19"/>
                  </a:cubicBezTo>
                  <a:cubicBezTo>
                    <a:pt x="1491" y="19"/>
                    <a:pt x="1491" y="0"/>
                    <a:pt x="147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š1îdé">
              <a:extLst>
                <a:ext uri="{FF2B5EF4-FFF2-40B4-BE49-F238E27FC236}">
                  <a16:creationId xmlns:a16="http://schemas.microsoft.com/office/drawing/2014/main" id="{6863A166-1F91-4A89-9315-91328AD133B0}"/>
                </a:ext>
              </a:extLst>
            </p:cNvPr>
            <p:cNvSpPr/>
            <p:nvPr/>
          </p:nvSpPr>
          <p:spPr bwMode="auto">
            <a:xfrm>
              <a:off x="6261915" y="3255029"/>
              <a:ext cx="1176167" cy="1748357"/>
            </a:xfrm>
            <a:custGeom>
              <a:avLst/>
              <a:gdLst>
                <a:gd name="T0" fmla="*/ 595 w 652"/>
                <a:gd name="T1" fmla="*/ 0 h 970"/>
                <a:gd name="T2" fmla="*/ 595 w 652"/>
                <a:gd name="T3" fmla="*/ 0 h 970"/>
                <a:gd name="T4" fmla="*/ 0 w 652"/>
                <a:gd name="T5" fmla="*/ 932 h 970"/>
                <a:gd name="T6" fmla="*/ 56 w 652"/>
                <a:gd name="T7" fmla="*/ 969 h 970"/>
                <a:gd name="T8" fmla="*/ 651 w 652"/>
                <a:gd name="T9" fmla="*/ 38 h 970"/>
                <a:gd name="T10" fmla="*/ 595 w 652"/>
                <a:gd name="T11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2" h="970">
                  <a:moveTo>
                    <a:pt x="595" y="0"/>
                  </a:moveTo>
                  <a:lnTo>
                    <a:pt x="595" y="0"/>
                  </a:lnTo>
                  <a:cubicBezTo>
                    <a:pt x="0" y="932"/>
                    <a:pt x="0" y="932"/>
                    <a:pt x="0" y="932"/>
                  </a:cubicBezTo>
                  <a:cubicBezTo>
                    <a:pt x="56" y="969"/>
                    <a:pt x="56" y="969"/>
                    <a:pt x="56" y="96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32" y="19"/>
                    <a:pt x="614" y="19"/>
                    <a:pt x="595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ś1ïḍe">
              <a:extLst>
                <a:ext uri="{FF2B5EF4-FFF2-40B4-BE49-F238E27FC236}">
                  <a16:creationId xmlns:a16="http://schemas.microsoft.com/office/drawing/2014/main" id="{EB04B6A0-23DD-4979-867C-9CBF0931EA54}"/>
                </a:ext>
              </a:extLst>
            </p:cNvPr>
            <p:cNvSpPr/>
            <p:nvPr/>
          </p:nvSpPr>
          <p:spPr bwMode="auto">
            <a:xfrm>
              <a:off x="6659268" y="4129207"/>
              <a:ext cx="1613254" cy="1239744"/>
            </a:xfrm>
            <a:custGeom>
              <a:avLst/>
              <a:gdLst>
                <a:gd name="T0" fmla="*/ 875 w 895"/>
                <a:gd name="T1" fmla="*/ 0 h 690"/>
                <a:gd name="T2" fmla="*/ 875 w 895"/>
                <a:gd name="T3" fmla="*/ 0 h 690"/>
                <a:gd name="T4" fmla="*/ 0 w 895"/>
                <a:gd name="T5" fmla="*/ 633 h 690"/>
                <a:gd name="T6" fmla="*/ 37 w 895"/>
                <a:gd name="T7" fmla="*/ 689 h 690"/>
                <a:gd name="T8" fmla="*/ 894 w 895"/>
                <a:gd name="T9" fmla="*/ 37 h 690"/>
                <a:gd name="T10" fmla="*/ 875 w 895"/>
                <a:gd name="T11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5" h="690">
                  <a:moveTo>
                    <a:pt x="875" y="0"/>
                  </a:moveTo>
                  <a:lnTo>
                    <a:pt x="875" y="0"/>
                  </a:lnTo>
                  <a:cubicBezTo>
                    <a:pt x="0" y="633"/>
                    <a:pt x="0" y="633"/>
                    <a:pt x="0" y="633"/>
                  </a:cubicBezTo>
                  <a:cubicBezTo>
                    <a:pt x="37" y="689"/>
                    <a:pt x="37" y="689"/>
                    <a:pt x="37" y="689"/>
                  </a:cubicBezTo>
                  <a:cubicBezTo>
                    <a:pt x="894" y="37"/>
                    <a:pt x="894" y="37"/>
                    <a:pt x="894" y="37"/>
                  </a:cubicBezTo>
                  <a:cubicBezTo>
                    <a:pt x="894" y="18"/>
                    <a:pt x="875" y="18"/>
                    <a:pt x="875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ṡľîḓe">
              <a:extLst>
                <a:ext uri="{FF2B5EF4-FFF2-40B4-BE49-F238E27FC236}">
                  <a16:creationId xmlns:a16="http://schemas.microsoft.com/office/drawing/2014/main" id="{44DFDED7-98E4-452B-B754-936775E701E6}"/>
                </a:ext>
              </a:extLst>
            </p:cNvPr>
            <p:cNvSpPr/>
            <p:nvPr/>
          </p:nvSpPr>
          <p:spPr bwMode="auto">
            <a:xfrm>
              <a:off x="7000990" y="6712004"/>
              <a:ext cx="1843721" cy="643716"/>
            </a:xfrm>
            <a:custGeom>
              <a:avLst/>
              <a:gdLst>
                <a:gd name="T0" fmla="*/ 19 w 1025"/>
                <a:gd name="T1" fmla="*/ 0 h 355"/>
                <a:gd name="T2" fmla="*/ 19 w 1025"/>
                <a:gd name="T3" fmla="*/ 0 h 355"/>
                <a:gd name="T4" fmla="*/ 0 w 1025"/>
                <a:gd name="T5" fmla="*/ 56 h 355"/>
                <a:gd name="T6" fmla="*/ 1006 w 1025"/>
                <a:gd name="T7" fmla="*/ 354 h 355"/>
                <a:gd name="T8" fmla="*/ 1024 w 1025"/>
                <a:gd name="T9" fmla="*/ 298 h 355"/>
                <a:gd name="T10" fmla="*/ 19 w 1025"/>
                <a:gd name="T1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355">
                  <a:moveTo>
                    <a:pt x="19" y="0"/>
                  </a:moveTo>
                  <a:lnTo>
                    <a:pt x="19" y="0"/>
                  </a:lnTo>
                  <a:cubicBezTo>
                    <a:pt x="0" y="56"/>
                    <a:pt x="0" y="56"/>
                    <a:pt x="0" y="56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6" y="336"/>
                    <a:pt x="1024" y="317"/>
                    <a:pt x="1024" y="29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šļiḓè">
              <a:extLst>
                <a:ext uri="{FF2B5EF4-FFF2-40B4-BE49-F238E27FC236}">
                  <a16:creationId xmlns:a16="http://schemas.microsoft.com/office/drawing/2014/main" id="{26F3D281-9312-45DC-B774-8350D5B1AD23}"/>
                </a:ext>
              </a:extLst>
            </p:cNvPr>
            <p:cNvSpPr/>
            <p:nvPr/>
          </p:nvSpPr>
          <p:spPr bwMode="auto">
            <a:xfrm>
              <a:off x="5824823" y="2786149"/>
              <a:ext cx="675504" cy="1915248"/>
            </a:xfrm>
            <a:custGeom>
              <a:avLst/>
              <a:gdLst>
                <a:gd name="T0" fmla="*/ 316 w 373"/>
                <a:gd name="T1" fmla="*/ 0 h 1062"/>
                <a:gd name="T2" fmla="*/ 316 w 373"/>
                <a:gd name="T3" fmla="*/ 0 h 1062"/>
                <a:gd name="T4" fmla="*/ 0 w 373"/>
                <a:gd name="T5" fmla="*/ 1043 h 1062"/>
                <a:gd name="T6" fmla="*/ 55 w 373"/>
                <a:gd name="T7" fmla="*/ 1061 h 1062"/>
                <a:gd name="T8" fmla="*/ 372 w 373"/>
                <a:gd name="T9" fmla="*/ 18 h 1062"/>
                <a:gd name="T10" fmla="*/ 316 w 373"/>
                <a:gd name="T11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3" h="1062">
                  <a:moveTo>
                    <a:pt x="316" y="0"/>
                  </a:moveTo>
                  <a:lnTo>
                    <a:pt x="316" y="0"/>
                  </a:lnTo>
                  <a:cubicBezTo>
                    <a:pt x="0" y="1043"/>
                    <a:pt x="0" y="1043"/>
                    <a:pt x="0" y="1043"/>
                  </a:cubicBezTo>
                  <a:cubicBezTo>
                    <a:pt x="55" y="1061"/>
                    <a:pt x="55" y="1061"/>
                    <a:pt x="55" y="1061"/>
                  </a:cubicBezTo>
                  <a:cubicBezTo>
                    <a:pt x="372" y="18"/>
                    <a:pt x="372" y="18"/>
                    <a:pt x="372" y="18"/>
                  </a:cubicBezTo>
                  <a:cubicBezTo>
                    <a:pt x="353" y="0"/>
                    <a:pt x="334" y="0"/>
                    <a:pt x="316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ṧľidê">
              <a:extLst>
                <a:ext uri="{FF2B5EF4-FFF2-40B4-BE49-F238E27FC236}">
                  <a16:creationId xmlns:a16="http://schemas.microsoft.com/office/drawing/2014/main" id="{589B6ADA-F489-4B52-86B5-3DA96AF2012F}"/>
                </a:ext>
              </a:extLst>
            </p:cNvPr>
            <p:cNvSpPr/>
            <p:nvPr/>
          </p:nvSpPr>
          <p:spPr bwMode="auto">
            <a:xfrm>
              <a:off x="3202288" y="7784862"/>
              <a:ext cx="1176167" cy="1509944"/>
            </a:xfrm>
            <a:custGeom>
              <a:avLst/>
              <a:gdLst>
                <a:gd name="T0" fmla="*/ 652 w 653"/>
                <a:gd name="T1" fmla="*/ 652 h 839"/>
                <a:gd name="T2" fmla="*/ 652 w 653"/>
                <a:gd name="T3" fmla="*/ 652 h 839"/>
                <a:gd name="T4" fmla="*/ 633 w 653"/>
                <a:gd name="T5" fmla="*/ 707 h 839"/>
                <a:gd name="T6" fmla="*/ 410 w 653"/>
                <a:gd name="T7" fmla="*/ 838 h 839"/>
                <a:gd name="T8" fmla="*/ 354 w 653"/>
                <a:gd name="T9" fmla="*/ 819 h 839"/>
                <a:gd name="T10" fmla="*/ 0 w 653"/>
                <a:gd name="T11" fmla="*/ 187 h 839"/>
                <a:gd name="T12" fmla="*/ 18 w 653"/>
                <a:gd name="T13" fmla="*/ 131 h 839"/>
                <a:gd name="T14" fmla="*/ 242 w 653"/>
                <a:gd name="T15" fmla="*/ 0 h 839"/>
                <a:gd name="T16" fmla="*/ 298 w 653"/>
                <a:gd name="T17" fmla="*/ 19 h 839"/>
                <a:gd name="T18" fmla="*/ 652 w 653"/>
                <a:gd name="T19" fmla="*/ 65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" h="839">
                  <a:moveTo>
                    <a:pt x="652" y="652"/>
                  </a:moveTo>
                  <a:lnTo>
                    <a:pt x="652" y="652"/>
                  </a:lnTo>
                  <a:cubicBezTo>
                    <a:pt x="652" y="671"/>
                    <a:pt x="652" y="689"/>
                    <a:pt x="633" y="707"/>
                  </a:cubicBezTo>
                  <a:cubicBezTo>
                    <a:pt x="410" y="838"/>
                    <a:pt x="410" y="838"/>
                    <a:pt x="410" y="838"/>
                  </a:cubicBezTo>
                  <a:cubicBezTo>
                    <a:pt x="391" y="838"/>
                    <a:pt x="372" y="838"/>
                    <a:pt x="354" y="819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68"/>
                    <a:pt x="0" y="149"/>
                    <a:pt x="18" y="131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61" y="0"/>
                    <a:pt x="279" y="0"/>
                    <a:pt x="298" y="19"/>
                  </a:cubicBezTo>
                  <a:lnTo>
                    <a:pt x="652" y="652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ṩľidé">
              <a:extLst>
                <a:ext uri="{FF2B5EF4-FFF2-40B4-BE49-F238E27FC236}">
                  <a16:creationId xmlns:a16="http://schemas.microsoft.com/office/drawing/2014/main" id="{C102BDCC-13F8-4A70-9442-DF57FBA74CF8}"/>
                </a:ext>
              </a:extLst>
            </p:cNvPr>
            <p:cNvSpPr/>
            <p:nvPr/>
          </p:nvSpPr>
          <p:spPr bwMode="auto">
            <a:xfrm>
              <a:off x="2328110" y="6545119"/>
              <a:ext cx="1748357" cy="1883453"/>
            </a:xfrm>
            <a:custGeom>
              <a:avLst/>
              <a:gdLst>
                <a:gd name="T0" fmla="*/ 969 w 970"/>
                <a:gd name="T1" fmla="*/ 671 h 1044"/>
                <a:gd name="T2" fmla="*/ 969 w 970"/>
                <a:gd name="T3" fmla="*/ 671 h 1044"/>
                <a:gd name="T4" fmla="*/ 950 w 970"/>
                <a:gd name="T5" fmla="*/ 727 h 1044"/>
                <a:gd name="T6" fmla="*/ 410 w 970"/>
                <a:gd name="T7" fmla="*/ 1025 h 1044"/>
                <a:gd name="T8" fmla="*/ 354 w 970"/>
                <a:gd name="T9" fmla="*/ 1006 h 1044"/>
                <a:gd name="T10" fmla="*/ 0 w 970"/>
                <a:gd name="T11" fmla="*/ 373 h 1044"/>
                <a:gd name="T12" fmla="*/ 19 w 970"/>
                <a:gd name="T13" fmla="*/ 317 h 1044"/>
                <a:gd name="T14" fmla="*/ 559 w 970"/>
                <a:gd name="T15" fmla="*/ 19 h 1044"/>
                <a:gd name="T16" fmla="*/ 615 w 970"/>
                <a:gd name="T17" fmla="*/ 19 h 1044"/>
                <a:gd name="T18" fmla="*/ 969 w 970"/>
                <a:gd name="T19" fmla="*/ 67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0" h="1044">
                  <a:moveTo>
                    <a:pt x="969" y="671"/>
                  </a:moveTo>
                  <a:lnTo>
                    <a:pt x="969" y="671"/>
                  </a:lnTo>
                  <a:cubicBezTo>
                    <a:pt x="969" y="689"/>
                    <a:pt x="969" y="708"/>
                    <a:pt x="950" y="727"/>
                  </a:cubicBezTo>
                  <a:cubicBezTo>
                    <a:pt x="410" y="1025"/>
                    <a:pt x="410" y="1025"/>
                    <a:pt x="410" y="1025"/>
                  </a:cubicBezTo>
                  <a:cubicBezTo>
                    <a:pt x="392" y="1043"/>
                    <a:pt x="373" y="1025"/>
                    <a:pt x="354" y="1006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54"/>
                    <a:pt x="0" y="317"/>
                    <a:pt x="19" y="317"/>
                  </a:cubicBezTo>
                  <a:cubicBezTo>
                    <a:pt x="559" y="19"/>
                    <a:pt x="559" y="19"/>
                    <a:pt x="559" y="19"/>
                  </a:cubicBezTo>
                  <a:cubicBezTo>
                    <a:pt x="578" y="0"/>
                    <a:pt x="597" y="0"/>
                    <a:pt x="615" y="19"/>
                  </a:cubicBezTo>
                  <a:lnTo>
                    <a:pt x="969" y="67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ṥḷîḋé">
              <a:extLst>
                <a:ext uri="{FF2B5EF4-FFF2-40B4-BE49-F238E27FC236}">
                  <a16:creationId xmlns:a16="http://schemas.microsoft.com/office/drawing/2014/main" id="{A9F4C026-ABA6-44B3-A49D-C21A28A48918}"/>
                </a:ext>
              </a:extLst>
            </p:cNvPr>
            <p:cNvSpPr/>
            <p:nvPr/>
          </p:nvSpPr>
          <p:spPr bwMode="auto">
            <a:xfrm>
              <a:off x="4712233" y="4367620"/>
              <a:ext cx="2082134" cy="3393399"/>
            </a:xfrm>
            <a:custGeom>
              <a:avLst/>
              <a:gdLst>
                <a:gd name="T0" fmla="*/ 1154 w 1155"/>
                <a:gd name="T1" fmla="*/ 1750 h 1882"/>
                <a:gd name="T2" fmla="*/ 1154 w 1155"/>
                <a:gd name="T3" fmla="*/ 1750 h 1882"/>
                <a:gd name="T4" fmla="*/ 1136 w 1155"/>
                <a:gd name="T5" fmla="*/ 1806 h 1882"/>
                <a:gd name="T6" fmla="*/ 1024 w 1155"/>
                <a:gd name="T7" fmla="*/ 1862 h 1882"/>
                <a:gd name="T8" fmla="*/ 987 w 1155"/>
                <a:gd name="T9" fmla="*/ 1843 h 1882"/>
                <a:gd name="T10" fmla="*/ 19 w 1155"/>
                <a:gd name="T11" fmla="*/ 112 h 1882"/>
                <a:gd name="T12" fmla="*/ 19 w 1155"/>
                <a:gd name="T13" fmla="*/ 75 h 1882"/>
                <a:gd name="T14" fmla="*/ 130 w 1155"/>
                <a:gd name="T15" fmla="*/ 0 h 1882"/>
                <a:gd name="T16" fmla="*/ 186 w 1155"/>
                <a:gd name="T17" fmla="*/ 19 h 1882"/>
                <a:gd name="T18" fmla="*/ 1154 w 1155"/>
                <a:gd name="T19" fmla="*/ 1750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5" h="1882">
                  <a:moveTo>
                    <a:pt x="1154" y="1750"/>
                  </a:moveTo>
                  <a:lnTo>
                    <a:pt x="1154" y="1750"/>
                  </a:lnTo>
                  <a:cubicBezTo>
                    <a:pt x="1154" y="1769"/>
                    <a:pt x="1154" y="1788"/>
                    <a:pt x="1136" y="1806"/>
                  </a:cubicBezTo>
                  <a:cubicBezTo>
                    <a:pt x="1024" y="1862"/>
                    <a:pt x="1024" y="1862"/>
                    <a:pt x="1024" y="1862"/>
                  </a:cubicBezTo>
                  <a:cubicBezTo>
                    <a:pt x="1005" y="1881"/>
                    <a:pt x="987" y="1862"/>
                    <a:pt x="987" y="1843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93"/>
                    <a:pt x="0" y="75"/>
                    <a:pt x="19" y="7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49" y="0"/>
                    <a:pt x="168" y="0"/>
                    <a:pt x="186" y="19"/>
                  </a:cubicBezTo>
                  <a:lnTo>
                    <a:pt x="1154" y="175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sḻiḑê">
              <a:extLst>
                <a:ext uri="{FF2B5EF4-FFF2-40B4-BE49-F238E27FC236}">
                  <a16:creationId xmlns:a16="http://schemas.microsoft.com/office/drawing/2014/main" id="{04501229-2914-4769-924C-A448C7987E14}"/>
                </a:ext>
              </a:extLst>
            </p:cNvPr>
            <p:cNvSpPr/>
            <p:nvPr/>
          </p:nvSpPr>
          <p:spPr bwMode="auto">
            <a:xfrm>
              <a:off x="2399636" y="6918628"/>
              <a:ext cx="1104642" cy="1374847"/>
            </a:xfrm>
            <a:custGeom>
              <a:avLst/>
              <a:gdLst>
                <a:gd name="T0" fmla="*/ 242 w 615"/>
                <a:gd name="T1" fmla="*/ 93 h 765"/>
                <a:gd name="T2" fmla="*/ 261 w 615"/>
                <a:gd name="T3" fmla="*/ 0 h 765"/>
                <a:gd name="T4" fmla="*/ 298 w 615"/>
                <a:gd name="T5" fmla="*/ 93 h 765"/>
                <a:gd name="T6" fmla="*/ 354 w 615"/>
                <a:gd name="T7" fmla="*/ 205 h 765"/>
                <a:gd name="T8" fmla="*/ 316 w 615"/>
                <a:gd name="T9" fmla="*/ 112 h 765"/>
                <a:gd name="T10" fmla="*/ 298 w 615"/>
                <a:gd name="T11" fmla="*/ 205 h 765"/>
                <a:gd name="T12" fmla="*/ 428 w 615"/>
                <a:gd name="T13" fmla="*/ 298 h 765"/>
                <a:gd name="T14" fmla="*/ 428 w 615"/>
                <a:gd name="T15" fmla="*/ 242 h 765"/>
                <a:gd name="T16" fmla="*/ 335 w 615"/>
                <a:gd name="T17" fmla="*/ 279 h 765"/>
                <a:gd name="T18" fmla="*/ 428 w 615"/>
                <a:gd name="T19" fmla="*/ 298 h 765"/>
                <a:gd name="T20" fmla="*/ 503 w 615"/>
                <a:gd name="T21" fmla="*/ 373 h 765"/>
                <a:gd name="T22" fmla="*/ 410 w 615"/>
                <a:gd name="T23" fmla="*/ 354 h 765"/>
                <a:gd name="T24" fmla="*/ 447 w 615"/>
                <a:gd name="T25" fmla="*/ 428 h 765"/>
                <a:gd name="T26" fmla="*/ 205 w 615"/>
                <a:gd name="T27" fmla="*/ 149 h 765"/>
                <a:gd name="T28" fmla="*/ 149 w 615"/>
                <a:gd name="T29" fmla="*/ 75 h 765"/>
                <a:gd name="T30" fmla="*/ 130 w 615"/>
                <a:gd name="T31" fmla="*/ 149 h 765"/>
                <a:gd name="T32" fmla="*/ 261 w 615"/>
                <a:gd name="T33" fmla="*/ 261 h 765"/>
                <a:gd name="T34" fmla="*/ 261 w 615"/>
                <a:gd name="T35" fmla="*/ 186 h 765"/>
                <a:gd name="T36" fmla="*/ 167 w 615"/>
                <a:gd name="T37" fmla="*/ 224 h 765"/>
                <a:gd name="T38" fmla="*/ 261 w 615"/>
                <a:gd name="T39" fmla="*/ 261 h 765"/>
                <a:gd name="T40" fmla="*/ 335 w 615"/>
                <a:gd name="T41" fmla="*/ 317 h 765"/>
                <a:gd name="T42" fmla="*/ 242 w 615"/>
                <a:gd name="T43" fmla="*/ 298 h 765"/>
                <a:gd name="T44" fmla="*/ 298 w 615"/>
                <a:gd name="T45" fmla="*/ 373 h 765"/>
                <a:gd name="T46" fmla="*/ 372 w 615"/>
                <a:gd name="T47" fmla="*/ 466 h 765"/>
                <a:gd name="T48" fmla="*/ 335 w 615"/>
                <a:gd name="T49" fmla="*/ 391 h 765"/>
                <a:gd name="T50" fmla="*/ 316 w 615"/>
                <a:gd name="T51" fmla="*/ 466 h 765"/>
                <a:gd name="T52" fmla="*/ 93 w 615"/>
                <a:gd name="T53" fmla="*/ 205 h 765"/>
                <a:gd name="T54" fmla="*/ 93 w 615"/>
                <a:gd name="T55" fmla="*/ 130 h 765"/>
                <a:gd name="T56" fmla="*/ 0 w 615"/>
                <a:gd name="T57" fmla="*/ 186 h 765"/>
                <a:gd name="T58" fmla="*/ 93 w 615"/>
                <a:gd name="T59" fmla="*/ 205 h 765"/>
                <a:gd name="T60" fmla="*/ 167 w 615"/>
                <a:gd name="T61" fmla="*/ 279 h 765"/>
                <a:gd name="T62" fmla="*/ 74 w 615"/>
                <a:gd name="T63" fmla="*/ 242 h 765"/>
                <a:gd name="T64" fmla="*/ 130 w 615"/>
                <a:gd name="T65" fmla="*/ 335 h 765"/>
                <a:gd name="T66" fmla="*/ 205 w 615"/>
                <a:gd name="T67" fmla="*/ 428 h 765"/>
                <a:gd name="T68" fmla="*/ 167 w 615"/>
                <a:gd name="T69" fmla="*/ 335 h 765"/>
                <a:gd name="T70" fmla="*/ 149 w 615"/>
                <a:gd name="T71" fmla="*/ 428 h 765"/>
                <a:gd name="T72" fmla="*/ 279 w 615"/>
                <a:gd name="T73" fmla="*/ 522 h 765"/>
                <a:gd name="T74" fmla="*/ 279 w 615"/>
                <a:gd name="T75" fmla="*/ 466 h 765"/>
                <a:gd name="T76" fmla="*/ 186 w 615"/>
                <a:gd name="T77" fmla="*/ 503 h 765"/>
                <a:gd name="T78" fmla="*/ 279 w 615"/>
                <a:gd name="T79" fmla="*/ 522 h 765"/>
                <a:gd name="T80" fmla="*/ 559 w 615"/>
                <a:gd name="T81" fmla="*/ 484 h 765"/>
                <a:gd name="T82" fmla="*/ 465 w 615"/>
                <a:gd name="T83" fmla="*/ 447 h 765"/>
                <a:gd name="T84" fmla="*/ 521 w 615"/>
                <a:gd name="T85" fmla="*/ 540 h 765"/>
                <a:gd name="T86" fmla="*/ 596 w 615"/>
                <a:gd name="T87" fmla="*/ 633 h 765"/>
                <a:gd name="T88" fmla="*/ 559 w 615"/>
                <a:gd name="T89" fmla="*/ 540 h 765"/>
                <a:gd name="T90" fmla="*/ 540 w 615"/>
                <a:gd name="T91" fmla="*/ 633 h 765"/>
                <a:gd name="T92" fmla="*/ 428 w 615"/>
                <a:gd name="T93" fmla="*/ 577 h 765"/>
                <a:gd name="T94" fmla="*/ 428 w 615"/>
                <a:gd name="T95" fmla="*/ 503 h 765"/>
                <a:gd name="T96" fmla="*/ 354 w 615"/>
                <a:gd name="T97" fmla="*/ 559 h 765"/>
                <a:gd name="T98" fmla="*/ 428 w 615"/>
                <a:gd name="T99" fmla="*/ 577 h 765"/>
                <a:gd name="T100" fmla="*/ 503 w 615"/>
                <a:gd name="T101" fmla="*/ 652 h 765"/>
                <a:gd name="T102" fmla="*/ 428 w 615"/>
                <a:gd name="T103" fmla="*/ 615 h 765"/>
                <a:gd name="T104" fmla="*/ 465 w 615"/>
                <a:gd name="T105" fmla="*/ 708 h 765"/>
                <a:gd name="T106" fmla="*/ 335 w 615"/>
                <a:gd name="T107" fmla="*/ 633 h 765"/>
                <a:gd name="T108" fmla="*/ 279 w 615"/>
                <a:gd name="T109" fmla="*/ 559 h 765"/>
                <a:gd name="T110" fmla="*/ 261 w 615"/>
                <a:gd name="T111" fmla="*/ 633 h 765"/>
                <a:gd name="T112" fmla="*/ 391 w 615"/>
                <a:gd name="T113" fmla="*/ 745 h 765"/>
                <a:gd name="T114" fmla="*/ 391 w 615"/>
                <a:gd name="T115" fmla="*/ 671 h 765"/>
                <a:gd name="T116" fmla="*/ 298 w 615"/>
                <a:gd name="T117" fmla="*/ 726 h 765"/>
                <a:gd name="T118" fmla="*/ 391 w 615"/>
                <a:gd name="T119" fmla="*/ 74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5" h="765">
                  <a:moveTo>
                    <a:pt x="279" y="112"/>
                  </a:moveTo>
                  <a:lnTo>
                    <a:pt x="279" y="112"/>
                  </a:lnTo>
                  <a:cubicBezTo>
                    <a:pt x="261" y="112"/>
                    <a:pt x="242" y="112"/>
                    <a:pt x="242" y="93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05" y="56"/>
                    <a:pt x="223" y="37"/>
                    <a:pt x="223" y="19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79" y="0"/>
                    <a:pt x="298" y="0"/>
                    <a:pt x="298" y="19"/>
                  </a:cubicBezTo>
                  <a:cubicBezTo>
                    <a:pt x="316" y="56"/>
                    <a:pt x="316" y="56"/>
                    <a:pt x="316" y="56"/>
                  </a:cubicBezTo>
                  <a:cubicBezTo>
                    <a:pt x="316" y="56"/>
                    <a:pt x="316" y="75"/>
                    <a:pt x="298" y="93"/>
                  </a:cubicBezTo>
                  <a:lnTo>
                    <a:pt x="279" y="112"/>
                  </a:lnTo>
                  <a:close/>
                  <a:moveTo>
                    <a:pt x="354" y="205"/>
                  </a:moveTo>
                  <a:lnTo>
                    <a:pt x="354" y="205"/>
                  </a:lnTo>
                  <a:cubicBezTo>
                    <a:pt x="372" y="186"/>
                    <a:pt x="391" y="168"/>
                    <a:pt x="372" y="149"/>
                  </a:cubicBezTo>
                  <a:cubicBezTo>
                    <a:pt x="354" y="130"/>
                    <a:pt x="354" y="130"/>
                    <a:pt x="354" y="130"/>
                  </a:cubicBezTo>
                  <a:cubicBezTo>
                    <a:pt x="354" y="112"/>
                    <a:pt x="335" y="112"/>
                    <a:pt x="316" y="112"/>
                  </a:cubicBezTo>
                  <a:cubicBezTo>
                    <a:pt x="298" y="130"/>
                    <a:pt x="298" y="130"/>
                    <a:pt x="298" y="130"/>
                  </a:cubicBezTo>
                  <a:cubicBezTo>
                    <a:pt x="279" y="130"/>
                    <a:pt x="279" y="149"/>
                    <a:pt x="279" y="168"/>
                  </a:cubicBezTo>
                  <a:cubicBezTo>
                    <a:pt x="298" y="205"/>
                    <a:pt x="298" y="205"/>
                    <a:pt x="298" y="205"/>
                  </a:cubicBezTo>
                  <a:cubicBezTo>
                    <a:pt x="298" y="205"/>
                    <a:pt x="316" y="224"/>
                    <a:pt x="335" y="205"/>
                  </a:cubicBezTo>
                  <a:lnTo>
                    <a:pt x="354" y="205"/>
                  </a:lnTo>
                  <a:close/>
                  <a:moveTo>
                    <a:pt x="428" y="298"/>
                  </a:moveTo>
                  <a:lnTo>
                    <a:pt x="428" y="298"/>
                  </a:lnTo>
                  <a:cubicBezTo>
                    <a:pt x="447" y="298"/>
                    <a:pt x="447" y="279"/>
                    <a:pt x="428" y="261"/>
                  </a:cubicBezTo>
                  <a:cubicBezTo>
                    <a:pt x="428" y="242"/>
                    <a:pt x="428" y="242"/>
                    <a:pt x="428" y="242"/>
                  </a:cubicBezTo>
                  <a:cubicBezTo>
                    <a:pt x="410" y="224"/>
                    <a:pt x="391" y="224"/>
                    <a:pt x="372" y="224"/>
                  </a:cubicBezTo>
                  <a:cubicBezTo>
                    <a:pt x="354" y="242"/>
                    <a:pt x="354" y="242"/>
                    <a:pt x="354" y="242"/>
                  </a:cubicBezTo>
                  <a:cubicBezTo>
                    <a:pt x="335" y="242"/>
                    <a:pt x="335" y="261"/>
                    <a:pt x="335" y="279"/>
                  </a:cubicBezTo>
                  <a:cubicBezTo>
                    <a:pt x="354" y="317"/>
                    <a:pt x="354" y="317"/>
                    <a:pt x="354" y="317"/>
                  </a:cubicBezTo>
                  <a:cubicBezTo>
                    <a:pt x="354" y="317"/>
                    <a:pt x="372" y="335"/>
                    <a:pt x="391" y="317"/>
                  </a:cubicBezTo>
                  <a:lnTo>
                    <a:pt x="428" y="298"/>
                  </a:lnTo>
                  <a:close/>
                  <a:moveTo>
                    <a:pt x="484" y="410"/>
                  </a:moveTo>
                  <a:lnTo>
                    <a:pt x="484" y="410"/>
                  </a:lnTo>
                  <a:cubicBezTo>
                    <a:pt x="503" y="410"/>
                    <a:pt x="503" y="391"/>
                    <a:pt x="503" y="373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465" y="335"/>
                    <a:pt x="447" y="317"/>
                    <a:pt x="447" y="335"/>
                  </a:cubicBezTo>
                  <a:cubicBezTo>
                    <a:pt x="410" y="354"/>
                    <a:pt x="410" y="354"/>
                    <a:pt x="410" y="354"/>
                  </a:cubicBezTo>
                  <a:cubicBezTo>
                    <a:pt x="391" y="354"/>
                    <a:pt x="391" y="373"/>
                    <a:pt x="391" y="39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28" y="428"/>
                    <a:pt x="447" y="428"/>
                    <a:pt x="447" y="428"/>
                  </a:cubicBezTo>
                  <a:lnTo>
                    <a:pt x="484" y="410"/>
                  </a:lnTo>
                  <a:close/>
                  <a:moveTo>
                    <a:pt x="205" y="149"/>
                  </a:moveTo>
                  <a:lnTo>
                    <a:pt x="205" y="149"/>
                  </a:lnTo>
                  <a:cubicBezTo>
                    <a:pt x="205" y="130"/>
                    <a:pt x="223" y="112"/>
                    <a:pt x="205" y="112"/>
                  </a:cubicBezTo>
                  <a:cubicBezTo>
                    <a:pt x="186" y="75"/>
                    <a:pt x="186" y="75"/>
                    <a:pt x="186" y="75"/>
                  </a:cubicBezTo>
                  <a:cubicBezTo>
                    <a:pt x="186" y="56"/>
                    <a:pt x="167" y="56"/>
                    <a:pt x="149" y="75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12" y="93"/>
                    <a:pt x="112" y="112"/>
                    <a:pt x="112" y="130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30" y="168"/>
                    <a:pt x="149" y="168"/>
                    <a:pt x="167" y="168"/>
                  </a:cubicBezTo>
                  <a:lnTo>
                    <a:pt x="205" y="149"/>
                  </a:lnTo>
                  <a:close/>
                  <a:moveTo>
                    <a:pt x="261" y="261"/>
                  </a:moveTo>
                  <a:lnTo>
                    <a:pt x="261" y="261"/>
                  </a:lnTo>
                  <a:cubicBezTo>
                    <a:pt x="279" y="242"/>
                    <a:pt x="279" y="224"/>
                    <a:pt x="261" y="205"/>
                  </a:cubicBezTo>
                  <a:cubicBezTo>
                    <a:pt x="261" y="186"/>
                    <a:pt x="261" y="186"/>
                    <a:pt x="261" y="186"/>
                  </a:cubicBezTo>
                  <a:cubicBezTo>
                    <a:pt x="242" y="168"/>
                    <a:pt x="223" y="168"/>
                    <a:pt x="205" y="168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67" y="205"/>
                    <a:pt x="167" y="224"/>
                    <a:pt x="167" y="224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205" y="279"/>
                    <a:pt x="223" y="279"/>
                    <a:pt x="223" y="261"/>
                  </a:cubicBezTo>
                  <a:lnTo>
                    <a:pt x="261" y="261"/>
                  </a:lnTo>
                  <a:close/>
                  <a:moveTo>
                    <a:pt x="316" y="354"/>
                  </a:moveTo>
                  <a:lnTo>
                    <a:pt x="316" y="354"/>
                  </a:lnTo>
                  <a:cubicBezTo>
                    <a:pt x="335" y="354"/>
                    <a:pt x="335" y="335"/>
                    <a:pt x="335" y="317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298" y="279"/>
                    <a:pt x="279" y="279"/>
                    <a:pt x="279" y="279"/>
                  </a:cubicBezTo>
                  <a:cubicBezTo>
                    <a:pt x="242" y="298"/>
                    <a:pt x="242" y="298"/>
                    <a:pt x="242" y="298"/>
                  </a:cubicBezTo>
                  <a:cubicBezTo>
                    <a:pt x="223" y="298"/>
                    <a:pt x="223" y="317"/>
                    <a:pt x="242" y="335"/>
                  </a:cubicBezTo>
                  <a:cubicBezTo>
                    <a:pt x="242" y="373"/>
                    <a:pt x="242" y="373"/>
                    <a:pt x="242" y="373"/>
                  </a:cubicBezTo>
                  <a:cubicBezTo>
                    <a:pt x="261" y="373"/>
                    <a:pt x="279" y="391"/>
                    <a:pt x="298" y="373"/>
                  </a:cubicBezTo>
                  <a:lnTo>
                    <a:pt x="316" y="354"/>
                  </a:lnTo>
                  <a:close/>
                  <a:moveTo>
                    <a:pt x="372" y="466"/>
                  </a:moveTo>
                  <a:lnTo>
                    <a:pt x="372" y="466"/>
                  </a:lnTo>
                  <a:cubicBezTo>
                    <a:pt x="391" y="466"/>
                    <a:pt x="391" y="447"/>
                    <a:pt x="391" y="428"/>
                  </a:cubicBezTo>
                  <a:cubicBezTo>
                    <a:pt x="372" y="410"/>
                    <a:pt x="372" y="410"/>
                    <a:pt x="372" y="410"/>
                  </a:cubicBezTo>
                  <a:cubicBezTo>
                    <a:pt x="372" y="391"/>
                    <a:pt x="354" y="391"/>
                    <a:pt x="335" y="391"/>
                  </a:cubicBezTo>
                  <a:cubicBezTo>
                    <a:pt x="298" y="410"/>
                    <a:pt x="298" y="410"/>
                    <a:pt x="298" y="410"/>
                  </a:cubicBezTo>
                  <a:cubicBezTo>
                    <a:pt x="298" y="410"/>
                    <a:pt x="279" y="428"/>
                    <a:pt x="298" y="447"/>
                  </a:cubicBezTo>
                  <a:cubicBezTo>
                    <a:pt x="316" y="466"/>
                    <a:pt x="316" y="466"/>
                    <a:pt x="316" y="466"/>
                  </a:cubicBezTo>
                  <a:cubicBezTo>
                    <a:pt x="316" y="484"/>
                    <a:pt x="335" y="503"/>
                    <a:pt x="354" y="484"/>
                  </a:cubicBezTo>
                  <a:lnTo>
                    <a:pt x="372" y="466"/>
                  </a:lnTo>
                  <a:close/>
                  <a:moveTo>
                    <a:pt x="93" y="205"/>
                  </a:moveTo>
                  <a:lnTo>
                    <a:pt x="93" y="205"/>
                  </a:lnTo>
                  <a:cubicBezTo>
                    <a:pt x="112" y="205"/>
                    <a:pt x="112" y="186"/>
                    <a:pt x="112" y="168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74" y="130"/>
                    <a:pt x="56" y="112"/>
                    <a:pt x="56" y="130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49"/>
                    <a:pt x="0" y="168"/>
                    <a:pt x="0" y="186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37" y="224"/>
                    <a:pt x="56" y="224"/>
                    <a:pt x="74" y="224"/>
                  </a:cubicBezTo>
                  <a:lnTo>
                    <a:pt x="93" y="205"/>
                  </a:lnTo>
                  <a:close/>
                  <a:moveTo>
                    <a:pt x="149" y="317"/>
                  </a:moveTo>
                  <a:lnTo>
                    <a:pt x="149" y="317"/>
                  </a:lnTo>
                  <a:cubicBezTo>
                    <a:pt x="167" y="298"/>
                    <a:pt x="167" y="279"/>
                    <a:pt x="167" y="279"/>
                  </a:cubicBezTo>
                  <a:cubicBezTo>
                    <a:pt x="149" y="242"/>
                    <a:pt x="149" y="242"/>
                    <a:pt x="149" y="242"/>
                  </a:cubicBezTo>
                  <a:cubicBezTo>
                    <a:pt x="149" y="224"/>
                    <a:pt x="130" y="224"/>
                    <a:pt x="112" y="224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4" y="261"/>
                    <a:pt x="56" y="279"/>
                    <a:pt x="74" y="279"/>
                  </a:cubicBezTo>
                  <a:cubicBezTo>
                    <a:pt x="93" y="317"/>
                    <a:pt x="93" y="317"/>
                    <a:pt x="93" y="317"/>
                  </a:cubicBezTo>
                  <a:cubicBezTo>
                    <a:pt x="93" y="335"/>
                    <a:pt x="112" y="335"/>
                    <a:pt x="130" y="335"/>
                  </a:cubicBezTo>
                  <a:lnTo>
                    <a:pt x="149" y="317"/>
                  </a:lnTo>
                  <a:close/>
                  <a:moveTo>
                    <a:pt x="205" y="428"/>
                  </a:moveTo>
                  <a:lnTo>
                    <a:pt x="205" y="428"/>
                  </a:lnTo>
                  <a:cubicBezTo>
                    <a:pt x="223" y="410"/>
                    <a:pt x="242" y="391"/>
                    <a:pt x="223" y="373"/>
                  </a:cubicBezTo>
                  <a:cubicBezTo>
                    <a:pt x="205" y="354"/>
                    <a:pt x="205" y="354"/>
                    <a:pt x="205" y="354"/>
                  </a:cubicBezTo>
                  <a:cubicBezTo>
                    <a:pt x="205" y="335"/>
                    <a:pt x="186" y="335"/>
                    <a:pt x="167" y="335"/>
                  </a:cubicBezTo>
                  <a:cubicBezTo>
                    <a:pt x="149" y="354"/>
                    <a:pt x="149" y="354"/>
                    <a:pt x="149" y="354"/>
                  </a:cubicBezTo>
                  <a:cubicBezTo>
                    <a:pt x="130" y="373"/>
                    <a:pt x="130" y="391"/>
                    <a:pt x="130" y="391"/>
                  </a:cubicBezTo>
                  <a:cubicBezTo>
                    <a:pt x="149" y="428"/>
                    <a:pt x="149" y="428"/>
                    <a:pt x="149" y="428"/>
                  </a:cubicBezTo>
                  <a:cubicBezTo>
                    <a:pt x="149" y="447"/>
                    <a:pt x="167" y="447"/>
                    <a:pt x="186" y="428"/>
                  </a:cubicBezTo>
                  <a:lnTo>
                    <a:pt x="205" y="428"/>
                  </a:lnTo>
                  <a:close/>
                  <a:moveTo>
                    <a:pt x="279" y="522"/>
                  </a:moveTo>
                  <a:lnTo>
                    <a:pt x="279" y="522"/>
                  </a:lnTo>
                  <a:cubicBezTo>
                    <a:pt x="298" y="522"/>
                    <a:pt x="298" y="503"/>
                    <a:pt x="279" y="484"/>
                  </a:cubicBezTo>
                  <a:cubicBezTo>
                    <a:pt x="279" y="466"/>
                    <a:pt x="279" y="466"/>
                    <a:pt x="279" y="466"/>
                  </a:cubicBezTo>
                  <a:cubicBezTo>
                    <a:pt x="261" y="447"/>
                    <a:pt x="242" y="447"/>
                    <a:pt x="223" y="447"/>
                  </a:cubicBezTo>
                  <a:cubicBezTo>
                    <a:pt x="205" y="466"/>
                    <a:pt x="205" y="466"/>
                    <a:pt x="205" y="466"/>
                  </a:cubicBezTo>
                  <a:cubicBezTo>
                    <a:pt x="186" y="466"/>
                    <a:pt x="186" y="484"/>
                    <a:pt x="186" y="503"/>
                  </a:cubicBezTo>
                  <a:cubicBezTo>
                    <a:pt x="205" y="540"/>
                    <a:pt x="205" y="540"/>
                    <a:pt x="205" y="540"/>
                  </a:cubicBezTo>
                  <a:cubicBezTo>
                    <a:pt x="205" y="540"/>
                    <a:pt x="223" y="559"/>
                    <a:pt x="242" y="540"/>
                  </a:cubicBezTo>
                  <a:lnTo>
                    <a:pt x="279" y="522"/>
                  </a:lnTo>
                  <a:close/>
                  <a:moveTo>
                    <a:pt x="540" y="522"/>
                  </a:moveTo>
                  <a:lnTo>
                    <a:pt x="540" y="522"/>
                  </a:lnTo>
                  <a:cubicBezTo>
                    <a:pt x="559" y="503"/>
                    <a:pt x="559" y="484"/>
                    <a:pt x="559" y="484"/>
                  </a:cubicBezTo>
                  <a:cubicBezTo>
                    <a:pt x="540" y="447"/>
                    <a:pt x="540" y="447"/>
                    <a:pt x="540" y="447"/>
                  </a:cubicBezTo>
                  <a:cubicBezTo>
                    <a:pt x="521" y="428"/>
                    <a:pt x="503" y="428"/>
                    <a:pt x="503" y="428"/>
                  </a:cubicBezTo>
                  <a:cubicBezTo>
                    <a:pt x="465" y="447"/>
                    <a:pt x="465" y="447"/>
                    <a:pt x="465" y="447"/>
                  </a:cubicBezTo>
                  <a:cubicBezTo>
                    <a:pt x="447" y="466"/>
                    <a:pt x="447" y="484"/>
                    <a:pt x="447" y="484"/>
                  </a:cubicBezTo>
                  <a:cubicBezTo>
                    <a:pt x="465" y="522"/>
                    <a:pt x="465" y="522"/>
                    <a:pt x="465" y="522"/>
                  </a:cubicBezTo>
                  <a:cubicBezTo>
                    <a:pt x="484" y="540"/>
                    <a:pt x="503" y="540"/>
                    <a:pt x="521" y="540"/>
                  </a:cubicBezTo>
                  <a:lnTo>
                    <a:pt x="540" y="522"/>
                  </a:lnTo>
                  <a:close/>
                  <a:moveTo>
                    <a:pt x="596" y="633"/>
                  </a:moveTo>
                  <a:lnTo>
                    <a:pt x="596" y="633"/>
                  </a:lnTo>
                  <a:cubicBezTo>
                    <a:pt x="614" y="615"/>
                    <a:pt x="614" y="596"/>
                    <a:pt x="614" y="577"/>
                  </a:cubicBezTo>
                  <a:cubicBezTo>
                    <a:pt x="596" y="559"/>
                    <a:pt x="596" y="559"/>
                    <a:pt x="596" y="559"/>
                  </a:cubicBezTo>
                  <a:cubicBezTo>
                    <a:pt x="596" y="540"/>
                    <a:pt x="577" y="540"/>
                    <a:pt x="559" y="540"/>
                  </a:cubicBezTo>
                  <a:cubicBezTo>
                    <a:pt x="521" y="559"/>
                    <a:pt x="521" y="559"/>
                    <a:pt x="521" y="559"/>
                  </a:cubicBezTo>
                  <a:cubicBezTo>
                    <a:pt x="521" y="577"/>
                    <a:pt x="503" y="596"/>
                    <a:pt x="521" y="596"/>
                  </a:cubicBezTo>
                  <a:cubicBezTo>
                    <a:pt x="540" y="633"/>
                    <a:pt x="540" y="633"/>
                    <a:pt x="540" y="633"/>
                  </a:cubicBezTo>
                  <a:cubicBezTo>
                    <a:pt x="540" y="652"/>
                    <a:pt x="559" y="652"/>
                    <a:pt x="577" y="633"/>
                  </a:cubicBezTo>
                  <a:lnTo>
                    <a:pt x="596" y="633"/>
                  </a:lnTo>
                  <a:close/>
                  <a:moveTo>
                    <a:pt x="428" y="577"/>
                  </a:moveTo>
                  <a:lnTo>
                    <a:pt x="428" y="577"/>
                  </a:lnTo>
                  <a:cubicBezTo>
                    <a:pt x="447" y="559"/>
                    <a:pt x="447" y="559"/>
                    <a:pt x="447" y="540"/>
                  </a:cubicBezTo>
                  <a:cubicBezTo>
                    <a:pt x="428" y="503"/>
                    <a:pt x="428" y="503"/>
                    <a:pt x="428" y="503"/>
                  </a:cubicBezTo>
                  <a:cubicBezTo>
                    <a:pt x="428" y="484"/>
                    <a:pt x="410" y="484"/>
                    <a:pt x="391" y="503"/>
                  </a:cubicBezTo>
                  <a:cubicBezTo>
                    <a:pt x="354" y="503"/>
                    <a:pt x="354" y="503"/>
                    <a:pt x="354" y="503"/>
                  </a:cubicBezTo>
                  <a:cubicBezTo>
                    <a:pt x="354" y="522"/>
                    <a:pt x="335" y="540"/>
                    <a:pt x="354" y="559"/>
                  </a:cubicBezTo>
                  <a:cubicBezTo>
                    <a:pt x="372" y="577"/>
                    <a:pt x="372" y="577"/>
                    <a:pt x="372" y="577"/>
                  </a:cubicBezTo>
                  <a:cubicBezTo>
                    <a:pt x="372" y="596"/>
                    <a:pt x="391" y="596"/>
                    <a:pt x="410" y="596"/>
                  </a:cubicBezTo>
                  <a:lnTo>
                    <a:pt x="428" y="577"/>
                  </a:lnTo>
                  <a:close/>
                  <a:moveTo>
                    <a:pt x="503" y="689"/>
                  </a:moveTo>
                  <a:lnTo>
                    <a:pt x="503" y="689"/>
                  </a:lnTo>
                  <a:cubicBezTo>
                    <a:pt x="503" y="671"/>
                    <a:pt x="521" y="652"/>
                    <a:pt x="503" y="652"/>
                  </a:cubicBezTo>
                  <a:cubicBezTo>
                    <a:pt x="484" y="615"/>
                    <a:pt x="484" y="615"/>
                    <a:pt x="484" y="615"/>
                  </a:cubicBezTo>
                  <a:cubicBezTo>
                    <a:pt x="484" y="596"/>
                    <a:pt x="465" y="596"/>
                    <a:pt x="447" y="596"/>
                  </a:cubicBezTo>
                  <a:cubicBezTo>
                    <a:pt x="428" y="615"/>
                    <a:pt x="428" y="615"/>
                    <a:pt x="428" y="615"/>
                  </a:cubicBezTo>
                  <a:cubicBezTo>
                    <a:pt x="410" y="633"/>
                    <a:pt x="410" y="652"/>
                    <a:pt x="410" y="652"/>
                  </a:cubicBezTo>
                  <a:cubicBezTo>
                    <a:pt x="428" y="689"/>
                    <a:pt x="428" y="689"/>
                    <a:pt x="428" y="689"/>
                  </a:cubicBezTo>
                  <a:cubicBezTo>
                    <a:pt x="428" y="708"/>
                    <a:pt x="447" y="708"/>
                    <a:pt x="465" y="708"/>
                  </a:cubicBezTo>
                  <a:lnTo>
                    <a:pt x="503" y="689"/>
                  </a:lnTo>
                  <a:close/>
                  <a:moveTo>
                    <a:pt x="335" y="633"/>
                  </a:moveTo>
                  <a:lnTo>
                    <a:pt x="335" y="633"/>
                  </a:lnTo>
                  <a:cubicBezTo>
                    <a:pt x="354" y="633"/>
                    <a:pt x="354" y="615"/>
                    <a:pt x="335" y="596"/>
                  </a:cubicBezTo>
                  <a:cubicBezTo>
                    <a:pt x="335" y="559"/>
                    <a:pt x="335" y="559"/>
                    <a:pt x="335" y="559"/>
                  </a:cubicBezTo>
                  <a:cubicBezTo>
                    <a:pt x="316" y="559"/>
                    <a:pt x="298" y="540"/>
                    <a:pt x="279" y="559"/>
                  </a:cubicBezTo>
                  <a:cubicBezTo>
                    <a:pt x="261" y="577"/>
                    <a:pt x="261" y="577"/>
                    <a:pt x="261" y="577"/>
                  </a:cubicBezTo>
                  <a:cubicBezTo>
                    <a:pt x="242" y="577"/>
                    <a:pt x="242" y="596"/>
                    <a:pt x="242" y="615"/>
                  </a:cubicBezTo>
                  <a:cubicBezTo>
                    <a:pt x="261" y="633"/>
                    <a:pt x="261" y="633"/>
                    <a:pt x="261" y="633"/>
                  </a:cubicBezTo>
                  <a:cubicBezTo>
                    <a:pt x="279" y="652"/>
                    <a:pt x="279" y="652"/>
                    <a:pt x="298" y="652"/>
                  </a:cubicBezTo>
                  <a:lnTo>
                    <a:pt x="335" y="633"/>
                  </a:lnTo>
                  <a:close/>
                  <a:moveTo>
                    <a:pt x="391" y="745"/>
                  </a:moveTo>
                  <a:lnTo>
                    <a:pt x="391" y="745"/>
                  </a:lnTo>
                  <a:cubicBezTo>
                    <a:pt x="410" y="726"/>
                    <a:pt x="410" y="708"/>
                    <a:pt x="410" y="708"/>
                  </a:cubicBezTo>
                  <a:cubicBezTo>
                    <a:pt x="391" y="671"/>
                    <a:pt x="391" y="671"/>
                    <a:pt x="391" y="671"/>
                  </a:cubicBezTo>
                  <a:cubicBezTo>
                    <a:pt x="372" y="652"/>
                    <a:pt x="354" y="652"/>
                    <a:pt x="354" y="671"/>
                  </a:cubicBezTo>
                  <a:cubicBezTo>
                    <a:pt x="316" y="671"/>
                    <a:pt x="316" y="671"/>
                    <a:pt x="316" y="671"/>
                  </a:cubicBezTo>
                  <a:cubicBezTo>
                    <a:pt x="298" y="689"/>
                    <a:pt x="298" y="708"/>
                    <a:pt x="298" y="726"/>
                  </a:cubicBezTo>
                  <a:cubicBezTo>
                    <a:pt x="316" y="745"/>
                    <a:pt x="316" y="745"/>
                    <a:pt x="316" y="745"/>
                  </a:cubicBezTo>
                  <a:cubicBezTo>
                    <a:pt x="335" y="764"/>
                    <a:pt x="354" y="764"/>
                    <a:pt x="372" y="764"/>
                  </a:cubicBezTo>
                  <a:lnTo>
                    <a:pt x="391" y="74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Sļïḑè">
              <a:extLst>
                <a:ext uri="{FF2B5EF4-FFF2-40B4-BE49-F238E27FC236}">
                  <a16:creationId xmlns:a16="http://schemas.microsoft.com/office/drawing/2014/main" id="{ABE4C1C0-BA9A-41F4-9E85-575581B505D0}"/>
                </a:ext>
              </a:extLst>
            </p:cNvPr>
            <p:cNvSpPr/>
            <p:nvPr/>
          </p:nvSpPr>
          <p:spPr bwMode="auto">
            <a:xfrm rot="19800000">
              <a:off x="6944546" y="5479437"/>
              <a:ext cx="1843721" cy="643716"/>
            </a:xfrm>
            <a:custGeom>
              <a:avLst/>
              <a:gdLst>
                <a:gd name="T0" fmla="*/ 19 w 1025"/>
                <a:gd name="T1" fmla="*/ 0 h 355"/>
                <a:gd name="T2" fmla="*/ 19 w 1025"/>
                <a:gd name="T3" fmla="*/ 0 h 355"/>
                <a:gd name="T4" fmla="*/ 0 w 1025"/>
                <a:gd name="T5" fmla="*/ 56 h 355"/>
                <a:gd name="T6" fmla="*/ 1006 w 1025"/>
                <a:gd name="T7" fmla="*/ 354 h 355"/>
                <a:gd name="T8" fmla="*/ 1024 w 1025"/>
                <a:gd name="T9" fmla="*/ 298 h 355"/>
                <a:gd name="T10" fmla="*/ 19 w 1025"/>
                <a:gd name="T1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355">
                  <a:moveTo>
                    <a:pt x="19" y="0"/>
                  </a:moveTo>
                  <a:lnTo>
                    <a:pt x="19" y="0"/>
                  </a:lnTo>
                  <a:cubicBezTo>
                    <a:pt x="0" y="56"/>
                    <a:pt x="0" y="56"/>
                    <a:pt x="0" y="56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6" y="336"/>
                    <a:pt x="1024" y="317"/>
                    <a:pt x="1024" y="29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E20F2E6-A82D-43D0-8E8F-01FE62900BE2}"/>
              </a:ext>
            </a:extLst>
          </p:cNvPr>
          <p:cNvGrpSpPr/>
          <p:nvPr/>
        </p:nvGrpSpPr>
        <p:grpSpPr>
          <a:xfrm>
            <a:off x="641438" y="4277667"/>
            <a:ext cx="3079888" cy="1446333"/>
            <a:chOff x="641438" y="4277667"/>
            <a:chExt cx="3079888" cy="1446333"/>
          </a:xfrm>
        </p:grpSpPr>
        <p:sp>
          <p:nvSpPr>
            <p:cNvPr id="102" name="ïslïḑè">
              <a:extLst>
                <a:ext uri="{FF2B5EF4-FFF2-40B4-BE49-F238E27FC236}">
                  <a16:creationId xmlns:a16="http://schemas.microsoft.com/office/drawing/2014/main" id="{6E685359-0D12-4E53-9266-00297460FBAC}"/>
                </a:ext>
              </a:extLst>
            </p:cNvPr>
            <p:cNvSpPr txBox="1"/>
            <p:nvPr/>
          </p:nvSpPr>
          <p:spPr>
            <a:xfrm>
              <a:off x="641438" y="4277667"/>
              <a:ext cx="3079888" cy="492493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统一概念与符号</a:t>
              </a:r>
            </a:p>
          </p:txBody>
        </p:sp>
        <p:sp>
          <p:nvSpPr>
            <p:cNvPr id="103" name="iṧliḑê">
              <a:extLst>
                <a:ext uri="{FF2B5EF4-FFF2-40B4-BE49-F238E27FC236}">
                  <a16:creationId xmlns:a16="http://schemas.microsoft.com/office/drawing/2014/main" id="{DBD0463F-05CD-4AF7-B05D-EF157966BFB2}"/>
                </a:ext>
              </a:extLst>
            </p:cNvPr>
            <p:cNvSpPr txBox="1"/>
            <p:nvPr/>
          </p:nvSpPr>
          <p:spPr>
            <a:xfrm>
              <a:off x="687200" y="4770160"/>
              <a:ext cx="3031262" cy="953840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UML</a:t>
              </a:r>
              <a:r>
                <a:rPr lang="zh-CN" altLang="en-US" sz="1200" dirty="0"/>
                <a:t>统一了</a:t>
              </a:r>
              <a:r>
                <a:rPr lang="en-US" altLang="zh-CN" sz="1200" dirty="0" err="1"/>
                <a:t>Booch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OME</a:t>
              </a:r>
              <a:r>
                <a:rPr lang="zh-CN" altLang="en-US" sz="1200" dirty="0"/>
                <a:t>等方法中的基本概念和符号。</a:t>
              </a:r>
              <a:endParaRPr lang="en-US" altLang="zh-CN" sz="1200" dirty="0"/>
            </a:p>
          </p:txBody>
        </p:sp>
      </p:grpSp>
      <p:grpSp>
        <p:nvGrpSpPr>
          <p:cNvPr id="77" name="ïśḷíḓé">
            <a:extLst>
              <a:ext uri="{FF2B5EF4-FFF2-40B4-BE49-F238E27FC236}">
                <a16:creationId xmlns:a16="http://schemas.microsoft.com/office/drawing/2014/main" id="{193C6214-99DB-45DE-8F35-2C3824D0C78B}"/>
              </a:ext>
            </a:extLst>
          </p:cNvPr>
          <p:cNvGrpSpPr/>
          <p:nvPr/>
        </p:nvGrpSpPr>
        <p:grpSpPr>
          <a:xfrm>
            <a:off x="5191177" y="1669459"/>
            <a:ext cx="1767422" cy="2033691"/>
            <a:chOff x="1522413" y="800100"/>
            <a:chExt cx="4660900" cy="5360988"/>
          </a:xfrm>
        </p:grpSpPr>
        <p:sp>
          <p:nvSpPr>
            <p:cNvPr id="80" name="ïŝlîḋe">
              <a:extLst>
                <a:ext uri="{FF2B5EF4-FFF2-40B4-BE49-F238E27FC236}">
                  <a16:creationId xmlns:a16="http://schemas.microsoft.com/office/drawing/2014/main" id="{6220791C-72C5-48E6-9F65-2D9D0886FEEB}"/>
                </a:ext>
              </a:extLst>
            </p:cNvPr>
            <p:cNvSpPr/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śļiḍé">
              <a:extLst>
                <a:ext uri="{FF2B5EF4-FFF2-40B4-BE49-F238E27FC236}">
                  <a16:creationId xmlns:a16="http://schemas.microsoft.com/office/drawing/2014/main" id="{3FD52D81-C5CE-455E-80E3-0C008BE4DEF2}"/>
                </a:ext>
              </a:extLst>
            </p:cNvPr>
            <p:cNvSpPr/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ṧlîḑê">
              <a:extLst>
                <a:ext uri="{FF2B5EF4-FFF2-40B4-BE49-F238E27FC236}">
                  <a16:creationId xmlns:a16="http://schemas.microsoft.com/office/drawing/2014/main" id="{383CE689-8B15-4C78-B1DE-B43856E54645}"/>
                </a:ext>
              </a:extLst>
            </p:cNvPr>
            <p:cNvSpPr/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ṡḻiḋe">
              <a:extLst>
                <a:ext uri="{FF2B5EF4-FFF2-40B4-BE49-F238E27FC236}">
                  <a16:creationId xmlns:a16="http://schemas.microsoft.com/office/drawing/2014/main" id="{3C2AAA9E-5818-497A-8406-E2A133D937E1}"/>
                </a:ext>
              </a:extLst>
            </p:cNvPr>
            <p:cNvSpPr/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ṥḻîḍè">
              <a:extLst>
                <a:ext uri="{FF2B5EF4-FFF2-40B4-BE49-F238E27FC236}">
                  <a16:creationId xmlns:a16="http://schemas.microsoft.com/office/drawing/2014/main" id="{1CFE17D1-0EE7-4D3B-A929-96A5073808FD}"/>
                </a:ext>
              </a:extLst>
            </p:cNvPr>
            <p:cNvSpPr/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ṩļiḋê">
              <a:extLst>
                <a:ext uri="{FF2B5EF4-FFF2-40B4-BE49-F238E27FC236}">
                  <a16:creationId xmlns:a16="http://schemas.microsoft.com/office/drawing/2014/main" id="{550372EB-69C4-4FC8-A748-FFEA99FED41D}"/>
                </a:ext>
              </a:extLst>
            </p:cNvPr>
            <p:cNvSpPr/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ṧḻíḑè">
              <a:extLst>
                <a:ext uri="{FF2B5EF4-FFF2-40B4-BE49-F238E27FC236}">
                  <a16:creationId xmlns:a16="http://schemas.microsoft.com/office/drawing/2014/main" id="{1EB2FC44-7470-4D76-B123-F08B14A0A965}"/>
                </a:ext>
              </a:extLst>
            </p:cNvPr>
            <p:cNvSpPr/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şḷîḑê">
              <a:extLst>
                <a:ext uri="{FF2B5EF4-FFF2-40B4-BE49-F238E27FC236}">
                  <a16:creationId xmlns:a16="http://schemas.microsoft.com/office/drawing/2014/main" id="{0F2EB9E3-8F9C-4ABF-AE4C-EF970E14172E}"/>
                </a:ext>
              </a:extLst>
            </p:cNvPr>
            <p:cNvSpPr/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ṣlíḓe">
              <a:extLst>
                <a:ext uri="{FF2B5EF4-FFF2-40B4-BE49-F238E27FC236}">
                  <a16:creationId xmlns:a16="http://schemas.microsoft.com/office/drawing/2014/main" id="{F4B80C85-02E3-4CF0-B67A-BA882AF2304D}"/>
                </a:ext>
              </a:extLst>
            </p:cNvPr>
            <p:cNvSpPr/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ṧļiḋé">
              <a:extLst>
                <a:ext uri="{FF2B5EF4-FFF2-40B4-BE49-F238E27FC236}">
                  <a16:creationId xmlns:a16="http://schemas.microsoft.com/office/drawing/2014/main" id="{B7021F36-BAA0-41E5-AD7E-D7040B70F5DC}"/>
                </a:ext>
              </a:extLst>
            </p:cNvPr>
            <p:cNvSpPr/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šḻíḓê">
              <a:extLst>
                <a:ext uri="{FF2B5EF4-FFF2-40B4-BE49-F238E27FC236}">
                  <a16:creationId xmlns:a16="http://schemas.microsoft.com/office/drawing/2014/main" id="{6C3CB5A6-54CF-48EB-AFFA-4BEC25B4BD42}"/>
                </a:ext>
              </a:extLst>
            </p:cNvPr>
            <p:cNvSpPr/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ṡļíďê">
              <a:extLst>
                <a:ext uri="{FF2B5EF4-FFF2-40B4-BE49-F238E27FC236}">
                  <a16:creationId xmlns:a16="http://schemas.microsoft.com/office/drawing/2014/main" id="{23C15564-0391-4A14-8FE1-A4DD8076B9A2}"/>
                </a:ext>
              </a:extLst>
            </p:cNvPr>
            <p:cNvSpPr/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ḻîḋè">
              <a:extLst>
                <a:ext uri="{FF2B5EF4-FFF2-40B4-BE49-F238E27FC236}">
                  <a16:creationId xmlns:a16="http://schemas.microsoft.com/office/drawing/2014/main" id="{0B148710-570D-4349-9D7E-9F18FCB17CCE}"/>
                </a:ext>
              </a:extLst>
            </p:cNvPr>
            <p:cNvSpPr/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ṧ1ïḑê">
              <a:extLst>
                <a:ext uri="{FF2B5EF4-FFF2-40B4-BE49-F238E27FC236}">
                  <a16:creationId xmlns:a16="http://schemas.microsoft.com/office/drawing/2014/main" id="{A85C3A9D-C3BD-462B-9E06-8948CEE3A998}"/>
                </a:ext>
              </a:extLst>
            </p:cNvPr>
            <p:cNvSpPr/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şḷídè">
              <a:extLst>
                <a:ext uri="{FF2B5EF4-FFF2-40B4-BE49-F238E27FC236}">
                  <a16:creationId xmlns:a16="http://schemas.microsoft.com/office/drawing/2014/main" id="{565162FE-B977-4D4B-9BAB-1A0BB34C2F2A}"/>
                </a:ext>
              </a:extLst>
            </p:cNvPr>
            <p:cNvSpPr/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ṩļiďé">
              <a:extLst>
                <a:ext uri="{FF2B5EF4-FFF2-40B4-BE49-F238E27FC236}">
                  <a16:creationId xmlns:a16="http://schemas.microsoft.com/office/drawing/2014/main" id="{F5782E77-6F79-4B8A-AA65-8B7B4CC4F958}"/>
                </a:ext>
              </a:extLst>
            </p:cNvPr>
            <p:cNvSpPr/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ṡ1ïḓe">
              <a:extLst>
                <a:ext uri="{FF2B5EF4-FFF2-40B4-BE49-F238E27FC236}">
                  <a16:creationId xmlns:a16="http://schemas.microsoft.com/office/drawing/2014/main" id="{347B68F8-0942-4B41-A9B2-BE9C05993C57}"/>
                </a:ext>
              </a:extLst>
            </p:cNvPr>
            <p:cNvSpPr/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ṥļídé">
              <a:extLst>
                <a:ext uri="{FF2B5EF4-FFF2-40B4-BE49-F238E27FC236}">
                  <a16:creationId xmlns:a16="http://schemas.microsoft.com/office/drawing/2014/main" id="{F3C14C9A-1B70-41F2-B891-5B7966C21354}"/>
                </a:ext>
              </a:extLst>
            </p:cNvPr>
            <p:cNvSpPr/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śľíḓè">
              <a:extLst>
                <a:ext uri="{FF2B5EF4-FFF2-40B4-BE49-F238E27FC236}">
                  <a16:creationId xmlns:a16="http://schemas.microsoft.com/office/drawing/2014/main" id="{C6F0291D-0222-44CE-B8DF-15ED6149A0FF}"/>
                </a:ext>
              </a:extLst>
            </p:cNvPr>
            <p:cNvSpPr/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ṩľidê">
              <a:extLst>
                <a:ext uri="{FF2B5EF4-FFF2-40B4-BE49-F238E27FC236}">
                  <a16:creationId xmlns:a16="http://schemas.microsoft.com/office/drawing/2014/main" id="{9455C357-3D4D-4F3A-A773-D34BD46AD9BE}"/>
                </a:ext>
              </a:extLst>
            </p:cNvPr>
            <p:cNvSpPr/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ṣliḋé">
              <a:extLst>
                <a:ext uri="{FF2B5EF4-FFF2-40B4-BE49-F238E27FC236}">
                  <a16:creationId xmlns:a16="http://schemas.microsoft.com/office/drawing/2014/main" id="{793A0ED8-D4C0-4AE9-BC7C-F5B991C4481F}"/>
                </a:ext>
              </a:extLst>
            </p:cNvPr>
            <p:cNvSpPr/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6EE5626-AD30-4633-B4BF-1E3A3511745F}"/>
              </a:ext>
            </a:extLst>
          </p:cNvPr>
          <p:cNvGrpSpPr/>
          <p:nvPr/>
        </p:nvGrpSpPr>
        <p:grpSpPr>
          <a:xfrm>
            <a:off x="4539384" y="4277667"/>
            <a:ext cx="3079888" cy="1446333"/>
            <a:chOff x="4539384" y="4277667"/>
            <a:chExt cx="3079888" cy="1446333"/>
          </a:xfrm>
        </p:grpSpPr>
        <p:sp>
          <p:nvSpPr>
            <p:cNvPr id="78" name="işliḋê">
              <a:extLst>
                <a:ext uri="{FF2B5EF4-FFF2-40B4-BE49-F238E27FC236}">
                  <a16:creationId xmlns:a16="http://schemas.microsoft.com/office/drawing/2014/main" id="{0FBEDB24-33A9-4EE0-B741-BAE524C0DC71}"/>
                </a:ext>
              </a:extLst>
            </p:cNvPr>
            <p:cNvSpPr txBox="1"/>
            <p:nvPr/>
          </p:nvSpPr>
          <p:spPr>
            <a:xfrm>
              <a:off x="4539384" y="4277667"/>
              <a:ext cx="3079888" cy="492493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吸收思想</a:t>
              </a:r>
            </a:p>
          </p:txBody>
        </p:sp>
        <p:sp>
          <p:nvSpPr>
            <p:cNvPr id="79" name="iṣ1ïḓê">
              <a:extLst>
                <a:ext uri="{FF2B5EF4-FFF2-40B4-BE49-F238E27FC236}">
                  <a16:creationId xmlns:a16="http://schemas.microsoft.com/office/drawing/2014/main" id="{14AD998D-7A83-4BE4-BD78-A7A783C07AAB}"/>
                </a:ext>
              </a:extLst>
            </p:cNvPr>
            <p:cNvSpPr txBox="1"/>
            <p:nvPr/>
          </p:nvSpPr>
          <p:spPr>
            <a:xfrm>
              <a:off x="4539384" y="4770160"/>
              <a:ext cx="3079888" cy="953840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UML</a:t>
              </a:r>
              <a:r>
                <a:rPr lang="zh-CN" altLang="en-US" sz="1200" dirty="0"/>
                <a:t>吸取了面向对象领域中各种优秀的思想，其中也包括非</a:t>
              </a:r>
              <a:r>
                <a:rPr lang="en-US" altLang="zh-CN" sz="1200" dirty="0"/>
                <a:t>OO</a:t>
              </a:r>
              <a:r>
                <a:rPr lang="zh-CN" altLang="en-US" sz="1200" dirty="0"/>
                <a:t>方法的影响。</a:t>
              </a:r>
              <a:endParaRPr lang="en-US" altLang="zh-CN" sz="1200" dirty="0"/>
            </a:p>
          </p:txBody>
        </p:sp>
      </p:grpSp>
      <p:grpSp>
        <p:nvGrpSpPr>
          <p:cNvPr id="11" name="ïṩḻîḓe">
            <a:extLst>
              <a:ext uri="{FF2B5EF4-FFF2-40B4-BE49-F238E27FC236}">
                <a16:creationId xmlns:a16="http://schemas.microsoft.com/office/drawing/2014/main" id="{A64EF312-E114-4EFD-96DD-2E79F3DC184D}"/>
              </a:ext>
            </a:extLst>
          </p:cNvPr>
          <p:cNvGrpSpPr/>
          <p:nvPr/>
        </p:nvGrpSpPr>
        <p:grpSpPr>
          <a:xfrm>
            <a:off x="8746211" y="1689198"/>
            <a:ext cx="2013380" cy="2012290"/>
            <a:chOff x="484188" y="2957513"/>
            <a:chExt cx="1704975" cy="1703387"/>
          </a:xfrm>
        </p:grpSpPr>
        <p:sp>
          <p:nvSpPr>
            <p:cNvPr id="14" name="išḷiďê">
              <a:extLst>
                <a:ext uri="{FF2B5EF4-FFF2-40B4-BE49-F238E27FC236}">
                  <a16:creationId xmlns:a16="http://schemas.microsoft.com/office/drawing/2014/main" id="{F654A74D-71B9-4D12-85E8-3E1CCCA4C37E}"/>
                </a:ext>
              </a:extLst>
            </p:cNvPr>
            <p:cNvSpPr/>
            <p:nvPr/>
          </p:nvSpPr>
          <p:spPr bwMode="auto">
            <a:xfrm>
              <a:off x="484188" y="2957513"/>
              <a:ext cx="1703387" cy="1703387"/>
            </a:xfrm>
            <a:custGeom>
              <a:avLst/>
              <a:gdLst>
                <a:gd name="T0" fmla="*/ 4731 w 4732"/>
                <a:gd name="T1" fmla="*/ 2366 h 4733"/>
                <a:gd name="T2" fmla="*/ 4731 w 4732"/>
                <a:gd name="T3" fmla="*/ 2366 h 4733"/>
                <a:gd name="T4" fmla="*/ 2366 w 4732"/>
                <a:gd name="T5" fmla="*/ 4732 h 4733"/>
                <a:gd name="T6" fmla="*/ 0 w 4732"/>
                <a:gd name="T7" fmla="*/ 2366 h 4733"/>
                <a:gd name="T8" fmla="*/ 2366 w 4732"/>
                <a:gd name="T9" fmla="*/ 0 h 4733"/>
                <a:gd name="T10" fmla="*/ 4731 w 4732"/>
                <a:gd name="T11" fmla="*/ 2366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2" h="4733">
                  <a:moveTo>
                    <a:pt x="4731" y="2366"/>
                  </a:moveTo>
                  <a:lnTo>
                    <a:pt x="4731" y="2366"/>
                  </a:lnTo>
                  <a:cubicBezTo>
                    <a:pt x="4731" y="3667"/>
                    <a:pt x="3679" y="4732"/>
                    <a:pt x="2366" y="4732"/>
                  </a:cubicBezTo>
                  <a:cubicBezTo>
                    <a:pt x="1065" y="4732"/>
                    <a:pt x="0" y="3667"/>
                    <a:pt x="0" y="2366"/>
                  </a:cubicBezTo>
                  <a:cubicBezTo>
                    <a:pt x="0" y="1052"/>
                    <a:pt x="1065" y="0"/>
                    <a:pt x="2366" y="0"/>
                  </a:cubicBezTo>
                  <a:cubicBezTo>
                    <a:pt x="3679" y="0"/>
                    <a:pt x="4731" y="1052"/>
                    <a:pt x="4731" y="23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şļiḍè">
              <a:extLst>
                <a:ext uri="{FF2B5EF4-FFF2-40B4-BE49-F238E27FC236}">
                  <a16:creationId xmlns:a16="http://schemas.microsoft.com/office/drawing/2014/main" id="{20196A41-579B-4B96-BFDE-405294C9AB1E}"/>
                </a:ext>
              </a:extLst>
            </p:cNvPr>
            <p:cNvSpPr/>
            <p:nvPr/>
          </p:nvSpPr>
          <p:spPr bwMode="auto">
            <a:xfrm>
              <a:off x="952500" y="4013200"/>
              <a:ext cx="25400" cy="20638"/>
            </a:xfrm>
            <a:custGeom>
              <a:avLst/>
              <a:gdLst>
                <a:gd name="T0" fmla="*/ 55 w 70"/>
                <a:gd name="T1" fmla="*/ 55 h 56"/>
                <a:gd name="T2" fmla="*/ 0 w 70"/>
                <a:gd name="T3" fmla="*/ 14 h 56"/>
                <a:gd name="T4" fmla="*/ 0 w 70"/>
                <a:gd name="T5" fmla="*/ 0 h 56"/>
                <a:gd name="T6" fmla="*/ 28 w 70"/>
                <a:gd name="T7" fmla="*/ 14 h 56"/>
                <a:gd name="T8" fmla="*/ 55 w 70"/>
                <a:gd name="T9" fmla="*/ 0 h 56"/>
                <a:gd name="T10" fmla="*/ 55 w 70"/>
                <a:gd name="T11" fmla="*/ 14 h 56"/>
                <a:gd name="T12" fmla="*/ 69 w 70"/>
                <a:gd name="T13" fmla="*/ 42 h 56"/>
                <a:gd name="T14" fmla="*/ 55 w 70"/>
                <a:gd name="T15" fmla="*/ 55 h 56"/>
                <a:gd name="T16" fmla="*/ 42 w 70"/>
                <a:gd name="T17" fmla="*/ 14 h 56"/>
                <a:gd name="T18" fmla="*/ 28 w 70"/>
                <a:gd name="T19" fmla="*/ 28 h 56"/>
                <a:gd name="T20" fmla="*/ 55 w 70"/>
                <a:gd name="T21" fmla="*/ 42 h 56"/>
                <a:gd name="T22" fmla="*/ 55 w 70"/>
                <a:gd name="T23" fmla="*/ 28 h 56"/>
                <a:gd name="T24" fmla="*/ 42 w 70"/>
                <a:gd name="T2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56">
                  <a:moveTo>
                    <a:pt x="55" y="55"/>
                  </a:moveTo>
                  <a:cubicBezTo>
                    <a:pt x="0" y="14"/>
                    <a:pt x="0" y="14"/>
                    <a:pt x="0" y="14"/>
                  </a:cubicBezTo>
                  <a:lnTo>
                    <a:pt x="0" y="0"/>
                  </a:lnTo>
                  <a:lnTo>
                    <a:pt x="28" y="14"/>
                  </a:lnTo>
                  <a:cubicBezTo>
                    <a:pt x="28" y="0"/>
                    <a:pt x="42" y="0"/>
                    <a:pt x="55" y="0"/>
                  </a:cubicBezTo>
                  <a:lnTo>
                    <a:pt x="55" y="14"/>
                  </a:lnTo>
                  <a:cubicBezTo>
                    <a:pt x="69" y="14"/>
                    <a:pt x="69" y="28"/>
                    <a:pt x="69" y="42"/>
                  </a:cubicBezTo>
                  <a:lnTo>
                    <a:pt x="55" y="55"/>
                  </a:lnTo>
                  <a:close/>
                  <a:moveTo>
                    <a:pt x="42" y="14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55" y="42"/>
                    <a:pt x="55" y="42"/>
                    <a:pt x="55" y="42"/>
                  </a:cubicBezTo>
                  <a:lnTo>
                    <a:pt x="55" y="28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ľíḑe">
              <a:extLst>
                <a:ext uri="{FF2B5EF4-FFF2-40B4-BE49-F238E27FC236}">
                  <a16:creationId xmlns:a16="http://schemas.microsoft.com/office/drawing/2014/main" id="{E5DDC520-BA73-482F-BE33-8F782A4407BB}"/>
                </a:ext>
              </a:extLst>
            </p:cNvPr>
            <p:cNvSpPr/>
            <p:nvPr/>
          </p:nvSpPr>
          <p:spPr bwMode="auto">
            <a:xfrm>
              <a:off x="962025" y="3987800"/>
              <a:ext cx="25400" cy="25400"/>
            </a:xfrm>
            <a:custGeom>
              <a:avLst/>
              <a:gdLst>
                <a:gd name="T0" fmla="*/ 69 w 70"/>
                <a:gd name="T1" fmla="*/ 55 h 70"/>
                <a:gd name="T2" fmla="*/ 69 w 70"/>
                <a:gd name="T3" fmla="*/ 69 h 70"/>
                <a:gd name="T4" fmla="*/ 0 w 70"/>
                <a:gd name="T5" fmla="*/ 42 h 70"/>
                <a:gd name="T6" fmla="*/ 0 w 70"/>
                <a:gd name="T7" fmla="*/ 28 h 70"/>
                <a:gd name="T8" fmla="*/ 14 w 70"/>
                <a:gd name="T9" fmla="*/ 28 h 70"/>
                <a:gd name="T10" fmla="*/ 27 w 70"/>
                <a:gd name="T11" fmla="*/ 28 h 70"/>
                <a:gd name="T12" fmla="*/ 14 w 70"/>
                <a:gd name="T13" fmla="*/ 14 h 70"/>
                <a:gd name="T14" fmla="*/ 14 w 70"/>
                <a:gd name="T15" fmla="*/ 0 h 70"/>
                <a:gd name="T16" fmla="*/ 69 w 70"/>
                <a:gd name="T17" fmla="*/ 55 h 70"/>
                <a:gd name="T18" fmla="*/ 55 w 70"/>
                <a:gd name="T19" fmla="*/ 55 h 70"/>
                <a:gd name="T20" fmla="*/ 27 w 70"/>
                <a:gd name="T21" fmla="*/ 28 h 70"/>
                <a:gd name="T22" fmla="*/ 27 w 70"/>
                <a:gd name="T23" fmla="*/ 42 h 70"/>
                <a:gd name="T24" fmla="*/ 55 w 70"/>
                <a:gd name="T25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69" y="55"/>
                  </a:moveTo>
                  <a:lnTo>
                    <a:pt x="69" y="6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4" y="28"/>
                  </a:lnTo>
                  <a:lnTo>
                    <a:pt x="27" y="28"/>
                  </a:lnTo>
                  <a:lnTo>
                    <a:pt x="14" y="14"/>
                  </a:lnTo>
                  <a:lnTo>
                    <a:pt x="14" y="0"/>
                  </a:lnTo>
                  <a:lnTo>
                    <a:pt x="69" y="55"/>
                  </a:lnTo>
                  <a:close/>
                  <a:moveTo>
                    <a:pt x="55" y="55"/>
                  </a:moveTo>
                  <a:lnTo>
                    <a:pt x="27" y="28"/>
                  </a:lnTo>
                  <a:lnTo>
                    <a:pt x="27" y="42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ľide">
              <a:extLst>
                <a:ext uri="{FF2B5EF4-FFF2-40B4-BE49-F238E27FC236}">
                  <a16:creationId xmlns:a16="http://schemas.microsoft.com/office/drawing/2014/main" id="{DA8A5B4A-A1BA-4D38-97F6-AA6185428964}"/>
                </a:ext>
              </a:extLst>
            </p:cNvPr>
            <p:cNvSpPr/>
            <p:nvPr/>
          </p:nvSpPr>
          <p:spPr bwMode="auto">
            <a:xfrm>
              <a:off x="962025" y="3987800"/>
              <a:ext cx="25400" cy="25400"/>
            </a:xfrm>
            <a:custGeom>
              <a:avLst/>
              <a:gdLst>
                <a:gd name="T0" fmla="*/ 69 w 70"/>
                <a:gd name="T1" fmla="*/ 55 h 70"/>
                <a:gd name="T2" fmla="*/ 69 w 70"/>
                <a:gd name="T3" fmla="*/ 69 h 70"/>
                <a:gd name="T4" fmla="*/ 0 w 70"/>
                <a:gd name="T5" fmla="*/ 42 h 70"/>
                <a:gd name="T6" fmla="*/ 0 w 70"/>
                <a:gd name="T7" fmla="*/ 28 h 70"/>
                <a:gd name="T8" fmla="*/ 14 w 70"/>
                <a:gd name="T9" fmla="*/ 28 h 70"/>
                <a:gd name="T10" fmla="*/ 27 w 70"/>
                <a:gd name="T11" fmla="*/ 28 h 70"/>
                <a:gd name="T12" fmla="*/ 14 w 70"/>
                <a:gd name="T13" fmla="*/ 14 h 70"/>
                <a:gd name="T14" fmla="*/ 14 w 70"/>
                <a:gd name="T15" fmla="*/ 0 h 70"/>
                <a:gd name="T16" fmla="*/ 69 w 70"/>
                <a:gd name="T17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70">
                  <a:moveTo>
                    <a:pt x="69" y="55"/>
                  </a:moveTo>
                  <a:lnTo>
                    <a:pt x="69" y="6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4" y="28"/>
                  </a:lnTo>
                  <a:lnTo>
                    <a:pt x="27" y="28"/>
                  </a:lnTo>
                  <a:lnTo>
                    <a:pt x="14" y="14"/>
                  </a:lnTo>
                  <a:lnTo>
                    <a:pt x="14" y="0"/>
                  </a:lnTo>
                  <a:lnTo>
                    <a:pt x="69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ḋe">
              <a:extLst>
                <a:ext uri="{FF2B5EF4-FFF2-40B4-BE49-F238E27FC236}">
                  <a16:creationId xmlns:a16="http://schemas.microsoft.com/office/drawing/2014/main" id="{D026C512-7DEE-42D8-9BE9-D67F0D9EC0ED}"/>
                </a:ext>
              </a:extLst>
            </p:cNvPr>
            <p:cNvSpPr/>
            <p:nvPr/>
          </p:nvSpPr>
          <p:spPr bwMode="auto">
            <a:xfrm>
              <a:off x="973138" y="3998913"/>
              <a:ext cx="11112" cy="9525"/>
            </a:xfrm>
            <a:custGeom>
              <a:avLst/>
              <a:gdLst>
                <a:gd name="T0" fmla="*/ 28 w 29"/>
                <a:gd name="T1" fmla="*/ 27 h 28"/>
                <a:gd name="T2" fmla="*/ 0 w 29"/>
                <a:gd name="T3" fmla="*/ 14 h 28"/>
                <a:gd name="T4" fmla="*/ 0 w 29"/>
                <a:gd name="T5" fmla="*/ 0 h 28"/>
                <a:gd name="T6" fmla="*/ 28 w 29"/>
                <a:gd name="T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8">
                  <a:moveTo>
                    <a:pt x="28" y="27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28" y="2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ṧḷíďe">
              <a:extLst>
                <a:ext uri="{FF2B5EF4-FFF2-40B4-BE49-F238E27FC236}">
                  <a16:creationId xmlns:a16="http://schemas.microsoft.com/office/drawing/2014/main" id="{A14E3303-7941-4F0A-97DD-42A33B4079C3}"/>
                </a:ext>
              </a:extLst>
            </p:cNvPr>
            <p:cNvSpPr/>
            <p:nvPr/>
          </p:nvSpPr>
          <p:spPr bwMode="auto">
            <a:xfrm>
              <a:off x="973138" y="3973513"/>
              <a:ext cx="30162" cy="25400"/>
            </a:xfrm>
            <a:custGeom>
              <a:avLst/>
              <a:gdLst>
                <a:gd name="T0" fmla="*/ 28 w 85"/>
                <a:gd name="T1" fmla="*/ 0 h 71"/>
                <a:gd name="T2" fmla="*/ 28 w 85"/>
                <a:gd name="T3" fmla="*/ 0 h 71"/>
                <a:gd name="T4" fmla="*/ 28 w 85"/>
                <a:gd name="T5" fmla="*/ 0 h 71"/>
                <a:gd name="T6" fmla="*/ 42 w 85"/>
                <a:gd name="T7" fmla="*/ 15 h 71"/>
                <a:gd name="T8" fmla="*/ 56 w 85"/>
                <a:gd name="T9" fmla="*/ 28 h 71"/>
                <a:gd name="T10" fmla="*/ 70 w 85"/>
                <a:gd name="T11" fmla="*/ 28 h 71"/>
                <a:gd name="T12" fmla="*/ 70 w 85"/>
                <a:gd name="T13" fmla="*/ 28 h 71"/>
                <a:gd name="T14" fmla="*/ 70 w 85"/>
                <a:gd name="T15" fmla="*/ 56 h 71"/>
                <a:gd name="T16" fmla="*/ 70 w 85"/>
                <a:gd name="T17" fmla="*/ 70 h 71"/>
                <a:gd name="T18" fmla="*/ 0 w 85"/>
                <a:gd name="T19" fmla="*/ 28 h 71"/>
                <a:gd name="T20" fmla="*/ 14 w 85"/>
                <a:gd name="T21" fmla="*/ 15 h 71"/>
                <a:gd name="T22" fmla="*/ 42 w 85"/>
                <a:gd name="T23" fmla="*/ 42 h 71"/>
                <a:gd name="T24" fmla="*/ 42 w 85"/>
                <a:gd name="T25" fmla="*/ 28 h 71"/>
                <a:gd name="T26" fmla="*/ 28 w 85"/>
                <a:gd name="T27" fmla="*/ 28 h 71"/>
                <a:gd name="T28" fmla="*/ 28 w 85"/>
                <a:gd name="T29" fmla="*/ 15 h 71"/>
                <a:gd name="T30" fmla="*/ 14 w 85"/>
                <a:gd name="T31" fmla="*/ 15 h 71"/>
                <a:gd name="T32" fmla="*/ 28 w 85"/>
                <a:gd name="T33" fmla="*/ 0 h 71"/>
                <a:gd name="T34" fmla="*/ 70 w 85"/>
                <a:gd name="T35" fmla="*/ 56 h 71"/>
                <a:gd name="T36" fmla="*/ 70 w 85"/>
                <a:gd name="T37" fmla="*/ 56 h 71"/>
                <a:gd name="T38" fmla="*/ 70 w 85"/>
                <a:gd name="T39" fmla="*/ 42 h 71"/>
                <a:gd name="T40" fmla="*/ 56 w 85"/>
                <a:gd name="T41" fmla="*/ 42 h 71"/>
                <a:gd name="T42" fmla="*/ 42 w 85"/>
                <a:gd name="T43" fmla="*/ 42 h 71"/>
                <a:gd name="T44" fmla="*/ 42 w 85"/>
                <a:gd name="T45" fmla="*/ 42 h 71"/>
                <a:gd name="T46" fmla="*/ 70 w 85"/>
                <a:gd name="T47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5" h="71"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56" y="15"/>
                    <a:pt x="56" y="28"/>
                  </a:cubicBezTo>
                  <a:cubicBezTo>
                    <a:pt x="56" y="28"/>
                    <a:pt x="56" y="28"/>
                    <a:pt x="70" y="28"/>
                  </a:cubicBezTo>
                  <a:lnTo>
                    <a:pt x="70" y="28"/>
                  </a:lnTo>
                  <a:cubicBezTo>
                    <a:pt x="84" y="42"/>
                    <a:pt x="84" y="42"/>
                    <a:pt x="70" y="56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28" y="2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4" y="15"/>
                    <a:pt x="14" y="15"/>
                    <a:pt x="14" y="15"/>
                  </a:cubicBezTo>
                  <a:lnTo>
                    <a:pt x="28" y="0"/>
                  </a:lnTo>
                  <a:close/>
                  <a:moveTo>
                    <a:pt x="70" y="56"/>
                  </a:moveTo>
                  <a:lnTo>
                    <a:pt x="70" y="56"/>
                  </a:lnTo>
                  <a:cubicBezTo>
                    <a:pt x="70" y="42"/>
                    <a:pt x="70" y="42"/>
                    <a:pt x="70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28"/>
                    <a:pt x="56" y="42"/>
                    <a:pt x="42" y="42"/>
                  </a:cubicBezTo>
                  <a:lnTo>
                    <a:pt x="42" y="42"/>
                  </a:lnTo>
                  <a:cubicBezTo>
                    <a:pt x="70" y="56"/>
                    <a:pt x="70" y="56"/>
                    <a:pt x="7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ļîḋe">
              <a:extLst>
                <a:ext uri="{FF2B5EF4-FFF2-40B4-BE49-F238E27FC236}">
                  <a16:creationId xmlns:a16="http://schemas.microsoft.com/office/drawing/2014/main" id="{B510332E-3CC3-4596-858A-BA8DA87854C1}"/>
                </a:ext>
              </a:extLst>
            </p:cNvPr>
            <p:cNvSpPr/>
            <p:nvPr/>
          </p:nvSpPr>
          <p:spPr bwMode="auto">
            <a:xfrm>
              <a:off x="987425" y="3957638"/>
              <a:ext cx="30163" cy="25400"/>
            </a:xfrm>
            <a:custGeom>
              <a:avLst/>
              <a:gdLst>
                <a:gd name="T0" fmla="*/ 42 w 84"/>
                <a:gd name="T1" fmla="*/ 69 h 70"/>
                <a:gd name="T2" fmla="*/ 55 w 84"/>
                <a:gd name="T3" fmla="*/ 56 h 70"/>
                <a:gd name="T4" fmla="*/ 0 w 84"/>
                <a:gd name="T5" fmla="*/ 14 h 70"/>
                <a:gd name="T6" fmla="*/ 0 w 84"/>
                <a:gd name="T7" fmla="*/ 0 h 70"/>
                <a:gd name="T8" fmla="*/ 55 w 84"/>
                <a:gd name="T9" fmla="*/ 41 h 70"/>
                <a:gd name="T10" fmla="*/ 69 w 84"/>
                <a:gd name="T11" fmla="*/ 28 h 70"/>
                <a:gd name="T12" fmla="*/ 83 w 84"/>
                <a:gd name="T13" fmla="*/ 41 h 70"/>
                <a:gd name="T14" fmla="*/ 55 w 84"/>
                <a:gd name="T15" fmla="*/ 69 h 70"/>
                <a:gd name="T16" fmla="*/ 42 w 84"/>
                <a:gd name="T17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0">
                  <a:moveTo>
                    <a:pt x="42" y="69"/>
                  </a:moveTo>
                  <a:lnTo>
                    <a:pt x="55" y="56"/>
                  </a:lnTo>
                  <a:lnTo>
                    <a:pt x="0" y="14"/>
                  </a:lnTo>
                  <a:lnTo>
                    <a:pt x="0" y="0"/>
                  </a:lnTo>
                  <a:lnTo>
                    <a:pt x="55" y="41"/>
                  </a:lnTo>
                  <a:lnTo>
                    <a:pt x="69" y="28"/>
                  </a:lnTo>
                  <a:lnTo>
                    <a:pt x="83" y="41"/>
                  </a:lnTo>
                  <a:lnTo>
                    <a:pt x="55" y="69"/>
                  </a:lnTo>
                  <a:lnTo>
                    <a:pt x="42" y="6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Sľîďê">
              <a:extLst>
                <a:ext uri="{FF2B5EF4-FFF2-40B4-BE49-F238E27FC236}">
                  <a16:creationId xmlns:a16="http://schemas.microsoft.com/office/drawing/2014/main" id="{F63F2663-C778-463F-935C-2882606CD15A}"/>
                </a:ext>
              </a:extLst>
            </p:cNvPr>
            <p:cNvSpPr/>
            <p:nvPr/>
          </p:nvSpPr>
          <p:spPr bwMode="auto">
            <a:xfrm>
              <a:off x="996950" y="3938588"/>
              <a:ext cx="30163" cy="30162"/>
            </a:xfrm>
            <a:custGeom>
              <a:avLst/>
              <a:gdLst>
                <a:gd name="T0" fmla="*/ 14 w 84"/>
                <a:gd name="T1" fmla="*/ 14 h 84"/>
                <a:gd name="T2" fmla="*/ 14 w 84"/>
                <a:gd name="T3" fmla="*/ 0 h 84"/>
                <a:gd name="T4" fmla="*/ 83 w 84"/>
                <a:gd name="T5" fmla="*/ 55 h 84"/>
                <a:gd name="T6" fmla="*/ 69 w 84"/>
                <a:gd name="T7" fmla="*/ 55 h 84"/>
                <a:gd name="T8" fmla="*/ 41 w 84"/>
                <a:gd name="T9" fmla="*/ 27 h 84"/>
                <a:gd name="T10" fmla="*/ 69 w 84"/>
                <a:gd name="T11" fmla="*/ 69 h 84"/>
                <a:gd name="T12" fmla="*/ 55 w 84"/>
                <a:gd name="T13" fmla="*/ 83 h 84"/>
                <a:gd name="T14" fmla="*/ 0 w 84"/>
                <a:gd name="T15" fmla="*/ 41 h 84"/>
                <a:gd name="T16" fmla="*/ 0 w 84"/>
                <a:gd name="T17" fmla="*/ 27 h 84"/>
                <a:gd name="T18" fmla="*/ 55 w 84"/>
                <a:gd name="T19" fmla="*/ 55 h 84"/>
                <a:gd name="T20" fmla="*/ 14 w 84"/>
                <a:gd name="T21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84">
                  <a:moveTo>
                    <a:pt x="14" y="14"/>
                  </a:moveTo>
                  <a:lnTo>
                    <a:pt x="14" y="0"/>
                  </a:lnTo>
                  <a:lnTo>
                    <a:pt x="83" y="55"/>
                  </a:lnTo>
                  <a:lnTo>
                    <a:pt x="69" y="55"/>
                  </a:lnTo>
                  <a:lnTo>
                    <a:pt x="41" y="27"/>
                  </a:lnTo>
                  <a:lnTo>
                    <a:pt x="69" y="69"/>
                  </a:lnTo>
                  <a:lnTo>
                    <a:pt x="55" y="83"/>
                  </a:lnTo>
                  <a:lnTo>
                    <a:pt x="0" y="41"/>
                  </a:lnTo>
                  <a:lnTo>
                    <a:pt x="0" y="27"/>
                  </a:lnTo>
                  <a:lnTo>
                    <a:pt x="55" y="55"/>
                  </a:lnTo>
                  <a:lnTo>
                    <a:pt x="14" y="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ḻidé">
              <a:extLst>
                <a:ext uri="{FF2B5EF4-FFF2-40B4-BE49-F238E27FC236}">
                  <a16:creationId xmlns:a16="http://schemas.microsoft.com/office/drawing/2014/main" id="{E1EF85D2-CF30-4A37-8963-BEECB087C878}"/>
                </a:ext>
              </a:extLst>
            </p:cNvPr>
            <p:cNvSpPr/>
            <p:nvPr/>
          </p:nvSpPr>
          <p:spPr bwMode="auto">
            <a:xfrm>
              <a:off x="1008063" y="3922713"/>
              <a:ext cx="30162" cy="25400"/>
            </a:xfrm>
            <a:custGeom>
              <a:avLst/>
              <a:gdLst>
                <a:gd name="T0" fmla="*/ 69 w 84"/>
                <a:gd name="T1" fmla="*/ 56 h 70"/>
                <a:gd name="T2" fmla="*/ 83 w 84"/>
                <a:gd name="T3" fmla="*/ 42 h 70"/>
                <a:gd name="T4" fmla="*/ 83 w 84"/>
                <a:gd name="T5" fmla="*/ 42 h 70"/>
                <a:gd name="T6" fmla="*/ 69 w 84"/>
                <a:gd name="T7" fmla="*/ 69 h 70"/>
                <a:gd name="T8" fmla="*/ 0 w 84"/>
                <a:gd name="T9" fmla="*/ 28 h 70"/>
                <a:gd name="T10" fmla="*/ 28 w 84"/>
                <a:gd name="T11" fmla="*/ 0 h 70"/>
                <a:gd name="T12" fmla="*/ 28 w 84"/>
                <a:gd name="T13" fmla="*/ 14 h 70"/>
                <a:gd name="T14" fmla="*/ 14 w 84"/>
                <a:gd name="T15" fmla="*/ 28 h 70"/>
                <a:gd name="T16" fmla="*/ 42 w 84"/>
                <a:gd name="T17" fmla="*/ 42 h 70"/>
                <a:gd name="T18" fmla="*/ 42 w 84"/>
                <a:gd name="T19" fmla="*/ 28 h 70"/>
                <a:gd name="T20" fmla="*/ 56 w 84"/>
                <a:gd name="T21" fmla="*/ 28 h 70"/>
                <a:gd name="T22" fmla="*/ 42 w 84"/>
                <a:gd name="T23" fmla="*/ 42 h 70"/>
                <a:gd name="T24" fmla="*/ 69 w 84"/>
                <a:gd name="T25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70">
                  <a:moveTo>
                    <a:pt x="69" y="56"/>
                  </a:moveTo>
                  <a:lnTo>
                    <a:pt x="83" y="42"/>
                  </a:lnTo>
                  <a:lnTo>
                    <a:pt x="83" y="42"/>
                  </a:lnTo>
                  <a:lnTo>
                    <a:pt x="69" y="69"/>
                  </a:lnTo>
                  <a:lnTo>
                    <a:pt x="0" y="28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14" y="28"/>
                  </a:lnTo>
                  <a:lnTo>
                    <a:pt x="42" y="42"/>
                  </a:lnTo>
                  <a:lnTo>
                    <a:pt x="42" y="28"/>
                  </a:lnTo>
                  <a:lnTo>
                    <a:pt x="56" y="28"/>
                  </a:lnTo>
                  <a:lnTo>
                    <a:pt x="42" y="42"/>
                  </a:lnTo>
                  <a:lnTo>
                    <a:pt x="69" y="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ḷîḑê">
              <a:extLst>
                <a:ext uri="{FF2B5EF4-FFF2-40B4-BE49-F238E27FC236}">
                  <a16:creationId xmlns:a16="http://schemas.microsoft.com/office/drawing/2014/main" id="{12769054-3323-4DF8-877A-761EC10B901E}"/>
                </a:ext>
              </a:extLst>
            </p:cNvPr>
            <p:cNvSpPr/>
            <p:nvPr/>
          </p:nvSpPr>
          <p:spPr bwMode="auto">
            <a:xfrm>
              <a:off x="1022350" y="3908425"/>
              <a:ext cx="25400" cy="25400"/>
            </a:xfrm>
            <a:custGeom>
              <a:avLst/>
              <a:gdLst>
                <a:gd name="T0" fmla="*/ 14 w 70"/>
                <a:gd name="T1" fmla="*/ 0 h 70"/>
                <a:gd name="T2" fmla="*/ 14 w 70"/>
                <a:gd name="T3" fmla="*/ 0 h 70"/>
                <a:gd name="T4" fmla="*/ 27 w 70"/>
                <a:gd name="T5" fmla="*/ 0 h 70"/>
                <a:gd name="T6" fmla="*/ 27 w 70"/>
                <a:gd name="T7" fmla="*/ 13 h 70"/>
                <a:gd name="T8" fmla="*/ 41 w 70"/>
                <a:gd name="T9" fmla="*/ 28 h 70"/>
                <a:gd name="T10" fmla="*/ 55 w 70"/>
                <a:gd name="T11" fmla="*/ 28 h 70"/>
                <a:gd name="T12" fmla="*/ 69 w 70"/>
                <a:gd name="T13" fmla="*/ 28 h 70"/>
                <a:gd name="T14" fmla="*/ 69 w 70"/>
                <a:gd name="T15" fmla="*/ 55 h 70"/>
                <a:gd name="T16" fmla="*/ 55 w 70"/>
                <a:gd name="T17" fmla="*/ 69 h 70"/>
                <a:gd name="T18" fmla="*/ 0 w 70"/>
                <a:gd name="T19" fmla="*/ 28 h 70"/>
                <a:gd name="T20" fmla="*/ 0 w 70"/>
                <a:gd name="T21" fmla="*/ 13 h 70"/>
                <a:gd name="T22" fmla="*/ 27 w 70"/>
                <a:gd name="T23" fmla="*/ 41 h 70"/>
                <a:gd name="T24" fmla="*/ 27 w 70"/>
                <a:gd name="T25" fmla="*/ 28 h 70"/>
                <a:gd name="T26" fmla="*/ 27 w 70"/>
                <a:gd name="T27" fmla="*/ 13 h 70"/>
                <a:gd name="T28" fmla="*/ 14 w 70"/>
                <a:gd name="T29" fmla="*/ 13 h 70"/>
                <a:gd name="T30" fmla="*/ 14 w 70"/>
                <a:gd name="T31" fmla="*/ 0 h 70"/>
                <a:gd name="T32" fmla="*/ 55 w 70"/>
                <a:gd name="T33" fmla="*/ 55 h 70"/>
                <a:gd name="T34" fmla="*/ 55 w 70"/>
                <a:gd name="T35" fmla="*/ 55 h 70"/>
                <a:gd name="T36" fmla="*/ 55 w 70"/>
                <a:gd name="T37" fmla="*/ 41 h 70"/>
                <a:gd name="T38" fmla="*/ 55 w 70"/>
                <a:gd name="T39" fmla="*/ 41 h 70"/>
                <a:gd name="T40" fmla="*/ 41 w 70"/>
                <a:gd name="T41" fmla="*/ 41 h 70"/>
                <a:gd name="T42" fmla="*/ 41 w 70"/>
                <a:gd name="T43" fmla="*/ 41 h 70"/>
                <a:gd name="T44" fmla="*/ 55 w 70"/>
                <a:gd name="T45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0">
                  <a:moveTo>
                    <a:pt x="14" y="0"/>
                  </a:moveTo>
                  <a:lnTo>
                    <a:pt x="14" y="0"/>
                  </a:lnTo>
                  <a:cubicBezTo>
                    <a:pt x="14" y="0"/>
                    <a:pt x="14" y="0"/>
                    <a:pt x="27" y="0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41" y="13"/>
                    <a:pt x="41" y="13"/>
                    <a:pt x="41" y="28"/>
                  </a:cubicBezTo>
                  <a:lnTo>
                    <a:pt x="55" y="28"/>
                  </a:lnTo>
                  <a:cubicBezTo>
                    <a:pt x="69" y="28"/>
                    <a:pt x="69" y="28"/>
                    <a:pt x="69" y="28"/>
                  </a:cubicBezTo>
                  <a:cubicBezTo>
                    <a:pt x="69" y="41"/>
                    <a:pt x="69" y="41"/>
                    <a:pt x="69" y="55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0"/>
                  </a:cubicBezTo>
                  <a:close/>
                  <a:moveTo>
                    <a:pt x="55" y="55"/>
                  </a:moveTo>
                  <a:lnTo>
                    <a:pt x="55" y="55"/>
                  </a:lnTo>
                  <a:cubicBezTo>
                    <a:pt x="55" y="41"/>
                    <a:pt x="55" y="41"/>
                    <a:pt x="55" y="41"/>
                  </a:cubicBezTo>
                  <a:lnTo>
                    <a:pt x="55" y="41"/>
                  </a:lnTo>
                  <a:cubicBezTo>
                    <a:pt x="41" y="28"/>
                    <a:pt x="41" y="28"/>
                    <a:pt x="41" y="41"/>
                  </a:cubicBezTo>
                  <a:lnTo>
                    <a:pt x="41" y="41"/>
                  </a:lnTo>
                  <a:cubicBezTo>
                    <a:pt x="55" y="55"/>
                    <a:pt x="55" y="55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śḷíḓé">
              <a:extLst>
                <a:ext uri="{FF2B5EF4-FFF2-40B4-BE49-F238E27FC236}">
                  <a16:creationId xmlns:a16="http://schemas.microsoft.com/office/drawing/2014/main" id="{D34D833E-A035-457B-8EF5-A66098567C44}"/>
                </a:ext>
              </a:extLst>
            </p:cNvPr>
            <p:cNvSpPr/>
            <p:nvPr/>
          </p:nvSpPr>
          <p:spPr bwMode="auto">
            <a:xfrm>
              <a:off x="1262063" y="3803650"/>
              <a:ext cx="433387" cy="354013"/>
            </a:xfrm>
            <a:custGeom>
              <a:avLst/>
              <a:gdLst>
                <a:gd name="T0" fmla="*/ 0 w 1204"/>
                <a:gd name="T1" fmla="*/ 249 h 984"/>
                <a:gd name="T2" fmla="*/ 180 w 1204"/>
                <a:gd name="T3" fmla="*/ 0 h 984"/>
                <a:gd name="T4" fmla="*/ 1203 w 1204"/>
                <a:gd name="T5" fmla="*/ 733 h 984"/>
                <a:gd name="T6" fmla="*/ 1023 w 1204"/>
                <a:gd name="T7" fmla="*/ 983 h 984"/>
                <a:gd name="T8" fmla="*/ 0 w 1204"/>
                <a:gd name="T9" fmla="*/ 249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4" h="984">
                  <a:moveTo>
                    <a:pt x="0" y="249"/>
                  </a:moveTo>
                  <a:lnTo>
                    <a:pt x="180" y="0"/>
                  </a:lnTo>
                  <a:lnTo>
                    <a:pt x="1203" y="733"/>
                  </a:lnTo>
                  <a:lnTo>
                    <a:pt x="1023" y="983"/>
                  </a:lnTo>
                  <a:lnTo>
                    <a:pt x="0" y="249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iḋé">
              <a:extLst>
                <a:ext uri="{FF2B5EF4-FFF2-40B4-BE49-F238E27FC236}">
                  <a16:creationId xmlns:a16="http://schemas.microsoft.com/office/drawing/2014/main" id="{6F4652D9-5434-4224-8865-0C087353CF04}"/>
                </a:ext>
              </a:extLst>
            </p:cNvPr>
            <p:cNvSpPr/>
            <p:nvPr/>
          </p:nvSpPr>
          <p:spPr bwMode="auto">
            <a:xfrm>
              <a:off x="1262063" y="3803650"/>
              <a:ext cx="433387" cy="354013"/>
            </a:xfrm>
            <a:custGeom>
              <a:avLst/>
              <a:gdLst>
                <a:gd name="T0" fmla="*/ 0 w 1204"/>
                <a:gd name="T1" fmla="*/ 249 h 984"/>
                <a:gd name="T2" fmla="*/ 180 w 1204"/>
                <a:gd name="T3" fmla="*/ 0 h 984"/>
                <a:gd name="T4" fmla="*/ 1203 w 1204"/>
                <a:gd name="T5" fmla="*/ 733 h 984"/>
                <a:gd name="T6" fmla="*/ 1023 w 1204"/>
                <a:gd name="T7" fmla="*/ 983 h 984"/>
                <a:gd name="T8" fmla="*/ 0 w 1204"/>
                <a:gd name="T9" fmla="*/ 249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4" h="984">
                  <a:moveTo>
                    <a:pt x="0" y="249"/>
                  </a:moveTo>
                  <a:lnTo>
                    <a:pt x="180" y="0"/>
                  </a:lnTo>
                  <a:lnTo>
                    <a:pt x="1203" y="733"/>
                  </a:lnTo>
                  <a:lnTo>
                    <a:pt x="1023" y="983"/>
                  </a:lnTo>
                  <a:lnTo>
                    <a:pt x="0" y="249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śḷiḋe">
              <a:extLst>
                <a:ext uri="{FF2B5EF4-FFF2-40B4-BE49-F238E27FC236}">
                  <a16:creationId xmlns:a16="http://schemas.microsoft.com/office/drawing/2014/main" id="{CD5FB39E-3A44-4917-B522-2BB3C22A2FE4}"/>
                </a:ext>
              </a:extLst>
            </p:cNvPr>
            <p:cNvSpPr/>
            <p:nvPr/>
          </p:nvSpPr>
          <p:spPr bwMode="auto">
            <a:xfrm>
              <a:off x="1600200" y="4052888"/>
              <a:ext cx="130175" cy="125412"/>
            </a:xfrm>
            <a:custGeom>
              <a:avLst/>
              <a:gdLst>
                <a:gd name="T0" fmla="*/ 82 w 360"/>
                <a:gd name="T1" fmla="*/ 291 h 347"/>
                <a:gd name="T2" fmla="*/ 82 w 360"/>
                <a:gd name="T3" fmla="*/ 291 h 347"/>
                <a:gd name="T4" fmla="*/ 41 w 360"/>
                <a:gd name="T5" fmla="*/ 69 h 347"/>
                <a:gd name="T6" fmla="*/ 262 w 360"/>
                <a:gd name="T7" fmla="*/ 41 h 347"/>
                <a:gd name="T8" fmla="*/ 304 w 360"/>
                <a:gd name="T9" fmla="*/ 263 h 347"/>
                <a:gd name="T10" fmla="*/ 82 w 360"/>
                <a:gd name="T11" fmla="*/ 29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" h="347">
                  <a:moveTo>
                    <a:pt x="82" y="291"/>
                  </a:moveTo>
                  <a:lnTo>
                    <a:pt x="82" y="291"/>
                  </a:lnTo>
                  <a:cubicBezTo>
                    <a:pt x="13" y="235"/>
                    <a:pt x="0" y="138"/>
                    <a:pt x="41" y="69"/>
                  </a:cubicBezTo>
                  <a:cubicBezTo>
                    <a:pt x="97" y="0"/>
                    <a:pt x="193" y="0"/>
                    <a:pt x="262" y="41"/>
                  </a:cubicBezTo>
                  <a:cubicBezTo>
                    <a:pt x="332" y="97"/>
                    <a:pt x="359" y="194"/>
                    <a:pt x="304" y="263"/>
                  </a:cubicBezTo>
                  <a:cubicBezTo>
                    <a:pt x="262" y="332"/>
                    <a:pt x="152" y="346"/>
                    <a:pt x="82" y="291"/>
                  </a:cubicBez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ṧliďè">
              <a:extLst>
                <a:ext uri="{FF2B5EF4-FFF2-40B4-BE49-F238E27FC236}">
                  <a16:creationId xmlns:a16="http://schemas.microsoft.com/office/drawing/2014/main" id="{0200FF50-FFA4-42CE-B592-D42613F25730}"/>
                </a:ext>
              </a:extLst>
            </p:cNvPr>
            <p:cNvSpPr/>
            <p:nvPr/>
          </p:nvSpPr>
          <p:spPr bwMode="auto">
            <a:xfrm>
              <a:off x="1311275" y="3784600"/>
              <a:ext cx="50800" cy="34925"/>
            </a:xfrm>
            <a:custGeom>
              <a:avLst/>
              <a:gdLst>
                <a:gd name="T0" fmla="*/ 139 w 140"/>
                <a:gd name="T1" fmla="*/ 97 h 98"/>
                <a:gd name="T2" fmla="*/ 0 w 140"/>
                <a:gd name="T3" fmla="*/ 97 h 98"/>
                <a:gd name="T4" fmla="*/ 14 w 140"/>
                <a:gd name="T5" fmla="*/ 42 h 98"/>
                <a:gd name="T6" fmla="*/ 55 w 140"/>
                <a:gd name="T7" fmla="*/ 0 h 98"/>
                <a:gd name="T8" fmla="*/ 111 w 140"/>
                <a:gd name="T9" fmla="*/ 27 h 98"/>
                <a:gd name="T10" fmla="*/ 139 w 140"/>
                <a:gd name="T11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98">
                  <a:moveTo>
                    <a:pt x="139" y="97"/>
                  </a:moveTo>
                  <a:lnTo>
                    <a:pt x="0" y="97"/>
                  </a:lnTo>
                  <a:lnTo>
                    <a:pt x="14" y="42"/>
                  </a:lnTo>
                  <a:lnTo>
                    <a:pt x="55" y="0"/>
                  </a:lnTo>
                  <a:lnTo>
                    <a:pt x="111" y="27"/>
                  </a:lnTo>
                  <a:lnTo>
                    <a:pt x="139" y="97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ḷiḓê">
              <a:extLst>
                <a:ext uri="{FF2B5EF4-FFF2-40B4-BE49-F238E27FC236}">
                  <a16:creationId xmlns:a16="http://schemas.microsoft.com/office/drawing/2014/main" id="{5DF416DA-956A-4D9F-801F-0EFDF3BE9E21}"/>
                </a:ext>
              </a:extLst>
            </p:cNvPr>
            <p:cNvSpPr/>
            <p:nvPr/>
          </p:nvSpPr>
          <p:spPr bwMode="auto">
            <a:xfrm>
              <a:off x="873125" y="3673475"/>
              <a:ext cx="463550" cy="488950"/>
            </a:xfrm>
            <a:custGeom>
              <a:avLst/>
              <a:gdLst>
                <a:gd name="T0" fmla="*/ 1287 w 1288"/>
                <a:gd name="T1" fmla="*/ 347 h 1357"/>
                <a:gd name="T2" fmla="*/ 567 w 1288"/>
                <a:gd name="T3" fmla="*/ 1356 h 1357"/>
                <a:gd name="T4" fmla="*/ 235 w 1288"/>
                <a:gd name="T5" fmla="*/ 1121 h 1357"/>
                <a:gd name="T6" fmla="*/ 194 w 1288"/>
                <a:gd name="T7" fmla="*/ 1093 h 1357"/>
                <a:gd name="T8" fmla="*/ 180 w 1288"/>
                <a:gd name="T9" fmla="*/ 623 h 1357"/>
                <a:gd name="T10" fmla="*/ 429 w 1288"/>
                <a:gd name="T11" fmla="*/ 291 h 1357"/>
                <a:gd name="T12" fmla="*/ 484 w 1288"/>
                <a:gd name="T13" fmla="*/ 222 h 1357"/>
                <a:gd name="T14" fmla="*/ 484 w 1288"/>
                <a:gd name="T15" fmla="*/ 222 h 1357"/>
                <a:gd name="T16" fmla="*/ 830 w 1288"/>
                <a:gd name="T17" fmla="*/ 42 h 1357"/>
                <a:gd name="T18" fmla="*/ 885 w 1288"/>
                <a:gd name="T19" fmla="*/ 70 h 1357"/>
                <a:gd name="T20" fmla="*/ 996 w 1288"/>
                <a:gd name="T21" fmla="*/ 70 h 1357"/>
                <a:gd name="T22" fmla="*/ 968 w 1288"/>
                <a:gd name="T23" fmla="*/ 111 h 1357"/>
                <a:gd name="T24" fmla="*/ 1287 w 1288"/>
                <a:gd name="T25" fmla="*/ 347 h 1357"/>
                <a:gd name="T26" fmla="*/ 1287 w 1288"/>
                <a:gd name="T27" fmla="*/ 34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8" h="1357">
                  <a:moveTo>
                    <a:pt x="1287" y="347"/>
                  </a:moveTo>
                  <a:cubicBezTo>
                    <a:pt x="1287" y="347"/>
                    <a:pt x="1287" y="347"/>
                    <a:pt x="567" y="1356"/>
                  </a:cubicBezTo>
                  <a:cubicBezTo>
                    <a:pt x="567" y="1356"/>
                    <a:pt x="567" y="1356"/>
                    <a:pt x="235" y="1121"/>
                  </a:cubicBezTo>
                  <a:cubicBezTo>
                    <a:pt x="235" y="1121"/>
                    <a:pt x="235" y="1121"/>
                    <a:pt x="194" y="1093"/>
                  </a:cubicBezTo>
                  <a:cubicBezTo>
                    <a:pt x="0" y="872"/>
                    <a:pt x="180" y="623"/>
                    <a:pt x="180" y="623"/>
                  </a:cubicBezTo>
                  <a:cubicBezTo>
                    <a:pt x="180" y="623"/>
                    <a:pt x="180" y="623"/>
                    <a:pt x="429" y="291"/>
                  </a:cubicBezTo>
                  <a:cubicBezTo>
                    <a:pt x="442" y="263"/>
                    <a:pt x="456" y="250"/>
                    <a:pt x="484" y="222"/>
                  </a:cubicBezTo>
                  <a:lnTo>
                    <a:pt x="484" y="222"/>
                  </a:lnTo>
                  <a:cubicBezTo>
                    <a:pt x="650" y="0"/>
                    <a:pt x="830" y="42"/>
                    <a:pt x="830" y="42"/>
                  </a:cubicBezTo>
                  <a:cubicBezTo>
                    <a:pt x="830" y="42"/>
                    <a:pt x="830" y="42"/>
                    <a:pt x="885" y="70"/>
                  </a:cubicBezTo>
                  <a:cubicBezTo>
                    <a:pt x="955" y="70"/>
                    <a:pt x="996" y="70"/>
                    <a:pt x="996" y="70"/>
                  </a:cubicBezTo>
                  <a:cubicBezTo>
                    <a:pt x="996" y="70"/>
                    <a:pt x="996" y="70"/>
                    <a:pt x="968" y="111"/>
                  </a:cubicBezTo>
                  <a:cubicBezTo>
                    <a:pt x="968" y="111"/>
                    <a:pt x="968" y="111"/>
                    <a:pt x="1287" y="347"/>
                  </a:cubicBezTo>
                  <a:lnTo>
                    <a:pt x="1287" y="347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ľïḓe">
              <a:extLst>
                <a:ext uri="{FF2B5EF4-FFF2-40B4-BE49-F238E27FC236}">
                  <a16:creationId xmlns:a16="http://schemas.microsoft.com/office/drawing/2014/main" id="{9473F847-05C6-4F29-A5B6-1E4E79396DA8}"/>
                </a:ext>
              </a:extLst>
            </p:cNvPr>
            <p:cNvSpPr/>
            <p:nvPr/>
          </p:nvSpPr>
          <p:spPr bwMode="auto">
            <a:xfrm>
              <a:off x="733425" y="3594100"/>
              <a:ext cx="384175" cy="384175"/>
            </a:xfrm>
            <a:custGeom>
              <a:avLst/>
              <a:gdLst>
                <a:gd name="T0" fmla="*/ 0 w 1067"/>
                <a:gd name="T1" fmla="*/ 623 h 1067"/>
                <a:gd name="T2" fmla="*/ 443 w 1067"/>
                <a:gd name="T3" fmla="*/ 0 h 1067"/>
                <a:gd name="T4" fmla="*/ 1066 w 1067"/>
                <a:gd name="T5" fmla="*/ 443 h 1067"/>
                <a:gd name="T6" fmla="*/ 623 w 1067"/>
                <a:gd name="T7" fmla="*/ 1066 h 1067"/>
                <a:gd name="T8" fmla="*/ 0 w 1067"/>
                <a:gd name="T9" fmla="*/ 623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1067">
                  <a:moveTo>
                    <a:pt x="0" y="623"/>
                  </a:moveTo>
                  <a:lnTo>
                    <a:pt x="443" y="0"/>
                  </a:lnTo>
                  <a:lnTo>
                    <a:pt x="1066" y="443"/>
                  </a:lnTo>
                  <a:lnTo>
                    <a:pt x="623" y="1066"/>
                  </a:lnTo>
                  <a:lnTo>
                    <a:pt x="0" y="623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lïďê">
              <a:extLst>
                <a:ext uri="{FF2B5EF4-FFF2-40B4-BE49-F238E27FC236}">
                  <a16:creationId xmlns:a16="http://schemas.microsoft.com/office/drawing/2014/main" id="{7C2E95DB-15DA-4ED0-BD68-DA456F33ED34}"/>
                </a:ext>
              </a:extLst>
            </p:cNvPr>
            <p:cNvSpPr/>
            <p:nvPr/>
          </p:nvSpPr>
          <p:spPr bwMode="auto">
            <a:xfrm>
              <a:off x="1316038" y="3933825"/>
              <a:ext cx="65087" cy="46038"/>
            </a:xfrm>
            <a:custGeom>
              <a:avLst/>
              <a:gdLst>
                <a:gd name="T0" fmla="*/ 152 w 181"/>
                <a:gd name="T1" fmla="*/ 110 h 126"/>
                <a:gd name="T2" fmla="*/ 111 w 181"/>
                <a:gd name="T3" fmla="*/ 83 h 126"/>
                <a:gd name="T4" fmla="*/ 69 w 181"/>
                <a:gd name="T5" fmla="*/ 55 h 126"/>
                <a:gd name="T6" fmla="*/ 28 w 181"/>
                <a:gd name="T7" fmla="*/ 28 h 126"/>
                <a:gd name="T8" fmla="*/ 28 w 181"/>
                <a:gd name="T9" fmla="*/ 14 h 126"/>
                <a:gd name="T10" fmla="*/ 14 w 181"/>
                <a:gd name="T11" fmla="*/ 14 h 126"/>
                <a:gd name="T12" fmla="*/ 0 w 181"/>
                <a:gd name="T13" fmla="*/ 0 h 126"/>
                <a:gd name="T14" fmla="*/ 14 w 181"/>
                <a:gd name="T15" fmla="*/ 0 h 126"/>
                <a:gd name="T16" fmla="*/ 28 w 181"/>
                <a:gd name="T17" fmla="*/ 14 h 126"/>
                <a:gd name="T18" fmla="*/ 41 w 181"/>
                <a:gd name="T19" fmla="*/ 14 h 126"/>
                <a:gd name="T20" fmla="*/ 83 w 181"/>
                <a:gd name="T21" fmla="*/ 41 h 126"/>
                <a:gd name="T22" fmla="*/ 111 w 181"/>
                <a:gd name="T23" fmla="*/ 69 h 126"/>
                <a:gd name="T24" fmla="*/ 152 w 181"/>
                <a:gd name="T25" fmla="*/ 97 h 126"/>
                <a:gd name="T26" fmla="*/ 180 w 181"/>
                <a:gd name="T27" fmla="*/ 125 h 126"/>
                <a:gd name="T28" fmla="*/ 152 w 181"/>
                <a:gd name="T29" fmla="*/ 1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26">
                  <a:moveTo>
                    <a:pt x="152" y="110"/>
                  </a:moveTo>
                  <a:cubicBezTo>
                    <a:pt x="138" y="97"/>
                    <a:pt x="125" y="97"/>
                    <a:pt x="111" y="83"/>
                  </a:cubicBezTo>
                  <a:cubicBezTo>
                    <a:pt x="97" y="69"/>
                    <a:pt x="83" y="69"/>
                    <a:pt x="69" y="55"/>
                  </a:cubicBezTo>
                  <a:cubicBezTo>
                    <a:pt x="56" y="55"/>
                    <a:pt x="41" y="41"/>
                    <a:pt x="28" y="28"/>
                  </a:cubicBezTo>
                  <a:lnTo>
                    <a:pt x="28" y="14"/>
                  </a:lnTo>
                  <a:lnTo>
                    <a:pt x="14" y="14"/>
                  </a:lnTo>
                  <a:cubicBezTo>
                    <a:pt x="14" y="0"/>
                    <a:pt x="0" y="0"/>
                    <a:pt x="0" y="0"/>
                  </a:cubicBezTo>
                  <a:lnTo>
                    <a:pt x="14" y="0"/>
                  </a:lnTo>
                  <a:cubicBezTo>
                    <a:pt x="14" y="14"/>
                    <a:pt x="28" y="14"/>
                    <a:pt x="28" y="14"/>
                  </a:cubicBezTo>
                  <a:lnTo>
                    <a:pt x="41" y="14"/>
                  </a:lnTo>
                  <a:cubicBezTo>
                    <a:pt x="56" y="28"/>
                    <a:pt x="69" y="28"/>
                    <a:pt x="83" y="41"/>
                  </a:cubicBezTo>
                  <a:lnTo>
                    <a:pt x="111" y="69"/>
                  </a:lnTo>
                  <a:cubicBezTo>
                    <a:pt x="125" y="83"/>
                    <a:pt x="138" y="83"/>
                    <a:pt x="152" y="97"/>
                  </a:cubicBezTo>
                  <a:cubicBezTo>
                    <a:pt x="166" y="110"/>
                    <a:pt x="180" y="110"/>
                    <a:pt x="180" y="125"/>
                  </a:cubicBezTo>
                  <a:cubicBezTo>
                    <a:pt x="166" y="125"/>
                    <a:pt x="152" y="110"/>
                    <a:pt x="152" y="110"/>
                  </a:cubicBez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ṩľíḑé">
              <a:extLst>
                <a:ext uri="{FF2B5EF4-FFF2-40B4-BE49-F238E27FC236}">
                  <a16:creationId xmlns:a16="http://schemas.microsoft.com/office/drawing/2014/main" id="{A5FC0B41-BE9E-46CF-8087-869FF4671925}"/>
                </a:ext>
              </a:extLst>
            </p:cNvPr>
            <p:cNvSpPr/>
            <p:nvPr/>
          </p:nvSpPr>
          <p:spPr bwMode="auto">
            <a:xfrm>
              <a:off x="733425" y="3589338"/>
              <a:ext cx="323850" cy="349250"/>
            </a:xfrm>
            <a:custGeom>
              <a:avLst/>
              <a:gdLst>
                <a:gd name="T0" fmla="*/ 0 w 901"/>
                <a:gd name="T1" fmla="*/ 651 h 970"/>
                <a:gd name="T2" fmla="*/ 457 w 901"/>
                <a:gd name="T3" fmla="*/ 0 h 970"/>
                <a:gd name="T4" fmla="*/ 900 w 901"/>
                <a:gd name="T5" fmla="*/ 305 h 970"/>
                <a:gd name="T6" fmla="*/ 429 w 901"/>
                <a:gd name="T7" fmla="*/ 969 h 970"/>
                <a:gd name="T8" fmla="*/ 0 w 901"/>
                <a:gd name="T9" fmla="*/ 651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1" h="970">
                  <a:moveTo>
                    <a:pt x="0" y="651"/>
                  </a:moveTo>
                  <a:lnTo>
                    <a:pt x="457" y="0"/>
                  </a:lnTo>
                  <a:lnTo>
                    <a:pt x="900" y="305"/>
                  </a:lnTo>
                  <a:lnTo>
                    <a:pt x="429" y="969"/>
                  </a:lnTo>
                  <a:lnTo>
                    <a:pt x="0" y="651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ṡḻîďê">
              <a:extLst>
                <a:ext uri="{FF2B5EF4-FFF2-40B4-BE49-F238E27FC236}">
                  <a16:creationId xmlns:a16="http://schemas.microsoft.com/office/drawing/2014/main" id="{B0A41BA8-6480-4820-9FD7-D1EFEC0B6BE1}"/>
                </a:ext>
              </a:extLst>
            </p:cNvPr>
            <p:cNvSpPr/>
            <p:nvPr/>
          </p:nvSpPr>
          <p:spPr bwMode="auto">
            <a:xfrm>
              <a:off x="1027113" y="4043363"/>
              <a:ext cx="393700" cy="323850"/>
            </a:xfrm>
            <a:custGeom>
              <a:avLst/>
              <a:gdLst>
                <a:gd name="T0" fmla="*/ 166 w 1094"/>
                <a:gd name="T1" fmla="*/ 0 h 900"/>
                <a:gd name="T2" fmla="*/ 1093 w 1094"/>
                <a:gd name="T3" fmla="*/ 664 h 900"/>
                <a:gd name="T4" fmla="*/ 927 w 1094"/>
                <a:gd name="T5" fmla="*/ 899 h 900"/>
                <a:gd name="T6" fmla="*/ 0 w 1094"/>
                <a:gd name="T7" fmla="*/ 235 h 900"/>
                <a:gd name="T8" fmla="*/ 166 w 1094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900">
                  <a:moveTo>
                    <a:pt x="166" y="0"/>
                  </a:moveTo>
                  <a:lnTo>
                    <a:pt x="1093" y="664"/>
                  </a:lnTo>
                  <a:lnTo>
                    <a:pt x="927" y="899"/>
                  </a:lnTo>
                  <a:lnTo>
                    <a:pt x="0" y="235"/>
                  </a:lnTo>
                  <a:lnTo>
                    <a:pt x="166" y="0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ŝlíḋè">
              <a:extLst>
                <a:ext uri="{FF2B5EF4-FFF2-40B4-BE49-F238E27FC236}">
                  <a16:creationId xmlns:a16="http://schemas.microsoft.com/office/drawing/2014/main" id="{16B874E9-3B4B-4D2B-A640-8E73C14B342B}"/>
                </a:ext>
              </a:extLst>
            </p:cNvPr>
            <p:cNvSpPr/>
            <p:nvPr/>
          </p:nvSpPr>
          <p:spPr bwMode="auto">
            <a:xfrm>
              <a:off x="1027113" y="4043363"/>
              <a:ext cx="393700" cy="323850"/>
            </a:xfrm>
            <a:custGeom>
              <a:avLst/>
              <a:gdLst>
                <a:gd name="T0" fmla="*/ 166 w 1094"/>
                <a:gd name="T1" fmla="*/ 0 h 900"/>
                <a:gd name="T2" fmla="*/ 1093 w 1094"/>
                <a:gd name="T3" fmla="*/ 664 h 900"/>
                <a:gd name="T4" fmla="*/ 927 w 1094"/>
                <a:gd name="T5" fmla="*/ 899 h 900"/>
                <a:gd name="T6" fmla="*/ 0 w 1094"/>
                <a:gd name="T7" fmla="*/ 235 h 900"/>
                <a:gd name="T8" fmla="*/ 166 w 1094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900">
                  <a:moveTo>
                    <a:pt x="166" y="0"/>
                  </a:moveTo>
                  <a:lnTo>
                    <a:pt x="1093" y="664"/>
                  </a:lnTo>
                  <a:lnTo>
                    <a:pt x="927" y="899"/>
                  </a:lnTo>
                  <a:lnTo>
                    <a:pt x="0" y="235"/>
                  </a:lnTo>
                  <a:lnTo>
                    <a:pt x="166" y="0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ṣ1îḑê">
              <a:extLst>
                <a:ext uri="{FF2B5EF4-FFF2-40B4-BE49-F238E27FC236}">
                  <a16:creationId xmlns:a16="http://schemas.microsoft.com/office/drawing/2014/main" id="{4B6F8878-4A16-4262-91EE-669A3B00263C}"/>
                </a:ext>
              </a:extLst>
            </p:cNvPr>
            <p:cNvSpPr/>
            <p:nvPr/>
          </p:nvSpPr>
          <p:spPr bwMode="auto">
            <a:xfrm>
              <a:off x="1087438" y="3952875"/>
              <a:ext cx="477837" cy="388938"/>
            </a:xfrm>
            <a:custGeom>
              <a:avLst/>
              <a:gdLst>
                <a:gd name="T0" fmla="*/ 179 w 1329"/>
                <a:gd name="T1" fmla="*/ 0 h 1080"/>
                <a:gd name="T2" fmla="*/ 1328 w 1329"/>
                <a:gd name="T3" fmla="*/ 816 h 1080"/>
                <a:gd name="T4" fmla="*/ 1148 w 1329"/>
                <a:gd name="T5" fmla="*/ 1079 h 1080"/>
                <a:gd name="T6" fmla="*/ 0 w 1329"/>
                <a:gd name="T7" fmla="*/ 249 h 1080"/>
                <a:gd name="T8" fmla="*/ 179 w 1329"/>
                <a:gd name="T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9" h="1080">
                  <a:moveTo>
                    <a:pt x="179" y="0"/>
                  </a:moveTo>
                  <a:lnTo>
                    <a:pt x="1328" y="816"/>
                  </a:lnTo>
                  <a:lnTo>
                    <a:pt x="1148" y="1079"/>
                  </a:lnTo>
                  <a:lnTo>
                    <a:pt x="0" y="249"/>
                  </a:lnTo>
                  <a:lnTo>
                    <a:pt x="179" y="0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ṥļïḓê">
              <a:extLst>
                <a:ext uri="{FF2B5EF4-FFF2-40B4-BE49-F238E27FC236}">
                  <a16:creationId xmlns:a16="http://schemas.microsoft.com/office/drawing/2014/main" id="{FD2433F2-7828-420F-A91D-E1C3E5FDC40E}"/>
                </a:ext>
              </a:extLst>
            </p:cNvPr>
            <p:cNvSpPr/>
            <p:nvPr/>
          </p:nvSpPr>
          <p:spPr bwMode="auto">
            <a:xfrm>
              <a:off x="1087438" y="3952875"/>
              <a:ext cx="477837" cy="388938"/>
            </a:xfrm>
            <a:custGeom>
              <a:avLst/>
              <a:gdLst>
                <a:gd name="T0" fmla="*/ 179 w 1329"/>
                <a:gd name="T1" fmla="*/ 0 h 1080"/>
                <a:gd name="T2" fmla="*/ 1328 w 1329"/>
                <a:gd name="T3" fmla="*/ 816 h 1080"/>
                <a:gd name="T4" fmla="*/ 1148 w 1329"/>
                <a:gd name="T5" fmla="*/ 1079 h 1080"/>
                <a:gd name="T6" fmla="*/ 0 w 1329"/>
                <a:gd name="T7" fmla="*/ 249 h 1080"/>
                <a:gd name="T8" fmla="*/ 179 w 1329"/>
                <a:gd name="T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9" h="1080">
                  <a:moveTo>
                    <a:pt x="179" y="0"/>
                  </a:moveTo>
                  <a:lnTo>
                    <a:pt x="1328" y="816"/>
                  </a:lnTo>
                  <a:lnTo>
                    <a:pt x="1148" y="1079"/>
                  </a:lnTo>
                  <a:lnTo>
                    <a:pt x="0" y="249"/>
                  </a:lnTo>
                  <a:lnTo>
                    <a:pt x="179" y="0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šḻíḑé">
              <a:extLst>
                <a:ext uri="{FF2B5EF4-FFF2-40B4-BE49-F238E27FC236}">
                  <a16:creationId xmlns:a16="http://schemas.microsoft.com/office/drawing/2014/main" id="{715E8A72-B50E-44AB-ACF4-96FF795D0414}"/>
                </a:ext>
              </a:extLst>
            </p:cNvPr>
            <p:cNvSpPr/>
            <p:nvPr/>
          </p:nvSpPr>
          <p:spPr bwMode="auto">
            <a:xfrm>
              <a:off x="1150938" y="3863975"/>
              <a:ext cx="542925" cy="428625"/>
            </a:xfrm>
            <a:custGeom>
              <a:avLst/>
              <a:gdLst>
                <a:gd name="T0" fmla="*/ 181 w 1509"/>
                <a:gd name="T1" fmla="*/ 0 h 1191"/>
                <a:gd name="T2" fmla="*/ 1508 w 1509"/>
                <a:gd name="T3" fmla="*/ 941 h 1191"/>
                <a:gd name="T4" fmla="*/ 1328 w 1509"/>
                <a:gd name="T5" fmla="*/ 1190 h 1191"/>
                <a:gd name="T6" fmla="*/ 0 w 1509"/>
                <a:gd name="T7" fmla="*/ 249 h 1191"/>
                <a:gd name="T8" fmla="*/ 181 w 1509"/>
                <a:gd name="T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9" h="1191">
                  <a:moveTo>
                    <a:pt x="181" y="0"/>
                  </a:moveTo>
                  <a:lnTo>
                    <a:pt x="1508" y="941"/>
                  </a:lnTo>
                  <a:lnTo>
                    <a:pt x="1328" y="1190"/>
                  </a:lnTo>
                  <a:lnTo>
                    <a:pt x="0" y="249"/>
                  </a:lnTo>
                  <a:lnTo>
                    <a:pt x="181" y="0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ļiḋè">
              <a:extLst>
                <a:ext uri="{FF2B5EF4-FFF2-40B4-BE49-F238E27FC236}">
                  <a16:creationId xmlns:a16="http://schemas.microsoft.com/office/drawing/2014/main" id="{E2C01D72-753F-4B81-BA6A-B835639EAEA8}"/>
                </a:ext>
              </a:extLst>
            </p:cNvPr>
            <p:cNvSpPr/>
            <p:nvPr/>
          </p:nvSpPr>
          <p:spPr bwMode="auto">
            <a:xfrm>
              <a:off x="1150938" y="3863975"/>
              <a:ext cx="542925" cy="428625"/>
            </a:xfrm>
            <a:custGeom>
              <a:avLst/>
              <a:gdLst>
                <a:gd name="T0" fmla="*/ 181 w 1509"/>
                <a:gd name="T1" fmla="*/ 0 h 1191"/>
                <a:gd name="T2" fmla="*/ 1508 w 1509"/>
                <a:gd name="T3" fmla="*/ 941 h 1191"/>
                <a:gd name="T4" fmla="*/ 1328 w 1509"/>
                <a:gd name="T5" fmla="*/ 1190 h 1191"/>
                <a:gd name="T6" fmla="*/ 0 w 1509"/>
                <a:gd name="T7" fmla="*/ 249 h 1191"/>
                <a:gd name="T8" fmla="*/ 181 w 1509"/>
                <a:gd name="T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9" h="1191">
                  <a:moveTo>
                    <a:pt x="181" y="0"/>
                  </a:moveTo>
                  <a:lnTo>
                    <a:pt x="1508" y="941"/>
                  </a:lnTo>
                  <a:lnTo>
                    <a:pt x="1328" y="1190"/>
                  </a:lnTo>
                  <a:lnTo>
                    <a:pt x="0" y="249"/>
                  </a:lnTo>
                  <a:lnTo>
                    <a:pt x="181" y="0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šļîḋe">
              <a:extLst>
                <a:ext uri="{FF2B5EF4-FFF2-40B4-BE49-F238E27FC236}">
                  <a16:creationId xmlns:a16="http://schemas.microsoft.com/office/drawing/2014/main" id="{E969106D-284E-48E7-94CA-D27ECC8E98BA}"/>
                </a:ext>
              </a:extLst>
            </p:cNvPr>
            <p:cNvSpPr/>
            <p:nvPr/>
          </p:nvSpPr>
          <p:spPr bwMode="auto">
            <a:xfrm>
              <a:off x="1330325" y="4267200"/>
              <a:ext cx="120650" cy="114300"/>
            </a:xfrm>
            <a:custGeom>
              <a:avLst/>
              <a:gdLst>
                <a:gd name="T0" fmla="*/ 250 w 333"/>
                <a:gd name="T1" fmla="*/ 41 h 319"/>
                <a:gd name="T2" fmla="*/ 277 w 333"/>
                <a:gd name="T3" fmla="*/ 249 h 319"/>
                <a:gd name="T4" fmla="*/ 84 w 333"/>
                <a:gd name="T5" fmla="*/ 276 h 319"/>
                <a:gd name="T6" fmla="*/ 56 w 333"/>
                <a:gd name="T7" fmla="*/ 83 h 319"/>
                <a:gd name="T8" fmla="*/ 250 w 333"/>
                <a:gd name="T9" fmla="*/ 41 h 319"/>
                <a:gd name="T10" fmla="*/ 250 w 333"/>
                <a:gd name="T11" fmla="*/ 4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19">
                  <a:moveTo>
                    <a:pt x="250" y="41"/>
                  </a:moveTo>
                  <a:cubicBezTo>
                    <a:pt x="319" y="97"/>
                    <a:pt x="332" y="180"/>
                    <a:pt x="277" y="249"/>
                  </a:cubicBezTo>
                  <a:cubicBezTo>
                    <a:pt x="236" y="304"/>
                    <a:pt x="153" y="318"/>
                    <a:pt x="84" y="276"/>
                  </a:cubicBezTo>
                  <a:cubicBezTo>
                    <a:pt x="15" y="235"/>
                    <a:pt x="0" y="138"/>
                    <a:pt x="56" y="83"/>
                  </a:cubicBezTo>
                  <a:cubicBezTo>
                    <a:pt x="97" y="14"/>
                    <a:pt x="180" y="0"/>
                    <a:pt x="250" y="41"/>
                  </a:cubicBezTo>
                  <a:lnTo>
                    <a:pt x="250" y="41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slïdè">
              <a:extLst>
                <a:ext uri="{FF2B5EF4-FFF2-40B4-BE49-F238E27FC236}">
                  <a16:creationId xmlns:a16="http://schemas.microsoft.com/office/drawing/2014/main" id="{1B0EA1C6-6AC1-4EA2-958B-2EF3C80CD0CC}"/>
                </a:ext>
              </a:extLst>
            </p:cNvPr>
            <p:cNvSpPr/>
            <p:nvPr/>
          </p:nvSpPr>
          <p:spPr bwMode="auto">
            <a:xfrm>
              <a:off x="1470025" y="4232275"/>
              <a:ext cx="125413" cy="125413"/>
            </a:xfrm>
            <a:custGeom>
              <a:avLst/>
              <a:gdLst>
                <a:gd name="T0" fmla="*/ 263 w 347"/>
                <a:gd name="T1" fmla="*/ 41 h 347"/>
                <a:gd name="T2" fmla="*/ 304 w 347"/>
                <a:gd name="T3" fmla="*/ 263 h 347"/>
                <a:gd name="T4" fmla="*/ 83 w 347"/>
                <a:gd name="T5" fmla="*/ 304 h 347"/>
                <a:gd name="T6" fmla="*/ 41 w 347"/>
                <a:gd name="T7" fmla="*/ 83 h 347"/>
                <a:gd name="T8" fmla="*/ 263 w 347"/>
                <a:gd name="T9" fmla="*/ 41 h 347"/>
                <a:gd name="T10" fmla="*/ 263 w 347"/>
                <a:gd name="T11" fmla="*/ 4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47">
                  <a:moveTo>
                    <a:pt x="263" y="41"/>
                  </a:moveTo>
                  <a:cubicBezTo>
                    <a:pt x="332" y="97"/>
                    <a:pt x="346" y="194"/>
                    <a:pt x="304" y="263"/>
                  </a:cubicBezTo>
                  <a:cubicBezTo>
                    <a:pt x="249" y="332"/>
                    <a:pt x="152" y="346"/>
                    <a:pt x="83" y="304"/>
                  </a:cubicBezTo>
                  <a:cubicBezTo>
                    <a:pt x="13" y="249"/>
                    <a:pt x="0" y="152"/>
                    <a:pt x="41" y="83"/>
                  </a:cubicBezTo>
                  <a:cubicBezTo>
                    <a:pt x="97" y="14"/>
                    <a:pt x="194" y="0"/>
                    <a:pt x="263" y="41"/>
                  </a:cubicBezTo>
                  <a:lnTo>
                    <a:pt x="263" y="41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ṧḻîḍe">
              <a:extLst>
                <a:ext uri="{FF2B5EF4-FFF2-40B4-BE49-F238E27FC236}">
                  <a16:creationId xmlns:a16="http://schemas.microsoft.com/office/drawing/2014/main" id="{4A7C0A5F-B984-4A45-A747-35483669314C}"/>
                </a:ext>
              </a:extLst>
            </p:cNvPr>
            <p:cNvSpPr/>
            <p:nvPr/>
          </p:nvSpPr>
          <p:spPr bwMode="auto">
            <a:xfrm>
              <a:off x="1604963" y="4192588"/>
              <a:ext cx="130175" cy="125412"/>
            </a:xfrm>
            <a:custGeom>
              <a:avLst/>
              <a:gdLst>
                <a:gd name="T0" fmla="*/ 277 w 361"/>
                <a:gd name="T1" fmla="*/ 42 h 347"/>
                <a:gd name="T2" fmla="*/ 305 w 361"/>
                <a:gd name="T3" fmla="*/ 263 h 347"/>
                <a:gd name="T4" fmla="*/ 84 w 361"/>
                <a:gd name="T5" fmla="*/ 305 h 347"/>
                <a:gd name="T6" fmla="*/ 56 w 361"/>
                <a:gd name="T7" fmla="*/ 83 h 347"/>
                <a:gd name="T8" fmla="*/ 277 w 361"/>
                <a:gd name="T9" fmla="*/ 42 h 347"/>
                <a:gd name="T10" fmla="*/ 277 w 361"/>
                <a:gd name="T11" fmla="*/ 4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347">
                  <a:moveTo>
                    <a:pt x="277" y="42"/>
                  </a:moveTo>
                  <a:cubicBezTo>
                    <a:pt x="346" y="97"/>
                    <a:pt x="360" y="194"/>
                    <a:pt x="305" y="263"/>
                  </a:cubicBezTo>
                  <a:cubicBezTo>
                    <a:pt x="263" y="332"/>
                    <a:pt x="153" y="346"/>
                    <a:pt x="84" y="305"/>
                  </a:cubicBezTo>
                  <a:cubicBezTo>
                    <a:pt x="14" y="249"/>
                    <a:pt x="0" y="152"/>
                    <a:pt x="56" y="83"/>
                  </a:cubicBezTo>
                  <a:cubicBezTo>
                    <a:pt x="97" y="14"/>
                    <a:pt x="194" y="0"/>
                    <a:pt x="277" y="42"/>
                  </a:cubicBezTo>
                  <a:lnTo>
                    <a:pt x="277" y="42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Sļiḓe">
              <a:extLst>
                <a:ext uri="{FF2B5EF4-FFF2-40B4-BE49-F238E27FC236}">
                  <a16:creationId xmlns:a16="http://schemas.microsoft.com/office/drawing/2014/main" id="{BAF8F4D8-5175-4ECB-AB86-7CBEE038D9AE}"/>
                </a:ext>
              </a:extLst>
            </p:cNvPr>
            <p:cNvSpPr/>
            <p:nvPr/>
          </p:nvSpPr>
          <p:spPr bwMode="auto">
            <a:xfrm>
              <a:off x="922338" y="3813175"/>
              <a:ext cx="398462" cy="225425"/>
            </a:xfrm>
            <a:custGeom>
              <a:avLst/>
              <a:gdLst>
                <a:gd name="T0" fmla="*/ 0 w 1108"/>
                <a:gd name="T1" fmla="*/ 623 h 624"/>
                <a:gd name="T2" fmla="*/ 0 w 1108"/>
                <a:gd name="T3" fmla="*/ 623 h 624"/>
                <a:gd name="T4" fmla="*/ 152 w 1108"/>
                <a:gd name="T5" fmla="*/ 484 h 624"/>
                <a:gd name="T6" fmla="*/ 1065 w 1108"/>
                <a:gd name="T7" fmla="*/ 0 h 624"/>
                <a:gd name="T8" fmla="*/ 1107 w 1108"/>
                <a:gd name="T9" fmla="*/ 0 h 624"/>
                <a:gd name="T10" fmla="*/ 0 w 1108"/>
                <a:gd name="T11" fmla="*/ 62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8" h="624">
                  <a:moveTo>
                    <a:pt x="0" y="623"/>
                  </a:moveTo>
                  <a:lnTo>
                    <a:pt x="0" y="623"/>
                  </a:lnTo>
                  <a:cubicBezTo>
                    <a:pt x="0" y="623"/>
                    <a:pt x="28" y="553"/>
                    <a:pt x="152" y="484"/>
                  </a:cubicBezTo>
                  <a:cubicBezTo>
                    <a:pt x="1065" y="0"/>
                    <a:pt x="1065" y="0"/>
                    <a:pt x="1065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0" y="623"/>
                    <a:pt x="0" y="623"/>
                    <a:pt x="0" y="623"/>
                  </a:cubicBezTo>
                </a:path>
              </a:pathLst>
            </a:custGeom>
            <a:solidFill>
              <a:srgbClr val="E0B1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1ïḋè">
              <a:extLst>
                <a:ext uri="{FF2B5EF4-FFF2-40B4-BE49-F238E27FC236}">
                  <a16:creationId xmlns:a16="http://schemas.microsoft.com/office/drawing/2014/main" id="{A81650E2-B47C-469C-8F05-E1B8750844E1}"/>
                </a:ext>
              </a:extLst>
            </p:cNvPr>
            <p:cNvSpPr/>
            <p:nvPr/>
          </p:nvSpPr>
          <p:spPr bwMode="auto">
            <a:xfrm>
              <a:off x="947738" y="3798888"/>
              <a:ext cx="458787" cy="309562"/>
            </a:xfrm>
            <a:custGeom>
              <a:avLst/>
              <a:gdLst>
                <a:gd name="T0" fmla="*/ 1273 w 1274"/>
                <a:gd name="T1" fmla="*/ 262 h 858"/>
                <a:gd name="T2" fmla="*/ 153 w 1274"/>
                <a:gd name="T3" fmla="*/ 857 h 858"/>
                <a:gd name="T4" fmla="*/ 0 w 1274"/>
                <a:gd name="T5" fmla="*/ 594 h 858"/>
                <a:gd name="T6" fmla="*/ 1121 w 1274"/>
                <a:gd name="T7" fmla="*/ 0 h 858"/>
                <a:gd name="T8" fmla="*/ 1273 w 1274"/>
                <a:gd name="T9" fmla="*/ 262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4" h="858">
                  <a:moveTo>
                    <a:pt x="1273" y="262"/>
                  </a:moveTo>
                  <a:lnTo>
                    <a:pt x="153" y="857"/>
                  </a:lnTo>
                  <a:lnTo>
                    <a:pt x="0" y="594"/>
                  </a:lnTo>
                  <a:lnTo>
                    <a:pt x="1121" y="0"/>
                  </a:lnTo>
                  <a:lnTo>
                    <a:pt x="1273" y="262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ŝlïďé">
              <a:extLst>
                <a:ext uri="{FF2B5EF4-FFF2-40B4-BE49-F238E27FC236}">
                  <a16:creationId xmlns:a16="http://schemas.microsoft.com/office/drawing/2014/main" id="{9B39C6AE-FFEF-487F-8971-470CC84883D1}"/>
                </a:ext>
              </a:extLst>
            </p:cNvPr>
            <p:cNvSpPr/>
            <p:nvPr/>
          </p:nvSpPr>
          <p:spPr bwMode="auto">
            <a:xfrm>
              <a:off x="947738" y="3798888"/>
              <a:ext cx="458787" cy="309562"/>
            </a:xfrm>
            <a:custGeom>
              <a:avLst/>
              <a:gdLst>
                <a:gd name="T0" fmla="*/ 1273 w 1274"/>
                <a:gd name="T1" fmla="*/ 262 h 858"/>
                <a:gd name="T2" fmla="*/ 153 w 1274"/>
                <a:gd name="T3" fmla="*/ 857 h 858"/>
                <a:gd name="T4" fmla="*/ 0 w 1274"/>
                <a:gd name="T5" fmla="*/ 594 h 858"/>
                <a:gd name="T6" fmla="*/ 1121 w 1274"/>
                <a:gd name="T7" fmla="*/ 0 h 858"/>
                <a:gd name="T8" fmla="*/ 1273 w 1274"/>
                <a:gd name="T9" fmla="*/ 262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4" h="858">
                  <a:moveTo>
                    <a:pt x="1273" y="262"/>
                  </a:moveTo>
                  <a:lnTo>
                    <a:pt x="153" y="857"/>
                  </a:lnTo>
                  <a:lnTo>
                    <a:pt x="0" y="594"/>
                  </a:lnTo>
                  <a:lnTo>
                    <a:pt x="1121" y="0"/>
                  </a:lnTo>
                  <a:lnTo>
                    <a:pt x="1273" y="262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śľídé">
              <a:extLst>
                <a:ext uri="{FF2B5EF4-FFF2-40B4-BE49-F238E27FC236}">
                  <a16:creationId xmlns:a16="http://schemas.microsoft.com/office/drawing/2014/main" id="{DEDEA7FA-F249-4E0F-A63E-5E8C9B9EE1FA}"/>
                </a:ext>
              </a:extLst>
            </p:cNvPr>
            <p:cNvSpPr/>
            <p:nvPr/>
          </p:nvSpPr>
          <p:spPr bwMode="auto">
            <a:xfrm>
              <a:off x="908050" y="3998913"/>
              <a:ext cx="134938" cy="125412"/>
            </a:xfrm>
            <a:custGeom>
              <a:avLst/>
              <a:gdLst>
                <a:gd name="T0" fmla="*/ 263 w 374"/>
                <a:gd name="T1" fmla="*/ 304 h 347"/>
                <a:gd name="T2" fmla="*/ 41 w 374"/>
                <a:gd name="T3" fmla="*/ 249 h 347"/>
                <a:gd name="T4" fmla="*/ 110 w 374"/>
                <a:gd name="T5" fmla="*/ 41 h 347"/>
                <a:gd name="T6" fmla="*/ 332 w 374"/>
                <a:gd name="T7" fmla="*/ 96 h 347"/>
                <a:gd name="T8" fmla="*/ 263 w 374"/>
                <a:gd name="T9" fmla="*/ 304 h 347"/>
                <a:gd name="T10" fmla="*/ 263 w 374"/>
                <a:gd name="T11" fmla="*/ 30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347">
                  <a:moveTo>
                    <a:pt x="263" y="304"/>
                  </a:moveTo>
                  <a:cubicBezTo>
                    <a:pt x="179" y="346"/>
                    <a:pt x="83" y="318"/>
                    <a:pt x="41" y="249"/>
                  </a:cubicBezTo>
                  <a:cubicBezTo>
                    <a:pt x="0" y="180"/>
                    <a:pt x="41" y="83"/>
                    <a:pt x="110" y="41"/>
                  </a:cubicBezTo>
                  <a:cubicBezTo>
                    <a:pt x="193" y="0"/>
                    <a:pt x="290" y="27"/>
                    <a:pt x="332" y="96"/>
                  </a:cubicBezTo>
                  <a:cubicBezTo>
                    <a:pt x="373" y="166"/>
                    <a:pt x="332" y="263"/>
                    <a:pt x="263" y="304"/>
                  </a:cubicBezTo>
                  <a:lnTo>
                    <a:pt x="263" y="304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Sḷîḑé">
              <a:extLst>
                <a:ext uri="{FF2B5EF4-FFF2-40B4-BE49-F238E27FC236}">
                  <a16:creationId xmlns:a16="http://schemas.microsoft.com/office/drawing/2014/main" id="{DFAECF52-0FA7-4648-AE09-D270931E3ED5}"/>
                </a:ext>
              </a:extLst>
            </p:cNvPr>
            <p:cNvSpPr/>
            <p:nvPr/>
          </p:nvSpPr>
          <p:spPr bwMode="auto">
            <a:xfrm>
              <a:off x="1565275" y="3649663"/>
              <a:ext cx="368300" cy="368300"/>
            </a:xfrm>
            <a:custGeom>
              <a:avLst/>
              <a:gdLst>
                <a:gd name="T0" fmla="*/ 1024 w 1025"/>
                <a:gd name="T1" fmla="*/ 678 h 1025"/>
                <a:gd name="T2" fmla="*/ 359 w 1025"/>
                <a:gd name="T3" fmla="*/ 1024 h 1025"/>
                <a:gd name="T4" fmla="*/ 0 w 1025"/>
                <a:gd name="T5" fmla="*/ 360 h 1025"/>
                <a:gd name="T6" fmla="*/ 664 w 1025"/>
                <a:gd name="T7" fmla="*/ 0 h 1025"/>
                <a:gd name="T8" fmla="*/ 1024 w 1025"/>
                <a:gd name="T9" fmla="*/ 6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5" h="1025">
                  <a:moveTo>
                    <a:pt x="1024" y="678"/>
                  </a:moveTo>
                  <a:lnTo>
                    <a:pt x="359" y="1024"/>
                  </a:lnTo>
                  <a:lnTo>
                    <a:pt x="0" y="360"/>
                  </a:lnTo>
                  <a:lnTo>
                    <a:pt x="664" y="0"/>
                  </a:lnTo>
                  <a:lnTo>
                    <a:pt x="1024" y="678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ľîďe">
              <a:extLst>
                <a:ext uri="{FF2B5EF4-FFF2-40B4-BE49-F238E27FC236}">
                  <a16:creationId xmlns:a16="http://schemas.microsoft.com/office/drawing/2014/main" id="{1E5FA649-AFBD-4C86-9989-EAC38BB06A56}"/>
                </a:ext>
              </a:extLst>
            </p:cNvPr>
            <p:cNvSpPr/>
            <p:nvPr/>
          </p:nvSpPr>
          <p:spPr bwMode="auto">
            <a:xfrm>
              <a:off x="1255713" y="3929063"/>
              <a:ext cx="85725" cy="44450"/>
            </a:xfrm>
            <a:custGeom>
              <a:avLst/>
              <a:gdLst>
                <a:gd name="T0" fmla="*/ 0 w 236"/>
                <a:gd name="T1" fmla="*/ 124 h 125"/>
                <a:gd name="T2" fmla="*/ 41 w 236"/>
                <a:gd name="T3" fmla="*/ 97 h 125"/>
                <a:gd name="T4" fmla="*/ 69 w 236"/>
                <a:gd name="T5" fmla="*/ 83 h 125"/>
                <a:gd name="T6" fmla="*/ 111 w 236"/>
                <a:gd name="T7" fmla="*/ 55 h 125"/>
                <a:gd name="T8" fmla="*/ 152 w 236"/>
                <a:gd name="T9" fmla="*/ 28 h 125"/>
                <a:gd name="T10" fmla="*/ 194 w 236"/>
                <a:gd name="T11" fmla="*/ 14 h 125"/>
                <a:gd name="T12" fmla="*/ 207 w 236"/>
                <a:gd name="T13" fmla="*/ 0 h 125"/>
                <a:gd name="T14" fmla="*/ 222 w 236"/>
                <a:gd name="T15" fmla="*/ 0 h 125"/>
                <a:gd name="T16" fmla="*/ 235 w 236"/>
                <a:gd name="T17" fmla="*/ 0 h 125"/>
                <a:gd name="T18" fmla="*/ 235 w 236"/>
                <a:gd name="T19" fmla="*/ 0 h 125"/>
                <a:gd name="T20" fmla="*/ 235 w 236"/>
                <a:gd name="T21" fmla="*/ 0 h 125"/>
                <a:gd name="T22" fmla="*/ 222 w 236"/>
                <a:gd name="T23" fmla="*/ 14 h 125"/>
                <a:gd name="T24" fmla="*/ 222 w 236"/>
                <a:gd name="T25" fmla="*/ 14 h 125"/>
                <a:gd name="T26" fmla="*/ 207 w 236"/>
                <a:gd name="T27" fmla="*/ 28 h 125"/>
                <a:gd name="T28" fmla="*/ 166 w 236"/>
                <a:gd name="T29" fmla="*/ 42 h 125"/>
                <a:gd name="T30" fmla="*/ 125 w 236"/>
                <a:gd name="T31" fmla="*/ 69 h 125"/>
                <a:gd name="T32" fmla="*/ 83 w 236"/>
                <a:gd name="T33" fmla="*/ 83 h 125"/>
                <a:gd name="T34" fmla="*/ 41 w 236"/>
                <a:gd name="T35" fmla="*/ 111 h 125"/>
                <a:gd name="T36" fmla="*/ 0 w 236"/>
                <a:gd name="T37" fmla="*/ 124 h 125"/>
                <a:gd name="T38" fmla="*/ 0 w 236"/>
                <a:gd name="T3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125">
                  <a:moveTo>
                    <a:pt x="0" y="124"/>
                  </a:moveTo>
                  <a:cubicBezTo>
                    <a:pt x="0" y="124"/>
                    <a:pt x="14" y="111"/>
                    <a:pt x="41" y="97"/>
                  </a:cubicBezTo>
                  <a:cubicBezTo>
                    <a:pt x="56" y="97"/>
                    <a:pt x="69" y="83"/>
                    <a:pt x="69" y="83"/>
                  </a:cubicBezTo>
                  <a:cubicBezTo>
                    <a:pt x="83" y="69"/>
                    <a:pt x="97" y="55"/>
                    <a:pt x="111" y="55"/>
                  </a:cubicBezTo>
                  <a:cubicBezTo>
                    <a:pt x="125" y="42"/>
                    <a:pt x="138" y="42"/>
                    <a:pt x="152" y="28"/>
                  </a:cubicBezTo>
                  <a:cubicBezTo>
                    <a:pt x="166" y="28"/>
                    <a:pt x="180" y="14"/>
                    <a:pt x="194" y="14"/>
                  </a:cubicBezTo>
                  <a:cubicBezTo>
                    <a:pt x="207" y="14"/>
                    <a:pt x="207" y="14"/>
                    <a:pt x="207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235" y="0"/>
                  </a:lnTo>
                  <a:lnTo>
                    <a:pt x="235" y="0"/>
                  </a:lnTo>
                  <a:cubicBezTo>
                    <a:pt x="235" y="0"/>
                    <a:pt x="235" y="0"/>
                    <a:pt x="222" y="14"/>
                  </a:cubicBezTo>
                  <a:lnTo>
                    <a:pt x="222" y="14"/>
                  </a:lnTo>
                  <a:cubicBezTo>
                    <a:pt x="207" y="14"/>
                    <a:pt x="207" y="28"/>
                    <a:pt x="207" y="28"/>
                  </a:cubicBezTo>
                  <a:cubicBezTo>
                    <a:pt x="194" y="28"/>
                    <a:pt x="180" y="42"/>
                    <a:pt x="166" y="42"/>
                  </a:cubicBezTo>
                  <a:cubicBezTo>
                    <a:pt x="152" y="55"/>
                    <a:pt x="138" y="55"/>
                    <a:pt x="125" y="69"/>
                  </a:cubicBezTo>
                  <a:cubicBezTo>
                    <a:pt x="111" y="69"/>
                    <a:pt x="97" y="83"/>
                    <a:pt x="83" y="83"/>
                  </a:cubicBezTo>
                  <a:cubicBezTo>
                    <a:pt x="69" y="97"/>
                    <a:pt x="56" y="97"/>
                    <a:pt x="41" y="111"/>
                  </a:cubicBezTo>
                  <a:cubicBezTo>
                    <a:pt x="28" y="111"/>
                    <a:pt x="0" y="124"/>
                    <a:pt x="0" y="124"/>
                  </a:cubicBezTo>
                  <a:lnTo>
                    <a:pt x="0" y="124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ŝ1íḓê">
              <a:extLst>
                <a:ext uri="{FF2B5EF4-FFF2-40B4-BE49-F238E27FC236}">
                  <a16:creationId xmlns:a16="http://schemas.microsoft.com/office/drawing/2014/main" id="{D02A4A0A-231D-4D71-B303-110CEB05FD50}"/>
                </a:ext>
              </a:extLst>
            </p:cNvPr>
            <p:cNvSpPr/>
            <p:nvPr/>
          </p:nvSpPr>
          <p:spPr bwMode="auto">
            <a:xfrm>
              <a:off x="1630363" y="3640138"/>
              <a:ext cx="309562" cy="349250"/>
            </a:xfrm>
            <a:custGeom>
              <a:avLst/>
              <a:gdLst>
                <a:gd name="T0" fmla="*/ 858 w 859"/>
                <a:gd name="T1" fmla="*/ 719 h 969"/>
                <a:gd name="T2" fmla="*/ 388 w 859"/>
                <a:gd name="T3" fmla="*/ 968 h 969"/>
                <a:gd name="T4" fmla="*/ 0 w 859"/>
                <a:gd name="T5" fmla="*/ 262 h 969"/>
                <a:gd name="T6" fmla="*/ 471 w 859"/>
                <a:gd name="T7" fmla="*/ 0 h 969"/>
                <a:gd name="T8" fmla="*/ 858 w 859"/>
                <a:gd name="T9" fmla="*/ 71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969">
                  <a:moveTo>
                    <a:pt x="858" y="719"/>
                  </a:moveTo>
                  <a:lnTo>
                    <a:pt x="388" y="968"/>
                  </a:lnTo>
                  <a:lnTo>
                    <a:pt x="0" y="262"/>
                  </a:lnTo>
                  <a:lnTo>
                    <a:pt x="471" y="0"/>
                  </a:lnTo>
                  <a:lnTo>
                    <a:pt x="858" y="719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šḻïďè">
              <a:extLst>
                <a:ext uri="{FF2B5EF4-FFF2-40B4-BE49-F238E27FC236}">
                  <a16:creationId xmlns:a16="http://schemas.microsoft.com/office/drawing/2014/main" id="{A4E165F3-E907-4BAE-8473-06BAFE9F29FB}"/>
                </a:ext>
              </a:extLst>
            </p:cNvPr>
            <p:cNvSpPr/>
            <p:nvPr/>
          </p:nvSpPr>
          <p:spPr bwMode="auto">
            <a:xfrm>
              <a:off x="1346200" y="3708400"/>
              <a:ext cx="428625" cy="477838"/>
            </a:xfrm>
            <a:custGeom>
              <a:avLst/>
              <a:gdLst>
                <a:gd name="T0" fmla="*/ 1038 w 1191"/>
                <a:gd name="T1" fmla="*/ 651 h 1329"/>
                <a:gd name="T2" fmla="*/ 968 w 1191"/>
                <a:gd name="T3" fmla="*/ 1121 h 1329"/>
                <a:gd name="T4" fmla="*/ 927 w 1191"/>
                <a:gd name="T5" fmla="*/ 1135 h 1329"/>
                <a:gd name="T6" fmla="*/ 567 w 1191"/>
                <a:gd name="T7" fmla="*/ 1328 h 1329"/>
                <a:gd name="T8" fmla="*/ 0 w 1191"/>
                <a:gd name="T9" fmla="*/ 250 h 1329"/>
                <a:gd name="T10" fmla="*/ 526 w 1191"/>
                <a:gd name="T11" fmla="*/ 0 h 1329"/>
                <a:gd name="T12" fmla="*/ 803 w 1191"/>
                <a:gd name="T13" fmla="*/ 222 h 1329"/>
                <a:gd name="T14" fmla="*/ 803 w 1191"/>
                <a:gd name="T15" fmla="*/ 222 h 1329"/>
                <a:gd name="T16" fmla="*/ 844 w 1191"/>
                <a:gd name="T17" fmla="*/ 291 h 1329"/>
                <a:gd name="T18" fmla="*/ 1038 w 1191"/>
                <a:gd name="T19" fmla="*/ 651 h 1329"/>
                <a:gd name="T20" fmla="*/ 1038 w 1191"/>
                <a:gd name="T21" fmla="*/ 651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1" h="1329">
                  <a:moveTo>
                    <a:pt x="1038" y="651"/>
                  </a:moveTo>
                  <a:cubicBezTo>
                    <a:pt x="1038" y="651"/>
                    <a:pt x="1190" y="927"/>
                    <a:pt x="968" y="1121"/>
                  </a:cubicBezTo>
                  <a:cubicBezTo>
                    <a:pt x="968" y="1121"/>
                    <a:pt x="968" y="1121"/>
                    <a:pt x="927" y="1135"/>
                  </a:cubicBezTo>
                  <a:cubicBezTo>
                    <a:pt x="927" y="1135"/>
                    <a:pt x="927" y="1135"/>
                    <a:pt x="567" y="1328"/>
                  </a:cubicBezTo>
                  <a:cubicBezTo>
                    <a:pt x="567" y="1328"/>
                    <a:pt x="567" y="1328"/>
                    <a:pt x="0" y="250"/>
                  </a:cubicBezTo>
                  <a:cubicBezTo>
                    <a:pt x="0" y="250"/>
                    <a:pt x="0" y="250"/>
                    <a:pt x="526" y="0"/>
                  </a:cubicBezTo>
                  <a:cubicBezTo>
                    <a:pt x="581" y="0"/>
                    <a:pt x="706" y="42"/>
                    <a:pt x="803" y="222"/>
                  </a:cubicBezTo>
                  <a:lnTo>
                    <a:pt x="803" y="222"/>
                  </a:lnTo>
                  <a:cubicBezTo>
                    <a:pt x="816" y="235"/>
                    <a:pt x="830" y="263"/>
                    <a:pt x="844" y="291"/>
                  </a:cubicBezTo>
                  <a:cubicBezTo>
                    <a:pt x="844" y="291"/>
                    <a:pt x="844" y="291"/>
                    <a:pt x="1038" y="651"/>
                  </a:cubicBezTo>
                  <a:lnTo>
                    <a:pt x="1038" y="651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şḻide">
              <a:extLst>
                <a:ext uri="{FF2B5EF4-FFF2-40B4-BE49-F238E27FC236}">
                  <a16:creationId xmlns:a16="http://schemas.microsoft.com/office/drawing/2014/main" id="{93DD1429-F1AC-4189-AED0-02DC150DB130}"/>
                </a:ext>
              </a:extLst>
            </p:cNvPr>
            <p:cNvSpPr/>
            <p:nvPr/>
          </p:nvSpPr>
          <p:spPr bwMode="auto">
            <a:xfrm>
              <a:off x="1192213" y="4067175"/>
              <a:ext cx="414337" cy="284163"/>
            </a:xfrm>
            <a:custGeom>
              <a:avLst/>
              <a:gdLst>
                <a:gd name="T0" fmla="*/ 1010 w 1149"/>
                <a:gd name="T1" fmla="*/ 0 h 790"/>
                <a:gd name="T2" fmla="*/ 1148 w 1149"/>
                <a:gd name="T3" fmla="*/ 250 h 790"/>
                <a:gd name="T4" fmla="*/ 139 w 1149"/>
                <a:gd name="T5" fmla="*/ 789 h 790"/>
                <a:gd name="T6" fmla="*/ 0 w 1149"/>
                <a:gd name="T7" fmla="*/ 540 h 790"/>
                <a:gd name="T8" fmla="*/ 1010 w 1149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790">
                  <a:moveTo>
                    <a:pt x="1010" y="0"/>
                  </a:moveTo>
                  <a:lnTo>
                    <a:pt x="1148" y="250"/>
                  </a:lnTo>
                  <a:lnTo>
                    <a:pt x="139" y="789"/>
                  </a:lnTo>
                  <a:lnTo>
                    <a:pt x="0" y="540"/>
                  </a:lnTo>
                  <a:lnTo>
                    <a:pt x="1010" y="0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ŝ1iḑê">
              <a:extLst>
                <a:ext uri="{FF2B5EF4-FFF2-40B4-BE49-F238E27FC236}">
                  <a16:creationId xmlns:a16="http://schemas.microsoft.com/office/drawing/2014/main" id="{1A4203DF-01CF-4E8B-83D4-28DCE40969BD}"/>
                </a:ext>
              </a:extLst>
            </p:cNvPr>
            <p:cNvSpPr/>
            <p:nvPr/>
          </p:nvSpPr>
          <p:spPr bwMode="auto">
            <a:xfrm>
              <a:off x="1192213" y="4067175"/>
              <a:ext cx="414337" cy="284163"/>
            </a:xfrm>
            <a:custGeom>
              <a:avLst/>
              <a:gdLst>
                <a:gd name="T0" fmla="*/ 1010 w 1149"/>
                <a:gd name="T1" fmla="*/ 0 h 790"/>
                <a:gd name="T2" fmla="*/ 1148 w 1149"/>
                <a:gd name="T3" fmla="*/ 250 h 790"/>
                <a:gd name="T4" fmla="*/ 139 w 1149"/>
                <a:gd name="T5" fmla="*/ 789 h 790"/>
                <a:gd name="T6" fmla="*/ 0 w 1149"/>
                <a:gd name="T7" fmla="*/ 540 h 790"/>
                <a:gd name="T8" fmla="*/ 1010 w 1149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790">
                  <a:moveTo>
                    <a:pt x="1010" y="0"/>
                  </a:moveTo>
                  <a:lnTo>
                    <a:pt x="1148" y="250"/>
                  </a:lnTo>
                  <a:lnTo>
                    <a:pt x="139" y="789"/>
                  </a:lnTo>
                  <a:lnTo>
                    <a:pt x="0" y="540"/>
                  </a:lnTo>
                  <a:lnTo>
                    <a:pt x="1010" y="0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ṡḷídê">
              <a:extLst>
                <a:ext uri="{FF2B5EF4-FFF2-40B4-BE49-F238E27FC236}">
                  <a16:creationId xmlns:a16="http://schemas.microsoft.com/office/drawing/2014/main" id="{2E00B8F1-EA20-46FA-B243-E5A5FFBCEE7E}"/>
                </a:ext>
              </a:extLst>
            </p:cNvPr>
            <p:cNvSpPr/>
            <p:nvPr/>
          </p:nvSpPr>
          <p:spPr bwMode="auto">
            <a:xfrm>
              <a:off x="1052513" y="3968750"/>
              <a:ext cx="503237" cy="338138"/>
            </a:xfrm>
            <a:custGeom>
              <a:avLst/>
              <a:gdLst>
                <a:gd name="T0" fmla="*/ 1259 w 1398"/>
                <a:gd name="T1" fmla="*/ 0 h 941"/>
                <a:gd name="T2" fmla="*/ 1397 w 1398"/>
                <a:gd name="T3" fmla="*/ 276 h 941"/>
                <a:gd name="T4" fmla="*/ 152 w 1398"/>
                <a:gd name="T5" fmla="*/ 940 h 941"/>
                <a:gd name="T6" fmla="*/ 0 w 1398"/>
                <a:gd name="T7" fmla="*/ 664 h 941"/>
                <a:gd name="T8" fmla="*/ 1259 w 1398"/>
                <a:gd name="T9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8" h="941">
                  <a:moveTo>
                    <a:pt x="1259" y="0"/>
                  </a:moveTo>
                  <a:lnTo>
                    <a:pt x="1397" y="276"/>
                  </a:lnTo>
                  <a:lnTo>
                    <a:pt x="152" y="940"/>
                  </a:lnTo>
                  <a:lnTo>
                    <a:pt x="0" y="664"/>
                  </a:lnTo>
                  <a:lnTo>
                    <a:pt x="1259" y="0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de">
              <a:extLst>
                <a:ext uri="{FF2B5EF4-FFF2-40B4-BE49-F238E27FC236}">
                  <a16:creationId xmlns:a16="http://schemas.microsoft.com/office/drawing/2014/main" id="{35BC9830-8DB2-4F99-9C83-CFCA4EBC97E3}"/>
                </a:ext>
              </a:extLst>
            </p:cNvPr>
            <p:cNvSpPr/>
            <p:nvPr/>
          </p:nvSpPr>
          <p:spPr bwMode="auto">
            <a:xfrm>
              <a:off x="1052513" y="3968750"/>
              <a:ext cx="503237" cy="338138"/>
            </a:xfrm>
            <a:custGeom>
              <a:avLst/>
              <a:gdLst>
                <a:gd name="T0" fmla="*/ 1259 w 1398"/>
                <a:gd name="T1" fmla="*/ 0 h 941"/>
                <a:gd name="T2" fmla="*/ 1397 w 1398"/>
                <a:gd name="T3" fmla="*/ 276 h 941"/>
                <a:gd name="T4" fmla="*/ 152 w 1398"/>
                <a:gd name="T5" fmla="*/ 940 h 941"/>
                <a:gd name="T6" fmla="*/ 0 w 1398"/>
                <a:gd name="T7" fmla="*/ 664 h 941"/>
                <a:gd name="T8" fmla="*/ 1259 w 1398"/>
                <a:gd name="T9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8" h="941">
                  <a:moveTo>
                    <a:pt x="1259" y="0"/>
                  </a:moveTo>
                  <a:lnTo>
                    <a:pt x="1397" y="276"/>
                  </a:lnTo>
                  <a:lnTo>
                    <a:pt x="152" y="940"/>
                  </a:lnTo>
                  <a:lnTo>
                    <a:pt x="0" y="664"/>
                  </a:lnTo>
                  <a:lnTo>
                    <a:pt x="1259" y="0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şļîḍe">
              <a:extLst>
                <a:ext uri="{FF2B5EF4-FFF2-40B4-BE49-F238E27FC236}">
                  <a16:creationId xmlns:a16="http://schemas.microsoft.com/office/drawing/2014/main" id="{CC02AD8E-CB6C-4EE0-8734-5FE5A7A16205}"/>
                </a:ext>
              </a:extLst>
            </p:cNvPr>
            <p:cNvSpPr/>
            <p:nvPr/>
          </p:nvSpPr>
          <p:spPr bwMode="auto">
            <a:xfrm>
              <a:off x="933450" y="3868738"/>
              <a:ext cx="573088" cy="374650"/>
            </a:xfrm>
            <a:custGeom>
              <a:avLst/>
              <a:gdLst>
                <a:gd name="T0" fmla="*/ 1438 w 1592"/>
                <a:gd name="T1" fmla="*/ 0 h 1039"/>
                <a:gd name="T2" fmla="*/ 1591 w 1592"/>
                <a:gd name="T3" fmla="*/ 277 h 1039"/>
                <a:gd name="T4" fmla="*/ 138 w 1592"/>
                <a:gd name="T5" fmla="*/ 1038 h 1039"/>
                <a:gd name="T6" fmla="*/ 0 w 1592"/>
                <a:gd name="T7" fmla="*/ 775 h 1039"/>
                <a:gd name="T8" fmla="*/ 1438 w 1592"/>
                <a:gd name="T9" fmla="*/ 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1039">
                  <a:moveTo>
                    <a:pt x="1438" y="0"/>
                  </a:moveTo>
                  <a:lnTo>
                    <a:pt x="1591" y="277"/>
                  </a:lnTo>
                  <a:lnTo>
                    <a:pt x="138" y="1038"/>
                  </a:lnTo>
                  <a:lnTo>
                    <a:pt x="0" y="775"/>
                  </a:lnTo>
                  <a:lnTo>
                    <a:pt x="1438" y="0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1îḑé">
              <a:extLst>
                <a:ext uri="{FF2B5EF4-FFF2-40B4-BE49-F238E27FC236}">
                  <a16:creationId xmlns:a16="http://schemas.microsoft.com/office/drawing/2014/main" id="{55E24061-48F0-4990-B335-05554D56167E}"/>
                </a:ext>
              </a:extLst>
            </p:cNvPr>
            <p:cNvSpPr/>
            <p:nvPr/>
          </p:nvSpPr>
          <p:spPr bwMode="auto">
            <a:xfrm>
              <a:off x="933450" y="3868738"/>
              <a:ext cx="573088" cy="374650"/>
            </a:xfrm>
            <a:custGeom>
              <a:avLst/>
              <a:gdLst>
                <a:gd name="T0" fmla="*/ 1438 w 1592"/>
                <a:gd name="T1" fmla="*/ 0 h 1039"/>
                <a:gd name="T2" fmla="*/ 1591 w 1592"/>
                <a:gd name="T3" fmla="*/ 277 h 1039"/>
                <a:gd name="T4" fmla="*/ 138 w 1592"/>
                <a:gd name="T5" fmla="*/ 1038 h 1039"/>
                <a:gd name="T6" fmla="*/ 0 w 1592"/>
                <a:gd name="T7" fmla="*/ 775 h 1039"/>
                <a:gd name="T8" fmla="*/ 1438 w 1592"/>
                <a:gd name="T9" fmla="*/ 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2" h="1039">
                  <a:moveTo>
                    <a:pt x="1438" y="0"/>
                  </a:moveTo>
                  <a:lnTo>
                    <a:pt x="1591" y="277"/>
                  </a:lnTo>
                  <a:lnTo>
                    <a:pt x="138" y="1038"/>
                  </a:lnTo>
                  <a:lnTo>
                    <a:pt x="0" y="775"/>
                  </a:lnTo>
                  <a:lnTo>
                    <a:pt x="1438" y="0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ṥľíďè">
              <a:extLst>
                <a:ext uri="{FF2B5EF4-FFF2-40B4-BE49-F238E27FC236}">
                  <a16:creationId xmlns:a16="http://schemas.microsoft.com/office/drawing/2014/main" id="{A003055F-67DD-459E-9DF4-3DD13E88E631}"/>
                </a:ext>
              </a:extLst>
            </p:cNvPr>
            <p:cNvSpPr/>
            <p:nvPr/>
          </p:nvSpPr>
          <p:spPr bwMode="auto">
            <a:xfrm>
              <a:off x="1157288" y="4246563"/>
              <a:ext cx="120650" cy="120650"/>
            </a:xfrm>
            <a:custGeom>
              <a:avLst/>
              <a:gdLst>
                <a:gd name="T0" fmla="*/ 96 w 333"/>
                <a:gd name="T1" fmla="*/ 42 h 333"/>
                <a:gd name="T2" fmla="*/ 96 w 333"/>
                <a:gd name="T3" fmla="*/ 42 h 333"/>
                <a:gd name="T4" fmla="*/ 290 w 333"/>
                <a:gd name="T5" fmla="*/ 97 h 333"/>
                <a:gd name="T6" fmla="*/ 235 w 333"/>
                <a:gd name="T7" fmla="*/ 291 h 333"/>
                <a:gd name="T8" fmla="*/ 41 w 333"/>
                <a:gd name="T9" fmla="*/ 236 h 333"/>
                <a:gd name="T10" fmla="*/ 96 w 333"/>
                <a:gd name="T11" fmla="*/ 4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33">
                  <a:moveTo>
                    <a:pt x="96" y="42"/>
                  </a:moveTo>
                  <a:lnTo>
                    <a:pt x="96" y="42"/>
                  </a:lnTo>
                  <a:cubicBezTo>
                    <a:pt x="166" y="0"/>
                    <a:pt x="262" y="28"/>
                    <a:pt x="290" y="97"/>
                  </a:cubicBezTo>
                  <a:cubicBezTo>
                    <a:pt x="332" y="166"/>
                    <a:pt x="304" y="249"/>
                    <a:pt x="235" y="291"/>
                  </a:cubicBezTo>
                  <a:cubicBezTo>
                    <a:pt x="166" y="332"/>
                    <a:pt x="82" y="305"/>
                    <a:pt x="41" y="236"/>
                  </a:cubicBezTo>
                  <a:cubicBezTo>
                    <a:pt x="0" y="166"/>
                    <a:pt x="27" y="70"/>
                    <a:pt x="96" y="42"/>
                  </a:cubicBez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ŝ1iḋè">
              <a:extLst>
                <a:ext uri="{FF2B5EF4-FFF2-40B4-BE49-F238E27FC236}">
                  <a16:creationId xmlns:a16="http://schemas.microsoft.com/office/drawing/2014/main" id="{4A1FD969-E3C8-42D7-A783-7F4AAA2983ED}"/>
                </a:ext>
              </a:extLst>
            </p:cNvPr>
            <p:cNvSpPr/>
            <p:nvPr/>
          </p:nvSpPr>
          <p:spPr bwMode="auto">
            <a:xfrm>
              <a:off x="1017588" y="4192588"/>
              <a:ext cx="130175" cy="130175"/>
            </a:xfrm>
            <a:custGeom>
              <a:avLst/>
              <a:gdLst>
                <a:gd name="T0" fmla="*/ 97 w 361"/>
                <a:gd name="T1" fmla="*/ 42 h 361"/>
                <a:gd name="T2" fmla="*/ 97 w 361"/>
                <a:gd name="T3" fmla="*/ 42 h 361"/>
                <a:gd name="T4" fmla="*/ 318 w 361"/>
                <a:gd name="T5" fmla="*/ 111 h 361"/>
                <a:gd name="T6" fmla="*/ 249 w 361"/>
                <a:gd name="T7" fmla="*/ 318 h 361"/>
                <a:gd name="T8" fmla="*/ 41 w 361"/>
                <a:gd name="T9" fmla="*/ 249 h 361"/>
                <a:gd name="T10" fmla="*/ 97 w 361"/>
                <a:gd name="T11" fmla="*/ 4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361">
                  <a:moveTo>
                    <a:pt x="97" y="42"/>
                  </a:moveTo>
                  <a:lnTo>
                    <a:pt x="97" y="42"/>
                  </a:lnTo>
                  <a:cubicBezTo>
                    <a:pt x="180" y="0"/>
                    <a:pt x="277" y="28"/>
                    <a:pt x="318" y="111"/>
                  </a:cubicBezTo>
                  <a:cubicBezTo>
                    <a:pt x="360" y="180"/>
                    <a:pt x="318" y="277"/>
                    <a:pt x="249" y="318"/>
                  </a:cubicBezTo>
                  <a:cubicBezTo>
                    <a:pt x="166" y="360"/>
                    <a:pt x="83" y="332"/>
                    <a:pt x="41" y="249"/>
                  </a:cubicBezTo>
                  <a:cubicBezTo>
                    <a:pt x="0" y="180"/>
                    <a:pt x="28" y="83"/>
                    <a:pt x="97" y="42"/>
                  </a:cubicBez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ṥḷiḓé">
              <a:extLst>
                <a:ext uri="{FF2B5EF4-FFF2-40B4-BE49-F238E27FC236}">
                  <a16:creationId xmlns:a16="http://schemas.microsoft.com/office/drawing/2014/main" id="{77BE119A-7183-4536-8544-C67995CB2F79}"/>
                </a:ext>
              </a:extLst>
            </p:cNvPr>
            <p:cNvSpPr/>
            <p:nvPr/>
          </p:nvSpPr>
          <p:spPr bwMode="auto">
            <a:xfrm>
              <a:off x="887413" y="4132263"/>
              <a:ext cx="125412" cy="130175"/>
            </a:xfrm>
            <a:custGeom>
              <a:avLst/>
              <a:gdLst>
                <a:gd name="T0" fmla="*/ 97 w 347"/>
                <a:gd name="T1" fmla="*/ 42 h 361"/>
                <a:gd name="T2" fmla="*/ 97 w 347"/>
                <a:gd name="T3" fmla="*/ 42 h 361"/>
                <a:gd name="T4" fmla="*/ 305 w 347"/>
                <a:gd name="T5" fmla="*/ 111 h 361"/>
                <a:gd name="T6" fmla="*/ 249 w 347"/>
                <a:gd name="T7" fmla="*/ 318 h 361"/>
                <a:gd name="T8" fmla="*/ 28 w 347"/>
                <a:gd name="T9" fmla="*/ 263 h 361"/>
                <a:gd name="T10" fmla="*/ 97 w 347"/>
                <a:gd name="T11" fmla="*/ 4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61">
                  <a:moveTo>
                    <a:pt x="97" y="42"/>
                  </a:moveTo>
                  <a:lnTo>
                    <a:pt x="97" y="42"/>
                  </a:lnTo>
                  <a:cubicBezTo>
                    <a:pt x="180" y="0"/>
                    <a:pt x="277" y="28"/>
                    <a:pt x="305" y="111"/>
                  </a:cubicBezTo>
                  <a:cubicBezTo>
                    <a:pt x="346" y="194"/>
                    <a:pt x="319" y="277"/>
                    <a:pt x="249" y="318"/>
                  </a:cubicBezTo>
                  <a:cubicBezTo>
                    <a:pt x="166" y="360"/>
                    <a:pt x="69" y="332"/>
                    <a:pt x="28" y="263"/>
                  </a:cubicBezTo>
                  <a:cubicBezTo>
                    <a:pt x="0" y="180"/>
                    <a:pt x="28" y="83"/>
                    <a:pt x="97" y="42"/>
                  </a:cubicBez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šḻïḍe">
              <a:extLst>
                <a:ext uri="{FF2B5EF4-FFF2-40B4-BE49-F238E27FC236}">
                  <a16:creationId xmlns:a16="http://schemas.microsoft.com/office/drawing/2014/main" id="{66C85E77-AB49-4A47-BA4F-293510410BDF}"/>
                </a:ext>
              </a:extLst>
            </p:cNvPr>
            <p:cNvSpPr/>
            <p:nvPr/>
          </p:nvSpPr>
          <p:spPr bwMode="auto">
            <a:xfrm>
              <a:off x="922338" y="4008438"/>
              <a:ext cx="104775" cy="100012"/>
            </a:xfrm>
            <a:custGeom>
              <a:avLst/>
              <a:gdLst>
                <a:gd name="T0" fmla="*/ 152 w 292"/>
                <a:gd name="T1" fmla="*/ 0 h 278"/>
                <a:gd name="T2" fmla="*/ 208 w 292"/>
                <a:gd name="T3" fmla="*/ 69 h 278"/>
                <a:gd name="T4" fmla="*/ 222 w 292"/>
                <a:gd name="T5" fmla="*/ 97 h 278"/>
                <a:gd name="T6" fmla="*/ 291 w 292"/>
                <a:gd name="T7" fmla="*/ 194 h 278"/>
                <a:gd name="T8" fmla="*/ 194 w 292"/>
                <a:gd name="T9" fmla="*/ 263 h 278"/>
                <a:gd name="T10" fmla="*/ 180 w 292"/>
                <a:gd name="T11" fmla="*/ 263 h 278"/>
                <a:gd name="T12" fmla="*/ 138 w 292"/>
                <a:gd name="T13" fmla="*/ 277 h 278"/>
                <a:gd name="T14" fmla="*/ 28 w 292"/>
                <a:gd name="T15" fmla="*/ 208 h 278"/>
                <a:gd name="T16" fmla="*/ 56 w 292"/>
                <a:gd name="T17" fmla="*/ 56 h 278"/>
                <a:gd name="T18" fmla="*/ 56 w 292"/>
                <a:gd name="T19" fmla="*/ 56 h 278"/>
                <a:gd name="T20" fmla="*/ 56 w 292"/>
                <a:gd name="T21" fmla="*/ 56 h 278"/>
                <a:gd name="T22" fmla="*/ 69 w 292"/>
                <a:gd name="T23" fmla="*/ 42 h 278"/>
                <a:gd name="T24" fmla="*/ 83 w 292"/>
                <a:gd name="T25" fmla="*/ 42 h 278"/>
                <a:gd name="T26" fmla="*/ 152 w 292"/>
                <a:gd name="T27" fmla="*/ 0 h 278"/>
                <a:gd name="T28" fmla="*/ 152 w 292"/>
                <a:gd name="T2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2" h="278">
                  <a:moveTo>
                    <a:pt x="152" y="0"/>
                  </a:moveTo>
                  <a:cubicBezTo>
                    <a:pt x="152" y="0"/>
                    <a:pt x="180" y="42"/>
                    <a:pt x="208" y="69"/>
                  </a:cubicBezTo>
                  <a:cubicBezTo>
                    <a:pt x="222" y="84"/>
                    <a:pt x="222" y="97"/>
                    <a:pt x="222" y="97"/>
                  </a:cubicBezTo>
                  <a:cubicBezTo>
                    <a:pt x="263" y="139"/>
                    <a:pt x="291" y="180"/>
                    <a:pt x="291" y="194"/>
                  </a:cubicBezTo>
                  <a:cubicBezTo>
                    <a:pt x="291" y="194"/>
                    <a:pt x="291" y="194"/>
                    <a:pt x="194" y="263"/>
                  </a:cubicBezTo>
                  <a:cubicBezTo>
                    <a:pt x="194" y="263"/>
                    <a:pt x="194" y="263"/>
                    <a:pt x="180" y="263"/>
                  </a:cubicBezTo>
                  <a:cubicBezTo>
                    <a:pt x="166" y="277"/>
                    <a:pt x="152" y="277"/>
                    <a:pt x="138" y="277"/>
                  </a:cubicBezTo>
                  <a:cubicBezTo>
                    <a:pt x="97" y="277"/>
                    <a:pt x="42" y="250"/>
                    <a:pt x="28" y="208"/>
                  </a:cubicBezTo>
                  <a:cubicBezTo>
                    <a:pt x="0" y="153"/>
                    <a:pt x="14" y="84"/>
                    <a:pt x="56" y="56"/>
                  </a:cubicBezTo>
                  <a:lnTo>
                    <a:pt x="56" y="56"/>
                  </a:lnTo>
                  <a:lnTo>
                    <a:pt x="56" y="56"/>
                  </a:lnTo>
                  <a:cubicBezTo>
                    <a:pt x="69" y="56"/>
                    <a:pt x="69" y="56"/>
                    <a:pt x="69" y="42"/>
                  </a:cubicBezTo>
                  <a:lnTo>
                    <a:pt x="83" y="42"/>
                  </a:lnTo>
                  <a:cubicBezTo>
                    <a:pt x="83" y="42"/>
                    <a:pt x="83" y="42"/>
                    <a:pt x="152" y="0"/>
                  </a:cubicBezTo>
                  <a:lnTo>
                    <a:pt x="152" y="0"/>
                  </a:lnTo>
                </a:path>
              </a:pathLst>
            </a:custGeom>
            <a:solidFill>
              <a:srgbClr val="EEC4A8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$lïḋê">
              <a:extLst>
                <a:ext uri="{FF2B5EF4-FFF2-40B4-BE49-F238E27FC236}">
                  <a16:creationId xmlns:a16="http://schemas.microsoft.com/office/drawing/2014/main" id="{C4EF1EF0-0C3C-4623-BEFC-9EC3964CB00C}"/>
                </a:ext>
              </a:extLst>
            </p:cNvPr>
            <p:cNvSpPr/>
            <p:nvPr/>
          </p:nvSpPr>
          <p:spPr bwMode="auto">
            <a:xfrm>
              <a:off x="1003300" y="4206875"/>
              <a:ext cx="4763" cy="4763"/>
            </a:xfrm>
            <a:custGeom>
              <a:avLst/>
              <a:gdLst>
                <a:gd name="T0" fmla="*/ 13 w 14"/>
                <a:gd name="T1" fmla="*/ 0 h 15"/>
                <a:gd name="T2" fmla="*/ 13 w 14"/>
                <a:gd name="T3" fmla="*/ 14 h 15"/>
                <a:gd name="T4" fmla="*/ 0 w 14"/>
                <a:gd name="T5" fmla="*/ 14 h 15"/>
                <a:gd name="T6" fmla="*/ 13 w 14"/>
                <a:gd name="T7" fmla="*/ 0 h 15"/>
                <a:gd name="T8" fmla="*/ 13 w 1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3" y="0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0" y="14"/>
                  </a:cubicBezTo>
                  <a:cubicBezTo>
                    <a:pt x="0" y="14"/>
                    <a:pt x="13" y="14"/>
                    <a:pt x="13" y="0"/>
                  </a:cubicBezTo>
                  <a:lnTo>
                    <a:pt x="13" y="0"/>
                  </a:lnTo>
                </a:path>
              </a:pathLst>
            </a:custGeom>
            <a:solidFill>
              <a:srgbClr val="EEC4A8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ŝḻíḑé">
              <a:extLst>
                <a:ext uri="{FF2B5EF4-FFF2-40B4-BE49-F238E27FC236}">
                  <a16:creationId xmlns:a16="http://schemas.microsoft.com/office/drawing/2014/main" id="{9FF3C58B-7C75-4611-A2EA-1C935B68C861}"/>
                </a:ext>
              </a:extLst>
            </p:cNvPr>
            <p:cNvSpPr/>
            <p:nvPr/>
          </p:nvSpPr>
          <p:spPr bwMode="auto">
            <a:xfrm>
              <a:off x="903288" y="4141788"/>
              <a:ext cx="104775" cy="100012"/>
            </a:xfrm>
            <a:custGeom>
              <a:avLst/>
              <a:gdLst>
                <a:gd name="T0" fmla="*/ 152 w 291"/>
                <a:gd name="T1" fmla="*/ 0 h 278"/>
                <a:gd name="T2" fmla="*/ 207 w 291"/>
                <a:gd name="T3" fmla="*/ 69 h 278"/>
                <a:gd name="T4" fmla="*/ 221 w 291"/>
                <a:gd name="T5" fmla="*/ 97 h 278"/>
                <a:gd name="T6" fmla="*/ 290 w 291"/>
                <a:gd name="T7" fmla="*/ 180 h 278"/>
                <a:gd name="T8" fmla="*/ 277 w 291"/>
                <a:gd name="T9" fmla="*/ 194 h 278"/>
                <a:gd name="T10" fmla="*/ 193 w 291"/>
                <a:gd name="T11" fmla="*/ 249 h 278"/>
                <a:gd name="T12" fmla="*/ 180 w 291"/>
                <a:gd name="T13" fmla="*/ 263 h 278"/>
                <a:gd name="T14" fmla="*/ 138 w 291"/>
                <a:gd name="T15" fmla="*/ 277 h 278"/>
                <a:gd name="T16" fmla="*/ 27 w 291"/>
                <a:gd name="T17" fmla="*/ 208 h 278"/>
                <a:gd name="T18" fmla="*/ 69 w 291"/>
                <a:gd name="T19" fmla="*/ 55 h 278"/>
                <a:gd name="T20" fmla="*/ 69 w 291"/>
                <a:gd name="T21" fmla="*/ 55 h 278"/>
                <a:gd name="T22" fmla="*/ 69 w 291"/>
                <a:gd name="T23" fmla="*/ 55 h 278"/>
                <a:gd name="T24" fmla="*/ 69 w 291"/>
                <a:gd name="T25" fmla="*/ 55 h 278"/>
                <a:gd name="T26" fmla="*/ 83 w 291"/>
                <a:gd name="T27" fmla="*/ 42 h 278"/>
                <a:gd name="T28" fmla="*/ 152 w 291"/>
                <a:gd name="T29" fmla="*/ 0 h 278"/>
                <a:gd name="T30" fmla="*/ 152 w 291"/>
                <a:gd name="T3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278">
                  <a:moveTo>
                    <a:pt x="152" y="0"/>
                  </a:moveTo>
                  <a:cubicBezTo>
                    <a:pt x="152" y="0"/>
                    <a:pt x="180" y="42"/>
                    <a:pt x="207" y="69"/>
                  </a:cubicBezTo>
                  <a:cubicBezTo>
                    <a:pt x="221" y="83"/>
                    <a:pt x="221" y="97"/>
                    <a:pt x="221" y="97"/>
                  </a:cubicBezTo>
                  <a:cubicBezTo>
                    <a:pt x="249" y="138"/>
                    <a:pt x="277" y="166"/>
                    <a:pt x="290" y="180"/>
                  </a:cubicBezTo>
                  <a:cubicBezTo>
                    <a:pt x="290" y="194"/>
                    <a:pt x="277" y="194"/>
                    <a:pt x="277" y="194"/>
                  </a:cubicBezTo>
                  <a:cubicBezTo>
                    <a:pt x="277" y="194"/>
                    <a:pt x="277" y="194"/>
                    <a:pt x="193" y="249"/>
                  </a:cubicBezTo>
                  <a:cubicBezTo>
                    <a:pt x="193" y="249"/>
                    <a:pt x="193" y="263"/>
                    <a:pt x="180" y="263"/>
                  </a:cubicBezTo>
                  <a:cubicBezTo>
                    <a:pt x="166" y="263"/>
                    <a:pt x="152" y="277"/>
                    <a:pt x="138" y="277"/>
                  </a:cubicBezTo>
                  <a:cubicBezTo>
                    <a:pt x="97" y="277"/>
                    <a:pt x="55" y="249"/>
                    <a:pt x="27" y="208"/>
                  </a:cubicBezTo>
                  <a:cubicBezTo>
                    <a:pt x="0" y="152"/>
                    <a:pt x="14" y="83"/>
                    <a:pt x="69" y="55"/>
                  </a:cubicBezTo>
                  <a:lnTo>
                    <a:pt x="69" y="55"/>
                  </a:lnTo>
                  <a:lnTo>
                    <a:pt x="69" y="55"/>
                  </a:lnTo>
                  <a:lnTo>
                    <a:pt x="69" y="55"/>
                  </a:ln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152" y="0"/>
                  </a:cubicBezTo>
                  <a:lnTo>
                    <a:pt x="152" y="0"/>
                  </a:lnTo>
                </a:path>
              </a:pathLst>
            </a:custGeom>
            <a:solidFill>
              <a:srgbClr val="EEC4A8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ṧľíďè">
              <a:extLst>
                <a:ext uri="{FF2B5EF4-FFF2-40B4-BE49-F238E27FC236}">
                  <a16:creationId xmlns:a16="http://schemas.microsoft.com/office/drawing/2014/main" id="{380118CD-8D71-4484-A656-C779E32C5C67}"/>
                </a:ext>
              </a:extLst>
            </p:cNvPr>
            <p:cNvSpPr/>
            <p:nvPr/>
          </p:nvSpPr>
          <p:spPr bwMode="auto">
            <a:xfrm>
              <a:off x="1087438" y="4197350"/>
              <a:ext cx="50800" cy="69850"/>
            </a:xfrm>
            <a:custGeom>
              <a:avLst/>
              <a:gdLst>
                <a:gd name="T0" fmla="*/ 138 w 139"/>
                <a:gd name="T1" fmla="*/ 180 h 195"/>
                <a:gd name="T2" fmla="*/ 138 w 139"/>
                <a:gd name="T3" fmla="*/ 194 h 195"/>
                <a:gd name="T4" fmla="*/ 137 w 139"/>
                <a:gd name="T5" fmla="*/ 194 h 195"/>
                <a:gd name="T6" fmla="*/ 138 w 139"/>
                <a:gd name="T7" fmla="*/ 180 h 195"/>
                <a:gd name="T8" fmla="*/ 13 w 139"/>
                <a:gd name="T9" fmla="*/ 14 h 195"/>
                <a:gd name="T10" fmla="*/ 0 w 139"/>
                <a:gd name="T11" fmla="*/ 14 h 195"/>
                <a:gd name="T12" fmla="*/ 13 w 139"/>
                <a:gd name="T13" fmla="*/ 0 h 195"/>
                <a:gd name="T14" fmla="*/ 13 w 139"/>
                <a:gd name="T15" fmla="*/ 1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95">
                  <a:moveTo>
                    <a:pt x="138" y="180"/>
                  </a:moveTo>
                  <a:lnTo>
                    <a:pt x="138" y="194"/>
                  </a:lnTo>
                  <a:lnTo>
                    <a:pt x="137" y="194"/>
                  </a:lnTo>
                  <a:cubicBezTo>
                    <a:pt x="138" y="190"/>
                    <a:pt x="138" y="185"/>
                    <a:pt x="138" y="180"/>
                  </a:cubicBezTo>
                  <a:close/>
                  <a:moveTo>
                    <a:pt x="13" y="14"/>
                  </a:moveTo>
                  <a:lnTo>
                    <a:pt x="0" y="14"/>
                  </a:lnTo>
                  <a:lnTo>
                    <a:pt x="13" y="0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EEC4A8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ḷiḍê">
              <a:extLst>
                <a:ext uri="{FF2B5EF4-FFF2-40B4-BE49-F238E27FC236}">
                  <a16:creationId xmlns:a16="http://schemas.microsoft.com/office/drawing/2014/main" id="{F9F64E36-7EDC-4669-A981-11DE9C627FB0}"/>
                </a:ext>
              </a:extLst>
            </p:cNvPr>
            <p:cNvSpPr/>
            <p:nvPr/>
          </p:nvSpPr>
          <p:spPr bwMode="auto">
            <a:xfrm>
              <a:off x="1031875" y="4202113"/>
              <a:ext cx="104775" cy="95250"/>
            </a:xfrm>
            <a:custGeom>
              <a:avLst/>
              <a:gdLst>
                <a:gd name="T0" fmla="*/ 153 w 292"/>
                <a:gd name="T1" fmla="*/ 0 h 264"/>
                <a:gd name="T2" fmla="*/ 166 w 292"/>
                <a:gd name="T3" fmla="*/ 0 h 264"/>
                <a:gd name="T4" fmla="*/ 208 w 292"/>
                <a:gd name="T5" fmla="*/ 69 h 264"/>
                <a:gd name="T6" fmla="*/ 236 w 292"/>
                <a:gd name="T7" fmla="*/ 97 h 264"/>
                <a:gd name="T8" fmla="*/ 291 w 292"/>
                <a:gd name="T9" fmla="*/ 166 h 264"/>
                <a:gd name="T10" fmla="*/ 277 w 292"/>
                <a:gd name="T11" fmla="*/ 194 h 264"/>
                <a:gd name="T12" fmla="*/ 208 w 292"/>
                <a:gd name="T13" fmla="*/ 249 h 264"/>
                <a:gd name="T14" fmla="*/ 194 w 292"/>
                <a:gd name="T15" fmla="*/ 249 h 264"/>
                <a:gd name="T16" fmla="*/ 139 w 292"/>
                <a:gd name="T17" fmla="*/ 263 h 264"/>
                <a:gd name="T18" fmla="*/ 28 w 292"/>
                <a:gd name="T19" fmla="*/ 194 h 264"/>
                <a:gd name="T20" fmla="*/ 70 w 292"/>
                <a:gd name="T21" fmla="*/ 42 h 264"/>
                <a:gd name="T22" fmla="*/ 70 w 292"/>
                <a:gd name="T23" fmla="*/ 42 h 264"/>
                <a:gd name="T24" fmla="*/ 70 w 292"/>
                <a:gd name="T25" fmla="*/ 42 h 264"/>
                <a:gd name="T26" fmla="*/ 70 w 292"/>
                <a:gd name="T27" fmla="*/ 42 h 264"/>
                <a:gd name="T28" fmla="*/ 84 w 292"/>
                <a:gd name="T29" fmla="*/ 28 h 264"/>
                <a:gd name="T30" fmla="*/ 153 w 292"/>
                <a:gd name="T31" fmla="*/ 0 h 264"/>
                <a:gd name="T32" fmla="*/ 153 w 292"/>
                <a:gd name="T3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2" h="264">
                  <a:moveTo>
                    <a:pt x="153" y="0"/>
                  </a:moveTo>
                  <a:lnTo>
                    <a:pt x="166" y="0"/>
                  </a:lnTo>
                  <a:cubicBezTo>
                    <a:pt x="166" y="14"/>
                    <a:pt x="194" y="28"/>
                    <a:pt x="208" y="69"/>
                  </a:cubicBezTo>
                  <a:cubicBezTo>
                    <a:pt x="222" y="69"/>
                    <a:pt x="222" y="83"/>
                    <a:pt x="236" y="97"/>
                  </a:cubicBezTo>
                  <a:cubicBezTo>
                    <a:pt x="250" y="124"/>
                    <a:pt x="277" y="152"/>
                    <a:pt x="291" y="166"/>
                  </a:cubicBezTo>
                  <a:cubicBezTo>
                    <a:pt x="291" y="180"/>
                    <a:pt x="291" y="194"/>
                    <a:pt x="277" y="194"/>
                  </a:cubicBezTo>
                  <a:cubicBezTo>
                    <a:pt x="277" y="194"/>
                    <a:pt x="277" y="194"/>
                    <a:pt x="208" y="249"/>
                  </a:cubicBezTo>
                  <a:cubicBezTo>
                    <a:pt x="194" y="249"/>
                    <a:pt x="194" y="249"/>
                    <a:pt x="194" y="249"/>
                  </a:cubicBezTo>
                  <a:cubicBezTo>
                    <a:pt x="166" y="263"/>
                    <a:pt x="153" y="263"/>
                    <a:pt x="139" y="263"/>
                  </a:cubicBezTo>
                  <a:cubicBezTo>
                    <a:pt x="97" y="263"/>
                    <a:pt x="56" y="235"/>
                    <a:pt x="28" y="194"/>
                  </a:cubicBezTo>
                  <a:cubicBezTo>
                    <a:pt x="0" y="138"/>
                    <a:pt x="14" y="83"/>
                    <a:pt x="70" y="42"/>
                  </a:cubicBezTo>
                  <a:lnTo>
                    <a:pt x="70" y="42"/>
                  </a:lnTo>
                  <a:lnTo>
                    <a:pt x="70" y="42"/>
                  </a:lnTo>
                  <a:lnTo>
                    <a:pt x="70" y="42"/>
                  </a:lnTo>
                  <a:cubicBezTo>
                    <a:pt x="84" y="42"/>
                    <a:pt x="84" y="28"/>
                    <a:pt x="84" y="28"/>
                  </a:cubicBezTo>
                  <a:cubicBezTo>
                    <a:pt x="84" y="28"/>
                    <a:pt x="84" y="28"/>
                    <a:pt x="153" y="0"/>
                  </a:cubicBezTo>
                  <a:lnTo>
                    <a:pt x="153" y="0"/>
                  </a:lnTo>
                </a:path>
              </a:pathLst>
            </a:custGeom>
            <a:solidFill>
              <a:srgbClr val="EEC4A8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ŝ1íďé">
              <a:extLst>
                <a:ext uri="{FF2B5EF4-FFF2-40B4-BE49-F238E27FC236}">
                  <a16:creationId xmlns:a16="http://schemas.microsoft.com/office/drawing/2014/main" id="{3D6E84A0-B95A-4128-BB5F-886AC73E6663}"/>
                </a:ext>
              </a:extLst>
            </p:cNvPr>
            <p:cNvSpPr/>
            <p:nvPr/>
          </p:nvSpPr>
          <p:spPr bwMode="auto">
            <a:xfrm>
              <a:off x="1262063" y="4316413"/>
              <a:ext cx="9525" cy="11112"/>
            </a:xfrm>
            <a:custGeom>
              <a:avLst/>
              <a:gdLst>
                <a:gd name="T0" fmla="*/ 14 w 28"/>
                <a:gd name="T1" fmla="*/ 0 h 29"/>
                <a:gd name="T2" fmla="*/ 27 w 28"/>
                <a:gd name="T3" fmla="*/ 14 h 29"/>
                <a:gd name="T4" fmla="*/ 0 w 28"/>
                <a:gd name="T5" fmla="*/ 28 h 29"/>
                <a:gd name="T6" fmla="*/ 14 w 28"/>
                <a:gd name="T7" fmla="*/ 0 h 29"/>
                <a:gd name="T8" fmla="*/ 14 w 2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4" y="0"/>
                  </a:moveTo>
                  <a:cubicBezTo>
                    <a:pt x="14" y="14"/>
                    <a:pt x="27" y="14"/>
                    <a:pt x="27" y="14"/>
                  </a:cubicBezTo>
                  <a:cubicBezTo>
                    <a:pt x="27" y="14"/>
                    <a:pt x="27" y="14"/>
                    <a:pt x="0" y="28"/>
                  </a:cubicBezTo>
                  <a:cubicBezTo>
                    <a:pt x="14" y="14"/>
                    <a:pt x="14" y="14"/>
                    <a:pt x="14" y="0"/>
                  </a:cubicBezTo>
                  <a:lnTo>
                    <a:pt x="14" y="0"/>
                  </a:lnTo>
                </a:path>
              </a:pathLst>
            </a:custGeom>
            <a:solidFill>
              <a:srgbClr val="EEC4A8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ş1iḓé">
              <a:extLst>
                <a:ext uri="{FF2B5EF4-FFF2-40B4-BE49-F238E27FC236}">
                  <a16:creationId xmlns:a16="http://schemas.microsoft.com/office/drawing/2014/main" id="{768A639D-7845-468D-A2D2-ECAE0F73315D}"/>
                </a:ext>
              </a:extLst>
            </p:cNvPr>
            <p:cNvSpPr/>
            <p:nvPr/>
          </p:nvSpPr>
          <p:spPr bwMode="auto">
            <a:xfrm>
              <a:off x="1176338" y="4262438"/>
              <a:ext cx="90487" cy="85725"/>
            </a:xfrm>
            <a:custGeom>
              <a:avLst/>
              <a:gdLst>
                <a:gd name="T0" fmla="*/ 139 w 251"/>
                <a:gd name="T1" fmla="*/ 0 h 236"/>
                <a:gd name="T2" fmla="*/ 181 w 251"/>
                <a:gd name="T3" fmla="*/ 69 h 236"/>
                <a:gd name="T4" fmla="*/ 208 w 251"/>
                <a:gd name="T5" fmla="*/ 83 h 236"/>
                <a:gd name="T6" fmla="*/ 250 w 251"/>
                <a:gd name="T7" fmla="*/ 152 h 236"/>
                <a:gd name="T8" fmla="*/ 236 w 251"/>
                <a:gd name="T9" fmla="*/ 180 h 236"/>
                <a:gd name="T10" fmla="*/ 181 w 251"/>
                <a:gd name="T11" fmla="*/ 221 h 236"/>
                <a:gd name="T12" fmla="*/ 167 w 251"/>
                <a:gd name="T13" fmla="*/ 235 h 236"/>
                <a:gd name="T14" fmla="*/ 125 w 251"/>
                <a:gd name="T15" fmla="*/ 235 h 236"/>
                <a:gd name="T16" fmla="*/ 28 w 251"/>
                <a:gd name="T17" fmla="*/ 180 h 236"/>
                <a:gd name="T18" fmla="*/ 56 w 251"/>
                <a:gd name="T19" fmla="*/ 42 h 236"/>
                <a:gd name="T20" fmla="*/ 56 w 251"/>
                <a:gd name="T21" fmla="*/ 42 h 236"/>
                <a:gd name="T22" fmla="*/ 56 w 251"/>
                <a:gd name="T23" fmla="*/ 42 h 236"/>
                <a:gd name="T24" fmla="*/ 70 w 251"/>
                <a:gd name="T25" fmla="*/ 42 h 236"/>
                <a:gd name="T26" fmla="*/ 70 w 251"/>
                <a:gd name="T27" fmla="*/ 42 h 236"/>
                <a:gd name="T28" fmla="*/ 139 w 251"/>
                <a:gd name="T29" fmla="*/ 0 h 236"/>
                <a:gd name="T30" fmla="*/ 139 w 251"/>
                <a:gd name="T3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1" h="236">
                  <a:moveTo>
                    <a:pt x="139" y="0"/>
                  </a:moveTo>
                  <a:cubicBezTo>
                    <a:pt x="139" y="0"/>
                    <a:pt x="167" y="28"/>
                    <a:pt x="181" y="69"/>
                  </a:cubicBezTo>
                  <a:cubicBezTo>
                    <a:pt x="194" y="69"/>
                    <a:pt x="194" y="83"/>
                    <a:pt x="208" y="83"/>
                  </a:cubicBezTo>
                  <a:cubicBezTo>
                    <a:pt x="222" y="111"/>
                    <a:pt x="236" y="138"/>
                    <a:pt x="250" y="152"/>
                  </a:cubicBezTo>
                  <a:cubicBezTo>
                    <a:pt x="250" y="166"/>
                    <a:pt x="250" y="166"/>
                    <a:pt x="236" y="180"/>
                  </a:cubicBezTo>
                  <a:cubicBezTo>
                    <a:pt x="236" y="180"/>
                    <a:pt x="236" y="180"/>
                    <a:pt x="181" y="221"/>
                  </a:cubicBezTo>
                  <a:cubicBezTo>
                    <a:pt x="167" y="221"/>
                    <a:pt x="167" y="221"/>
                    <a:pt x="167" y="235"/>
                  </a:cubicBezTo>
                  <a:cubicBezTo>
                    <a:pt x="153" y="235"/>
                    <a:pt x="139" y="235"/>
                    <a:pt x="125" y="235"/>
                  </a:cubicBezTo>
                  <a:cubicBezTo>
                    <a:pt x="84" y="235"/>
                    <a:pt x="42" y="221"/>
                    <a:pt x="28" y="180"/>
                  </a:cubicBezTo>
                  <a:cubicBezTo>
                    <a:pt x="0" y="138"/>
                    <a:pt x="15" y="69"/>
                    <a:pt x="56" y="42"/>
                  </a:cubicBezTo>
                  <a:lnTo>
                    <a:pt x="56" y="42"/>
                  </a:lnTo>
                  <a:lnTo>
                    <a:pt x="56" y="42"/>
                  </a:lnTo>
                  <a:lnTo>
                    <a:pt x="70" y="42"/>
                  </a:lnTo>
                  <a:lnTo>
                    <a:pt x="70" y="42"/>
                  </a:lnTo>
                  <a:cubicBezTo>
                    <a:pt x="70" y="42"/>
                    <a:pt x="70" y="42"/>
                    <a:pt x="139" y="0"/>
                  </a:cubicBezTo>
                  <a:lnTo>
                    <a:pt x="139" y="0"/>
                  </a:lnTo>
                </a:path>
              </a:pathLst>
            </a:custGeom>
            <a:solidFill>
              <a:srgbClr val="EEC4A8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ṡľiḑè">
              <a:extLst>
                <a:ext uri="{FF2B5EF4-FFF2-40B4-BE49-F238E27FC236}">
                  <a16:creationId xmlns:a16="http://schemas.microsoft.com/office/drawing/2014/main" id="{33539ADE-692C-405D-8CF3-F39470A510D7}"/>
                </a:ext>
              </a:extLst>
            </p:cNvPr>
            <p:cNvSpPr/>
            <p:nvPr/>
          </p:nvSpPr>
          <p:spPr bwMode="auto">
            <a:xfrm>
              <a:off x="1166813" y="3689350"/>
              <a:ext cx="368300" cy="134938"/>
            </a:xfrm>
            <a:custGeom>
              <a:avLst/>
              <a:gdLst>
                <a:gd name="T0" fmla="*/ 927 w 1025"/>
                <a:gd name="T1" fmla="*/ 111 h 375"/>
                <a:gd name="T2" fmla="*/ 996 w 1025"/>
                <a:gd name="T3" fmla="*/ 263 h 375"/>
                <a:gd name="T4" fmla="*/ 816 w 1025"/>
                <a:gd name="T5" fmla="*/ 374 h 375"/>
                <a:gd name="T6" fmla="*/ 526 w 1025"/>
                <a:gd name="T7" fmla="*/ 360 h 375"/>
                <a:gd name="T8" fmla="*/ 429 w 1025"/>
                <a:gd name="T9" fmla="*/ 346 h 375"/>
                <a:gd name="T10" fmla="*/ 305 w 1025"/>
                <a:gd name="T11" fmla="*/ 332 h 375"/>
                <a:gd name="T12" fmla="*/ 360 w 1025"/>
                <a:gd name="T13" fmla="*/ 263 h 375"/>
                <a:gd name="T14" fmla="*/ 360 w 1025"/>
                <a:gd name="T15" fmla="*/ 249 h 375"/>
                <a:gd name="T16" fmla="*/ 0 w 1025"/>
                <a:gd name="T17" fmla="*/ 0 h 375"/>
                <a:gd name="T18" fmla="*/ 747 w 1025"/>
                <a:gd name="T19" fmla="*/ 83 h 375"/>
                <a:gd name="T20" fmla="*/ 927 w 1025"/>
                <a:gd name="T21" fmla="*/ 111 h 375"/>
                <a:gd name="T22" fmla="*/ 927 w 1025"/>
                <a:gd name="T23" fmla="*/ 1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5" h="375">
                  <a:moveTo>
                    <a:pt x="927" y="111"/>
                  </a:moveTo>
                  <a:cubicBezTo>
                    <a:pt x="927" y="111"/>
                    <a:pt x="1024" y="139"/>
                    <a:pt x="996" y="263"/>
                  </a:cubicBezTo>
                  <a:cubicBezTo>
                    <a:pt x="996" y="263"/>
                    <a:pt x="969" y="374"/>
                    <a:pt x="816" y="374"/>
                  </a:cubicBezTo>
                  <a:cubicBezTo>
                    <a:pt x="816" y="374"/>
                    <a:pt x="816" y="374"/>
                    <a:pt x="526" y="360"/>
                  </a:cubicBezTo>
                  <a:cubicBezTo>
                    <a:pt x="526" y="360"/>
                    <a:pt x="526" y="360"/>
                    <a:pt x="429" y="346"/>
                  </a:cubicBezTo>
                  <a:cubicBezTo>
                    <a:pt x="429" y="346"/>
                    <a:pt x="429" y="346"/>
                    <a:pt x="305" y="332"/>
                  </a:cubicBezTo>
                  <a:cubicBezTo>
                    <a:pt x="305" y="332"/>
                    <a:pt x="305" y="332"/>
                    <a:pt x="360" y="263"/>
                  </a:cubicBezTo>
                  <a:cubicBezTo>
                    <a:pt x="360" y="263"/>
                    <a:pt x="360" y="263"/>
                    <a:pt x="360" y="249"/>
                  </a:cubicBezTo>
                  <a:cubicBezTo>
                    <a:pt x="360" y="249"/>
                    <a:pt x="360" y="249"/>
                    <a:pt x="0" y="0"/>
                  </a:cubicBezTo>
                  <a:cubicBezTo>
                    <a:pt x="0" y="0"/>
                    <a:pt x="0" y="0"/>
                    <a:pt x="747" y="83"/>
                  </a:cubicBezTo>
                  <a:cubicBezTo>
                    <a:pt x="747" y="83"/>
                    <a:pt x="747" y="83"/>
                    <a:pt x="927" y="111"/>
                  </a:cubicBezTo>
                  <a:lnTo>
                    <a:pt x="927" y="111"/>
                  </a:lnTo>
                </a:path>
              </a:pathLst>
            </a:custGeom>
            <a:solidFill>
              <a:srgbClr val="EAB98C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ṧḻíḑê">
              <a:extLst>
                <a:ext uri="{FF2B5EF4-FFF2-40B4-BE49-F238E27FC236}">
                  <a16:creationId xmlns:a16="http://schemas.microsoft.com/office/drawing/2014/main" id="{DD081F6D-809B-4351-9454-DEB75EB2ADD9}"/>
                </a:ext>
              </a:extLst>
            </p:cNvPr>
            <p:cNvSpPr/>
            <p:nvPr/>
          </p:nvSpPr>
          <p:spPr bwMode="auto">
            <a:xfrm>
              <a:off x="1416050" y="3724275"/>
              <a:ext cx="109538" cy="60325"/>
            </a:xfrm>
            <a:custGeom>
              <a:avLst/>
              <a:gdLst>
                <a:gd name="T0" fmla="*/ 235 w 305"/>
                <a:gd name="T1" fmla="*/ 27 h 167"/>
                <a:gd name="T2" fmla="*/ 235 w 305"/>
                <a:gd name="T3" fmla="*/ 27 h 167"/>
                <a:gd name="T4" fmla="*/ 262 w 305"/>
                <a:gd name="T5" fmla="*/ 138 h 167"/>
                <a:gd name="T6" fmla="*/ 69 w 305"/>
                <a:gd name="T7" fmla="*/ 138 h 167"/>
                <a:gd name="T8" fmla="*/ 14 w 305"/>
                <a:gd name="T9" fmla="*/ 27 h 167"/>
                <a:gd name="T10" fmla="*/ 41 w 305"/>
                <a:gd name="T11" fmla="*/ 0 h 167"/>
                <a:gd name="T12" fmla="*/ 235 w 305"/>
                <a:gd name="T1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67">
                  <a:moveTo>
                    <a:pt x="235" y="27"/>
                  </a:moveTo>
                  <a:lnTo>
                    <a:pt x="235" y="27"/>
                  </a:lnTo>
                  <a:cubicBezTo>
                    <a:pt x="235" y="27"/>
                    <a:pt x="304" y="83"/>
                    <a:pt x="262" y="138"/>
                  </a:cubicBezTo>
                  <a:cubicBezTo>
                    <a:pt x="262" y="138"/>
                    <a:pt x="235" y="166"/>
                    <a:pt x="69" y="138"/>
                  </a:cubicBezTo>
                  <a:cubicBezTo>
                    <a:pt x="69" y="138"/>
                    <a:pt x="0" y="97"/>
                    <a:pt x="14" y="27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235" y="27"/>
                  </a:lnTo>
                </a:path>
              </a:pathLst>
            </a:custGeom>
            <a:solidFill>
              <a:srgbClr val="E3B69D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$ḻíḓe">
              <a:extLst>
                <a:ext uri="{FF2B5EF4-FFF2-40B4-BE49-F238E27FC236}">
                  <a16:creationId xmlns:a16="http://schemas.microsoft.com/office/drawing/2014/main" id="{1634C63E-528F-45B6-9FF7-E73D87B0FE81}"/>
                </a:ext>
              </a:extLst>
            </p:cNvPr>
            <p:cNvSpPr/>
            <p:nvPr/>
          </p:nvSpPr>
          <p:spPr bwMode="auto">
            <a:xfrm>
              <a:off x="1296988" y="3684588"/>
              <a:ext cx="239712" cy="46037"/>
            </a:xfrm>
            <a:custGeom>
              <a:avLst/>
              <a:gdLst>
                <a:gd name="T0" fmla="*/ 664 w 665"/>
                <a:gd name="T1" fmla="*/ 69 h 126"/>
                <a:gd name="T2" fmla="*/ 539 w 665"/>
                <a:gd name="T3" fmla="*/ 125 h 126"/>
                <a:gd name="T4" fmla="*/ 0 w 665"/>
                <a:gd name="T5" fmla="*/ 56 h 126"/>
                <a:gd name="T6" fmla="*/ 332 w 665"/>
                <a:gd name="T7" fmla="*/ 0 h 126"/>
                <a:gd name="T8" fmla="*/ 664 w 665"/>
                <a:gd name="T9" fmla="*/ 69 h 126"/>
                <a:gd name="T10" fmla="*/ 664 w 665"/>
                <a:gd name="T11" fmla="*/ 6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5" h="126">
                  <a:moveTo>
                    <a:pt x="664" y="69"/>
                  </a:moveTo>
                  <a:lnTo>
                    <a:pt x="539" y="125"/>
                  </a:lnTo>
                  <a:cubicBezTo>
                    <a:pt x="539" y="125"/>
                    <a:pt x="539" y="125"/>
                    <a:pt x="0" y="56"/>
                  </a:cubicBezTo>
                  <a:cubicBezTo>
                    <a:pt x="111" y="0"/>
                    <a:pt x="332" y="0"/>
                    <a:pt x="332" y="0"/>
                  </a:cubicBezTo>
                  <a:cubicBezTo>
                    <a:pt x="332" y="0"/>
                    <a:pt x="332" y="0"/>
                    <a:pt x="664" y="69"/>
                  </a:cubicBezTo>
                  <a:lnTo>
                    <a:pt x="664" y="69"/>
                  </a:lnTo>
                </a:path>
              </a:pathLst>
            </a:custGeom>
            <a:solidFill>
              <a:srgbClr val="FED6B6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ṩḷíḑé">
              <a:extLst>
                <a:ext uri="{FF2B5EF4-FFF2-40B4-BE49-F238E27FC236}">
                  <a16:creationId xmlns:a16="http://schemas.microsoft.com/office/drawing/2014/main" id="{46667B3A-B9A6-4BDB-A292-21238A57FD03}"/>
                </a:ext>
              </a:extLst>
            </p:cNvPr>
            <p:cNvSpPr/>
            <p:nvPr/>
          </p:nvSpPr>
          <p:spPr bwMode="auto">
            <a:xfrm>
              <a:off x="1022350" y="3944938"/>
              <a:ext cx="279400" cy="153987"/>
            </a:xfrm>
            <a:custGeom>
              <a:avLst/>
              <a:gdLst>
                <a:gd name="T0" fmla="*/ 761 w 775"/>
                <a:gd name="T1" fmla="*/ 9 h 426"/>
                <a:gd name="T2" fmla="*/ 719 w 775"/>
                <a:gd name="T3" fmla="*/ 37 h 426"/>
                <a:gd name="T4" fmla="*/ 691 w 775"/>
                <a:gd name="T5" fmla="*/ 51 h 426"/>
                <a:gd name="T6" fmla="*/ 664 w 775"/>
                <a:gd name="T7" fmla="*/ 67 h 426"/>
                <a:gd name="T8" fmla="*/ 664 w 775"/>
                <a:gd name="T9" fmla="*/ 65 h 426"/>
                <a:gd name="T10" fmla="*/ 525 w 775"/>
                <a:gd name="T11" fmla="*/ 148 h 426"/>
                <a:gd name="T12" fmla="*/ 221 w 775"/>
                <a:gd name="T13" fmla="*/ 300 h 426"/>
                <a:gd name="T14" fmla="*/ 166 w 775"/>
                <a:gd name="T15" fmla="*/ 341 h 426"/>
                <a:gd name="T16" fmla="*/ 0 w 775"/>
                <a:gd name="T17" fmla="*/ 425 h 426"/>
                <a:gd name="T18" fmla="*/ 138 w 775"/>
                <a:gd name="T19" fmla="*/ 341 h 426"/>
                <a:gd name="T20" fmla="*/ 263 w 775"/>
                <a:gd name="T21" fmla="*/ 259 h 426"/>
                <a:gd name="T22" fmla="*/ 346 w 775"/>
                <a:gd name="T23" fmla="*/ 217 h 426"/>
                <a:gd name="T24" fmla="*/ 428 w 775"/>
                <a:gd name="T25" fmla="*/ 175 h 426"/>
                <a:gd name="T26" fmla="*/ 498 w 775"/>
                <a:gd name="T27" fmla="*/ 134 h 426"/>
                <a:gd name="T28" fmla="*/ 581 w 775"/>
                <a:gd name="T29" fmla="*/ 93 h 426"/>
                <a:gd name="T30" fmla="*/ 719 w 775"/>
                <a:gd name="T31" fmla="*/ 23 h 426"/>
                <a:gd name="T32" fmla="*/ 774 w 775"/>
                <a:gd name="T33" fmla="*/ 0 h 426"/>
                <a:gd name="T34" fmla="*/ 761 w 775"/>
                <a:gd name="T35" fmla="*/ 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5" h="426">
                  <a:moveTo>
                    <a:pt x="761" y="9"/>
                  </a:moveTo>
                  <a:cubicBezTo>
                    <a:pt x="747" y="9"/>
                    <a:pt x="733" y="23"/>
                    <a:pt x="719" y="37"/>
                  </a:cubicBezTo>
                  <a:cubicBezTo>
                    <a:pt x="719" y="37"/>
                    <a:pt x="706" y="51"/>
                    <a:pt x="691" y="51"/>
                  </a:cubicBezTo>
                  <a:cubicBezTo>
                    <a:pt x="679" y="57"/>
                    <a:pt x="670" y="62"/>
                    <a:pt x="664" y="67"/>
                  </a:cubicBezTo>
                  <a:cubicBezTo>
                    <a:pt x="664" y="66"/>
                    <a:pt x="664" y="66"/>
                    <a:pt x="664" y="65"/>
                  </a:cubicBezTo>
                  <a:lnTo>
                    <a:pt x="525" y="148"/>
                  </a:lnTo>
                  <a:lnTo>
                    <a:pt x="221" y="300"/>
                  </a:lnTo>
                  <a:lnTo>
                    <a:pt x="166" y="341"/>
                  </a:lnTo>
                  <a:lnTo>
                    <a:pt x="0" y="425"/>
                  </a:lnTo>
                  <a:cubicBezTo>
                    <a:pt x="0" y="425"/>
                    <a:pt x="55" y="383"/>
                    <a:pt x="138" y="341"/>
                  </a:cubicBezTo>
                  <a:cubicBezTo>
                    <a:pt x="166" y="314"/>
                    <a:pt x="221" y="286"/>
                    <a:pt x="263" y="259"/>
                  </a:cubicBezTo>
                  <a:cubicBezTo>
                    <a:pt x="290" y="244"/>
                    <a:pt x="318" y="231"/>
                    <a:pt x="346" y="217"/>
                  </a:cubicBezTo>
                  <a:cubicBezTo>
                    <a:pt x="374" y="203"/>
                    <a:pt x="401" y="189"/>
                    <a:pt x="428" y="175"/>
                  </a:cubicBezTo>
                  <a:cubicBezTo>
                    <a:pt x="456" y="162"/>
                    <a:pt x="484" y="148"/>
                    <a:pt x="498" y="134"/>
                  </a:cubicBezTo>
                  <a:cubicBezTo>
                    <a:pt x="525" y="120"/>
                    <a:pt x="553" y="106"/>
                    <a:pt x="581" y="93"/>
                  </a:cubicBezTo>
                  <a:cubicBezTo>
                    <a:pt x="636" y="65"/>
                    <a:pt x="678" y="51"/>
                    <a:pt x="719" y="23"/>
                  </a:cubicBezTo>
                  <a:cubicBezTo>
                    <a:pt x="737" y="13"/>
                    <a:pt x="756" y="5"/>
                    <a:pt x="774" y="0"/>
                  </a:cubicBezTo>
                  <a:cubicBezTo>
                    <a:pt x="770" y="2"/>
                    <a:pt x="765" y="4"/>
                    <a:pt x="761" y="9"/>
                  </a:cubicBezTo>
                </a:path>
              </a:pathLst>
            </a:custGeom>
            <a:solidFill>
              <a:srgbClr val="F8C9A0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śḻiḑé">
              <a:extLst>
                <a:ext uri="{FF2B5EF4-FFF2-40B4-BE49-F238E27FC236}">
                  <a16:creationId xmlns:a16="http://schemas.microsoft.com/office/drawing/2014/main" id="{3D8EA36E-66F6-4096-9065-C0CD8304AC4B}"/>
                </a:ext>
              </a:extLst>
            </p:cNvPr>
            <p:cNvSpPr/>
            <p:nvPr/>
          </p:nvSpPr>
          <p:spPr bwMode="auto">
            <a:xfrm>
              <a:off x="1255713" y="3929063"/>
              <a:ext cx="74612" cy="44450"/>
            </a:xfrm>
            <a:custGeom>
              <a:avLst/>
              <a:gdLst>
                <a:gd name="T0" fmla="*/ 207 w 208"/>
                <a:gd name="T1" fmla="*/ 0 h 125"/>
                <a:gd name="T2" fmla="*/ 152 w 208"/>
                <a:gd name="T3" fmla="*/ 42 h 125"/>
                <a:gd name="T4" fmla="*/ 68 w 208"/>
                <a:gd name="T5" fmla="*/ 84 h 125"/>
                <a:gd name="T6" fmla="*/ 42 w 208"/>
                <a:gd name="T7" fmla="*/ 97 h 125"/>
                <a:gd name="T8" fmla="*/ 30 w 208"/>
                <a:gd name="T9" fmla="*/ 102 h 125"/>
                <a:gd name="T10" fmla="*/ 14 w 208"/>
                <a:gd name="T11" fmla="*/ 111 h 125"/>
                <a:gd name="T12" fmla="*/ 14 w 208"/>
                <a:gd name="T13" fmla="*/ 113 h 125"/>
                <a:gd name="T14" fmla="*/ 30 w 208"/>
                <a:gd name="T15" fmla="*/ 102 h 125"/>
                <a:gd name="T16" fmla="*/ 41 w 208"/>
                <a:gd name="T17" fmla="*/ 97 h 125"/>
                <a:gd name="T18" fmla="*/ 42 w 208"/>
                <a:gd name="T19" fmla="*/ 97 h 125"/>
                <a:gd name="T20" fmla="*/ 68 w 208"/>
                <a:gd name="T21" fmla="*/ 84 h 125"/>
                <a:gd name="T22" fmla="*/ 69 w 208"/>
                <a:gd name="T23" fmla="*/ 83 h 125"/>
                <a:gd name="T24" fmla="*/ 111 w 208"/>
                <a:gd name="T25" fmla="*/ 55 h 125"/>
                <a:gd name="T26" fmla="*/ 152 w 208"/>
                <a:gd name="T27" fmla="*/ 42 h 125"/>
                <a:gd name="T28" fmla="*/ 207 w 208"/>
                <a:gd name="T29" fmla="*/ 0 h 125"/>
                <a:gd name="T30" fmla="*/ 0 w 208"/>
                <a:gd name="T31" fmla="*/ 124 h 125"/>
                <a:gd name="T32" fmla="*/ 14 w 208"/>
                <a:gd name="T33" fmla="*/ 113 h 125"/>
                <a:gd name="T34" fmla="*/ 0 w 208"/>
                <a:gd name="T35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125">
                  <a:moveTo>
                    <a:pt x="207" y="0"/>
                  </a:moveTo>
                  <a:cubicBezTo>
                    <a:pt x="207" y="0"/>
                    <a:pt x="194" y="28"/>
                    <a:pt x="152" y="42"/>
                  </a:cubicBezTo>
                  <a:lnTo>
                    <a:pt x="68" y="84"/>
                  </a:lnTo>
                  <a:cubicBezTo>
                    <a:pt x="111" y="62"/>
                    <a:pt x="99" y="68"/>
                    <a:pt x="42" y="97"/>
                  </a:cubicBezTo>
                  <a:cubicBezTo>
                    <a:pt x="75" y="80"/>
                    <a:pt x="67" y="84"/>
                    <a:pt x="30" y="102"/>
                  </a:cubicBezTo>
                  <a:cubicBezTo>
                    <a:pt x="45" y="95"/>
                    <a:pt x="30" y="102"/>
                    <a:pt x="14" y="111"/>
                  </a:cubicBezTo>
                  <a:cubicBezTo>
                    <a:pt x="14" y="112"/>
                    <a:pt x="14" y="112"/>
                    <a:pt x="14" y="113"/>
                  </a:cubicBezTo>
                  <a:cubicBezTo>
                    <a:pt x="18" y="110"/>
                    <a:pt x="24" y="106"/>
                    <a:pt x="30" y="102"/>
                  </a:cubicBezTo>
                  <a:cubicBezTo>
                    <a:pt x="34" y="101"/>
                    <a:pt x="37" y="99"/>
                    <a:pt x="41" y="97"/>
                  </a:cubicBezTo>
                  <a:cubicBezTo>
                    <a:pt x="41" y="97"/>
                    <a:pt x="42" y="97"/>
                    <a:pt x="42" y="97"/>
                  </a:cubicBezTo>
                  <a:cubicBezTo>
                    <a:pt x="54" y="96"/>
                    <a:pt x="65" y="87"/>
                    <a:pt x="68" y="84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83" y="69"/>
                    <a:pt x="97" y="55"/>
                    <a:pt x="111" y="55"/>
                  </a:cubicBezTo>
                  <a:cubicBezTo>
                    <a:pt x="125" y="42"/>
                    <a:pt x="138" y="42"/>
                    <a:pt x="152" y="42"/>
                  </a:cubicBezTo>
                  <a:cubicBezTo>
                    <a:pt x="194" y="14"/>
                    <a:pt x="207" y="0"/>
                    <a:pt x="207" y="0"/>
                  </a:cubicBezTo>
                  <a:close/>
                  <a:moveTo>
                    <a:pt x="0" y="124"/>
                  </a:moveTo>
                  <a:cubicBezTo>
                    <a:pt x="0" y="124"/>
                    <a:pt x="5" y="119"/>
                    <a:pt x="14" y="113"/>
                  </a:cubicBezTo>
                  <a:cubicBezTo>
                    <a:pt x="12" y="124"/>
                    <a:pt x="0" y="124"/>
                    <a:pt x="0" y="124"/>
                  </a:cubicBezTo>
                  <a:close/>
                </a:path>
              </a:pathLst>
            </a:custGeom>
            <a:solidFill>
              <a:srgbClr val="F1BE90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$ḻîḍé">
              <a:extLst>
                <a:ext uri="{FF2B5EF4-FFF2-40B4-BE49-F238E27FC236}">
                  <a16:creationId xmlns:a16="http://schemas.microsoft.com/office/drawing/2014/main" id="{EEEA27A2-FB51-4DCF-BB1F-82724A9F0F5D}"/>
                </a:ext>
              </a:extLst>
            </p:cNvPr>
            <p:cNvSpPr/>
            <p:nvPr/>
          </p:nvSpPr>
          <p:spPr bwMode="auto">
            <a:xfrm>
              <a:off x="1022350" y="3943350"/>
              <a:ext cx="288925" cy="155575"/>
            </a:xfrm>
            <a:custGeom>
              <a:avLst/>
              <a:gdLst>
                <a:gd name="T0" fmla="*/ 802 w 803"/>
                <a:gd name="T1" fmla="*/ 0 h 430"/>
                <a:gd name="T2" fmla="*/ 733 w 803"/>
                <a:gd name="T3" fmla="*/ 41 h 430"/>
                <a:gd name="T4" fmla="*/ 595 w 803"/>
                <a:gd name="T5" fmla="*/ 124 h 430"/>
                <a:gd name="T6" fmla="*/ 525 w 803"/>
                <a:gd name="T7" fmla="*/ 166 h 430"/>
                <a:gd name="T8" fmla="*/ 443 w 803"/>
                <a:gd name="T9" fmla="*/ 207 h 430"/>
                <a:gd name="T10" fmla="*/ 359 w 803"/>
                <a:gd name="T11" fmla="*/ 248 h 430"/>
                <a:gd name="T12" fmla="*/ 277 w 803"/>
                <a:gd name="T13" fmla="*/ 290 h 430"/>
                <a:gd name="T14" fmla="*/ 138 w 803"/>
                <a:gd name="T15" fmla="*/ 359 h 430"/>
                <a:gd name="T16" fmla="*/ 0 w 803"/>
                <a:gd name="T17" fmla="*/ 429 h 430"/>
                <a:gd name="T18" fmla="*/ 0 w 803"/>
                <a:gd name="T19" fmla="*/ 429 h 430"/>
                <a:gd name="T20" fmla="*/ 166 w 803"/>
                <a:gd name="T21" fmla="*/ 345 h 430"/>
                <a:gd name="T22" fmla="*/ 221 w 803"/>
                <a:gd name="T23" fmla="*/ 304 h 430"/>
                <a:gd name="T24" fmla="*/ 525 w 803"/>
                <a:gd name="T25" fmla="*/ 152 h 430"/>
                <a:gd name="T26" fmla="*/ 525 w 803"/>
                <a:gd name="T27" fmla="*/ 152 h 430"/>
                <a:gd name="T28" fmla="*/ 664 w 803"/>
                <a:gd name="T29" fmla="*/ 69 h 430"/>
                <a:gd name="T30" fmla="*/ 802 w 803"/>
                <a:gd name="T31" fmla="*/ 0 h 430"/>
                <a:gd name="T32" fmla="*/ 802 w 803"/>
                <a:gd name="T3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3" h="430">
                  <a:moveTo>
                    <a:pt x="802" y="0"/>
                  </a:moveTo>
                  <a:cubicBezTo>
                    <a:pt x="775" y="13"/>
                    <a:pt x="761" y="27"/>
                    <a:pt x="733" y="41"/>
                  </a:cubicBezTo>
                  <a:cubicBezTo>
                    <a:pt x="691" y="69"/>
                    <a:pt x="650" y="97"/>
                    <a:pt x="595" y="124"/>
                  </a:cubicBezTo>
                  <a:cubicBezTo>
                    <a:pt x="567" y="138"/>
                    <a:pt x="553" y="152"/>
                    <a:pt x="525" y="166"/>
                  </a:cubicBezTo>
                  <a:cubicBezTo>
                    <a:pt x="498" y="179"/>
                    <a:pt x="470" y="193"/>
                    <a:pt x="443" y="207"/>
                  </a:cubicBezTo>
                  <a:cubicBezTo>
                    <a:pt x="415" y="221"/>
                    <a:pt x="387" y="235"/>
                    <a:pt x="359" y="248"/>
                  </a:cubicBezTo>
                  <a:cubicBezTo>
                    <a:pt x="332" y="263"/>
                    <a:pt x="304" y="276"/>
                    <a:pt x="277" y="290"/>
                  </a:cubicBezTo>
                  <a:cubicBezTo>
                    <a:pt x="235" y="318"/>
                    <a:pt x="180" y="345"/>
                    <a:pt x="138" y="359"/>
                  </a:cubicBezTo>
                  <a:cubicBezTo>
                    <a:pt x="55" y="401"/>
                    <a:pt x="0" y="429"/>
                    <a:pt x="0" y="429"/>
                  </a:cubicBezTo>
                  <a:lnTo>
                    <a:pt x="0" y="429"/>
                  </a:lnTo>
                  <a:cubicBezTo>
                    <a:pt x="0" y="429"/>
                    <a:pt x="0" y="429"/>
                    <a:pt x="166" y="345"/>
                  </a:cubicBezTo>
                  <a:cubicBezTo>
                    <a:pt x="166" y="345"/>
                    <a:pt x="166" y="345"/>
                    <a:pt x="221" y="304"/>
                  </a:cubicBezTo>
                  <a:cubicBezTo>
                    <a:pt x="221" y="304"/>
                    <a:pt x="221" y="304"/>
                    <a:pt x="525" y="152"/>
                  </a:cubicBezTo>
                  <a:lnTo>
                    <a:pt x="525" y="152"/>
                  </a:lnTo>
                  <a:cubicBezTo>
                    <a:pt x="525" y="152"/>
                    <a:pt x="525" y="152"/>
                    <a:pt x="664" y="69"/>
                  </a:cubicBezTo>
                  <a:cubicBezTo>
                    <a:pt x="664" y="69"/>
                    <a:pt x="664" y="69"/>
                    <a:pt x="802" y="0"/>
                  </a:cubicBezTo>
                  <a:lnTo>
                    <a:pt x="802" y="0"/>
                  </a:lnTo>
                </a:path>
              </a:pathLst>
            </a:custGeom>
            <a:solidFill>
              <a:srgbClr val="F8C9A0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ḻíḑé">
              <a:extLst>
                <a:ext uri="{FF2B5EF4-FFF2-40B4-BE49-F238E27FC236}">
                  <a16:creationId xmlns:a16="http://schemas.microsoft.com/office/drawing/2014/main" id="{DDC1E8CD-6A23-4DE3-BF01-94826672B758}"/>
                </a:ext>
              </a:extLst>
            </p:cNvPr>
            <p:cNvSpPr/>
            <p:nvPr/>
          </p:nvSpPr>
          <p:spPr bwMode="auto">
            <a:xfrm>
              <a:off x="1077913" y="4032250"/>
              <a:ext cx="309562" cy="165100"/>
            </a:xfrm>
            <a:custGeom>
              <a:avLst/>
              <a:gdLst>
                <a:gd name="T0" fmla="*/ 857 w 858"/>
                <a:gd name="T1" fmla="*/ 0 h 457"/>
                <a:gd name="T2" fmla="*/ 732 w 858"/>
                <a:gd name="T3" fmla="*/ 70 h 457"/>
                <a:gd name="T4" fmla="*/ 594 w 858"/>
                <a:gd name="T5" fmla="*/ 153 h 457"/>
                <a:gd name="T6" fmla="*/ 511 w 858"/>
                <a:gd name="T7" fmla="*/ 194 h 457"/>
                <a:gd name="T8" fmla="*/ 442 w 858"/>
                <a:gd name="T9" fmla="*/ 236 h 457"/>
                <a:gd name="T10" fmla="*/ 359 w 858"/>
                <a:gd name="T11" fmla="*/ 277 h 457"/>
                <a:gd name="T12" fmla="*/ 275 w 858"/>
                <a:gd name="T13" fmla="*/ 319 h 457"/>
                <a:gd name="T14" fmla="*/ 137 w 858"/>
                <a:gd name="T15" fmla="*/ 388 h 457"/>
                <a:gd name="T16" fmla="*/ 0 w 858"/>
                <a:gd name="T17" fmla="*/ 456 h 457"/>
                <a:gd name="T18" fmla="*/ 68 w 858"/>
                <a:gd name="T19" fmla="*/ 416 h 457"/>
                <a:gd name="T20" fmla="*/ 345 w 858"/>
                <a:gd name="T21" fmla="*/ 263 h 457"/>
                <a:gd name="T22" fmla="*/ 663 w 858"/>
                <a:gd name="T23" fmla="*/ 97 h 457"/>
                <a:gd name="T24" fmla="*/ 843 w 858"/>
                <a:gd name="T25" fmla="*/ 0 h 457"/>
                <a:gd name="T26" fmla="*/ 857 w 858"/>
                <a:gd name="T2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8" h="457">
                  <a:moveTo>
                    <a:pt x="857" y="0"/>
                  </a:moveTo>
                  <a:cubicBezTo>
                    <a:pt x="857" y="0"/>
                    <a:pt x="801" y="28"/>
                    <a:pt x="732" y="70"/>
                  </a:cubicBezTo>
                  <a:cubicBezTo>
                    <a:pt x="691" y="97"/>
                    <a:pt x="635" y="125"/>
                    <a:pt x="594" y="153"/>
                  </a:cubicBezTo>
                  <a:cubicBezTo>
                    <a:pt x="566" y="167"/>
                    <a:pt x="538" y="181"/>
                    <a:pt x="511" y="194"/>
                  </a:cubicBezTo>
                  <a:cubicBezTo>
                    <a:pt x="483" y="208"/>
                    <a:pt x="469" y="222"/>
                    <a:pt x="442" y="236"/>
                  </a:cubicBezTo>
                  <a:cubicBezTo>
                    <a:pt x="414" y="250"/>
                    <a:pt x="387" y="263"/>
                    <a:pt x="359" y="277"/>
                  </a:cubicBezTo>
                  <a:cubicBezTo>
                    <a:pt x="331" y="305"/>
                    <a:pt x="303" y="305"/>
                    <a:pt x="275" y="319"/>
                  </a:cubicBezTo>
                  <a:cubicBezTo>
                    <a:pt x="221" y="347"/>
                    <a:pt x="179" y="374"/>
                    <a:pt x="137" y="388"/>
                  </a:cubicBezTo>
                  <a:cubicBezTo>
                    <a:pt x="60" y="426"/>
                    <a:pt x="7" y="452"/>
                    <a:pt x="0" y="456"/>
                  </a:cubicBezTo>
                  <a:cubicBezTo>
                    <a:pt x="5" y="454"/>
                    <a:pt x="31" y="440"/>
                    <a:pt x="68" y="416"/>
                  </a:cubicBezTo>
                  <a:lnTo>
                    <a:pt x="345" y="263"/>
                  </a:lnTo>
                  <a:lnTo>
                    <a:pt x="663" y="97"/>
                  </a:lnTo>
                  <a:lnTo>
                    <a:pt x="843" y="0"/>
                  </a:lnTo>
                  <a:lnTo>
                    <a:pt x="857" y="0"/>
                  </a:lnTo>
                </a:path>
              </a:pathLst>
            </a:custGeom>
            <a:solidFill>
              <a:srgbClr val="F8C9A0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1idé">
              <a:extLst>
                <a:ext uri="{FF2B5EF4-FFF2-40B4-BE49-F238E27FC236}">
                  <a16:creationId xmlns:a16="http://schemas.microsoft.com/office/drawing/2014/main" id="{D7625493-A7DA-48C7-962E-D84A9B87B10B}"/>
                </a:ext>
              </a:extLst>
            </p:cNvPr>
            <p:cNvSpPr/>
            <p:nvPr/>
          </p:nvSpPr>
          <p:spPr bwMode="auto">
            <a:xfrm>
              <a:off x="1101725" y="4035425"/>
              <a:ext cx="274638" cy="147638"/>
            </a:xfrm>
            <a:custGeom>
              <a:avLst/>
              <a:gdLst>
                <a:gd name="T0" fmla="*/ 595 w 763"/>
                <a:gd name="T1" fmla="*/ 90 h 410"/>
                <a:gd name="T2" fmla="*/ 277 w 763"/>
                <a:gd name="T3" fmla="*/ 256 h 410"/>
                <a:gd name="T4" fmla="*/ 0 w 763"/>
                <a:gd name="T5" fmla="*/ 409 h 410"/>
                <a:gd name="T6" fmla="*/ 56 w 763"/>
                <a:gd name="T7" fmla="*/ 367 h 410"/>
                <a:gd name="T8" fmla="*/ 194 w 763"/>
                <a:gd name="T9" fmla="*/ 298 h 410"/>
                <a:gd name="T10" fmla="*/ 277 w 763"/>
                <a:gd name="T11" fmla="*/ 243 h 410"/>
                <a:gd name="T12" fmla="*/ 346 w 763"/>
                <a:gd name="T13" fmla="*/ 201 h 410"/>
                <a:gd name="T14" fmla="*/ 429 w 763"/>
                <a:gd name="T15" fmla="*/ 160 h 410"/>
                <a:gd name="T16" fmla="*/ 512 w 763"/>
                <a:gd name="T17" fmla="*/ 118 h 410"/>
                <a:gd name="T18" fmla="*/ 651 w 763"/>
                <a:gd name="T19" fmla="*/ 49 h 410"/>
                <a:gd name="T20" fmla="*/ 727 w 763"/>
                <a:gd name="T21" fmla="*/ 19 h 410"/>
                <a:gd name="T22" fmla="*/ 595 w 763"/>
                <a:gd name="T23" fmla="*/ 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410">
                  <a:moveTo>
                    <a:pt x="595" y="90"/>
                  </a:moveTo>
                  <a:lnTo>
                    <a:pt x="277" y="256"/>
                  </a:lnTo>
                  <a:lnTo>
                    <a:pt x="0" y="409"/>
                  </a:lnTo>
                  <a:cubicBezTo>
                    <a:pt x="14" y="395"/>
                    <a:pt x="42" y="381"/>
                    <a:pt x="56" y="367"/>
                  </a:cubicBezTo>
                  <a:cubicBezTo>
                    <a:pt x="97" y="340"/>
                    <a:pt x="138" y="326"/>
                    <a:pt x="194" y="298"/>
                  </a:cubicBezTo>
                  <a:cubicBezTo>
                    <a:pt x="222" y="284"/>
                    <a:pt x="249" y="256"/>
                    <a:pt x="277" y="243"/>
                  </a:cubicBezTo>
                  <a:cubicBezTo>
                    <a:pt x="304" y="229"/>
                    <a:pt x="319" y="215"/>
                    <a:pt x="346" y="201"/>
                  </a:cubicBezTo>
                  <a:cubicBezTo>
                    <a:pt x="374" y="187"/>
                    <a:pt x="401" y="174"/>
                    <a:pt x="429" y="160"/>
                  </a:cubicBezTo>
                  <a:cubicBezTo>
                    <a:pt x="457" y="146"/>
                    <a:pt x="485" y="132"/>
                    <a:pt x="512" y="118"/>
                  </a:cubicBezTo>
                  <a:cubicBezTo>
                    <a:pt x="567" y="90"/>
                    <a:pt x="609" y="77"/>
                    <a:pt x="651" y="49"/>
                  </a:cubicBezTo>
                  <a:cubicBezTo>
                    <a:pt x="682" y="36"/>
                    <a:pt x="707" y="27"/>
                    <a:pt x="727" y="19"/>
                  </a:cubicBezTo>
                  <a:cubicBezTo>
                    <a:pt x="762" y="0"/>
                    <a:pt x="727" y="19"/>
                    <a:pt x="595" y="90"/>
                  </a:cubicBezTo>
                </a:path>
              </a:pathLst>
            </a:custGeom>
            <a:solidFill>
              <a:srgbClr val="F8C9A0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slïḓè">
              <a:extLst>
                <a:ext uri="{FF2B5EF4-FFF2-40B4-BE49-F238E27FC236}">
                  <a16:creationId xmlns:a16="http://schemas.microsoft.com/office/drawing/2014/main" id="{3617BE03-4F27-40DD-BCB5-A0DB8AF13949}"/>
                </a:ext>
              </a:extLst>
            </p:cNvPr>
            <p:cNvSpPr/>
            <p:nvPr/>
          </p:nvSpPr>
          <p:spPr bwMode="auto">
            <a:xfrm>
              <a:off x="1211263" y="4127500"/>
              <a:ext cx="228600" cy="127000"/>
            </a:xfrm>
            <a:custGeom>
              <a:avLst/>
              <a:gdLst>
                <a:gd name="T0" fmla="*/ 636 w 637"/>
                <a:gd name="T1" fmla="*/ 0 h 353"/>
                <a:gd name="T2" fmla="*/ 608 w 637"/>
                <a:gd name="T3" fmla="*/ 28 h 353"/>
                <a:gd name="T4" fmla="*/ 484 w 637"/>
                <a:gd name="T5" fmla="*/ 97 h 353"/>
                <a:gd name="T6" fmla="*/ 415 w 637"/>
                <a:gd name="T7" fmla="*/ 139 h 353"/>
                <a:gd name="T8" fmla="*/ 346 w 637"/>
                <a:gd name="T9" fmla="*/ 180 h 353"/>
                <a:gd name="T10" fmla="*/ 276 w 637"/>
                <a:gd name="T11" fmla="*/ 208 h 353"/>
                <a:gd name="T12" fmla="*/ 193 w 637"/>
                <a:gd name="T13" fmla="*/ 250 h 353"/>
                <a:gd name="T14" fmla="*/ 69 w 637"/>
                <a:gd name="T15" fmla="*/ 319 h 353"/>
                <a:gd name="T16" fmla="*/ 47 w 637"/>
                <a:gd name="T17" fmla="*/ 326 h 353"/>
                <a:gd name="T18" fmla="*/ 262 w 637"/>
                <a:gd name="T19" fmla="*/ 208 h 353"/>
                <a:gd name="T20" fmla="*/ 567 w 637"/>
                <a:gd name="T21" fmla="*/ 42 h 353"/>
                <a:gd name="T22" fmla="*/ 636 w 637"/>
                <a:gd name="T2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7" h="353">
                  <a:moveTo>
                    <a:pt x="636" y="0"/>
                  </a:moveTo>
                  <a:lnTo>
                    <a:pt x="608" y="28"/>
                  </a:lnTo>
                  <a:cubicBezTo>
                    <a:pt x="567" y="42"/>
                    <a:pt x="525" y="70"/>
                    <a:pt x="484" y="97"/>
                  </a:cubicBezTo>
                  <a:cubicBezTo>
                    <a:pt x="456" y="111"/>
                    <a:pt x="442" y="125"/>
                    <a:pt x="415" y="139"/>
                  </a:cubicBezTo>
                  <a:cubicBezTo>
                    <a:pt x="387" y="153"/>
                    <a:pt x="373" y="166"/>
                    <a:pt x="346" y="180"/>
                  </a:cubicBezTo>
                  <a:cubicBezTo>
                    <a:pt x="318" y="180"/>
                    <a:pt x="290" y="194"/>
                    <a:pt x="276" y="208"/>
                  </a:cubicBezTo>
                  <a:cubicBezTo>
                    <a:pt x="249" y="222"/>
                    <a:pt x="221" y="236"/>
                    <a:pt x="193" y="250"/>
                  </a:cubicBezTo>
                  <a:cubicBezTo>
                    <a:pt x="152" y="277"/>
                    <a:pt x="110" y="291"/>
                    <a:pt x="69" y="319"/>
                  </a:cubicBezTo>
                  <a:cubicBezTo>
                    <a:pt x="61" y="321"/>
                    <a:pt x="54" y="323"/>
                    <a:pt x="47" y="326"/>
                  </a:cubicBezTo>
                  <a:cubicBezTo>
                    <a:pt x="0" y="352"/>
                    <a:pt x="47" y="326"/>
                    <a:pt x="262" y="208"/>
                  </a:cubicBezTo>
                  <a:lnTo>
                    <a:pt x="567" y="42"/>
                  </a:lnTo>
                  <a:lnTo>
                    <a:pt x="636" y="0"/>
                  </a:lnTo>
                </a:path>
              </a:pathLst>
            </a:custGeom>
            <a:solidFill>
              <a:srgbClr val="F8C9A0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ṣḻïḑe">
              <a:extLst>
                <a:ext uri="{FF2B5EF4-FFF2-40B4-BE49-F238E27FC236}">
                  <a16:creationId xmlns:a16="http://schemas.microsoft.com/office/drawing/2014/main" id="{1294B7BD-F1AD-4F31-AFAF-04BEE3FDE19C}"/>
                </a:ext>
              </a:extLst>
            </p:cNvPr>
            <p:cNvSpPr/>
            <p:nvPr/>
          </p:nvSpPr>
          <p:spPr bwMode="auto">
            <a:xfrm>
              <a:off x="1192213" y="4106863"/>
              <a:ext cx="284162" cy="155575"/>
            </a:xfrm>
            <a:custGeom>
              <a:avLst/>
              <a:gdLst>
                <a:gd name="T0" fmla="*/ 788 w 789"/>
                <a:gd name="T1" fmla="*/ 0 h 430"/>
                <a:gd name="T2" fmla="*/ 692 w 789"/>
                <a:gd name="T3" fmla="*/ 55 h 430"/>
                <a:gd name="T4" fmla="*/ 623 w 789"/>
                <a:gd name="T5" fmla="*/ 97 h 430"/>
                <a:gd name="T6" fmla="*/ 623 w 789"/>
                <a:gd name="T7" fmla="*/ 97 h 430"/>
                <a:gd name="T8" fmla="*/ 318 w 789"/>
                <a:gd name="T9" fmla="*/ 263 h 430"/>
                <a:gd name="T10" fmla="*/ 42 w 789"/>
                <a:gd name="T11" fmla="*/ 415 h 430"/>
                <a:gd name="T12" fmla="*/ 28 w 789"/>
                <a:gd name="T13" fmla="*/ 415 h 430"/>
                <a:gd name="T14" fmla="*/ 0 w 789"/>
                <a:gd name="T15" fmla="*/ 429 h 430"/>
                <a:gd name="T16" fmla="*/ 111 w 789"/>
                <a:gd name="T17" fmla="*/ 346 h 430"/>
                <a:gd name="T18" fmla="*/ 236 w 789"/>
                <a:gd name="T19" fmla="*/ 277 h 430"/>
                <a:gd name="T20" fmla="*/ 305 w 789"/>
                <a:gd name="T21" fmla="*/ 235 h 430"/>
                <a:gd name="T22" fmla="*/ 387 w 789"/>
                <a:gd name="T23" fmla="*/ 194 h 430"/>
                <a:gd name="T24" fmla="*/ 457 w 789"/>
                <a:gd name="T25" fmla="*/ 166 h 430"/>
                <a:gd name="T26" fmla="*/ 526 w 789"/>
                <a:gd name="T27" fmla="*/ 125 h 430"/>
                <a:gd name="T28" fmla="*/ 650 w 789"/>
                <a:gd name="T29" fmla="*/ 55 h 430"/>
                <a:gd name="T30" fmla="*/ 788 w 789"/>
                <a:gd name="T31" fmla="*/ 0 h 430"/>
                <a:gd name="T32" fmla="*/ 788 w 789"/>
                <a:gd name="T3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9" h="430">
                  <a:moveTo>
                    <a:pt x="788" y="0"/>
                  </a:moveTo>
                  <a:cubicBezTo>
                    <a:pt x="788" y="0"/>
                    <a:pt x="747" y="28"/>
                    <a:pt x="692" y="55"/>
                  </a:cubicBezTo>
                  <a:cubicBezTo>
                    <a:pt x="692" y="55"/>
                    <a:pt x="692" y="55"/>
                    <a:pt x="623" y="97"/>
                  </a:cubicBezTo>
                  <a:lnTo>
                    <a:pt x="623" y="97"/>
                  </a:lnTo>
                  <a:cubicBezTo>
                    <a:pt x="623" y="97"/>
                    <a:pt x="623" y="97"/>
                    <a:pt x="318" y="263"/>
                  </a:cubicBezTo>
                  <a:cubicBezTo>
                    <a:pt x="318" y="263"/>
                    <a:pt x="318" y="263"/>
                    <a:pt x="42" y="415"/>
                  </a:cubicBezTo>
                  <a:cubicBezTo>
                    <a:pt x="42" y="415"/>
                    <a:pt x="42" y="415"/>
                    <a:pt x="28" y="415"/>
                  </a:cubicBezTo>
                  <a:cubicBezTo>
                    <a:pt x="14" y="415"/>
                    <a:pt x="0" y="429"/>
                    <a:pt x="0" y="429"/>
                  </a:cubicBezTo>
                  <a:cubicBezTo>
                    <a:pt x="0" y="429"/>
                    <a:pt x="42" y="387"/>
                    <a:pt x="111" y="346"/>
                  </a:cubicBezTo>
                  <a:cubicBezTo>
                    <a:pt x="152" y="332"/>
                    <a:pt x="194" y="305"/>
                    <a:pt x="236" y="277"/>
                  </a:cubicBezTo>
                  <a:cubicBezTo>
                    <a:pt x="263" y="263"/>
                    <a:pt x="291" y="249"/>
                    <a:pt x="305" y="235"/>
                  </a:cubicBezTo>
                  <a:cubicBezTo>
                    <a:pt x="332" y="221"/>
                    <a:pt x="360" y="208"/>
                    <a:pt x="387" y="194"/>
                  </a:cubicBezTo>
                  <a:cubicBezTo>
                    <a:pt x="402" y="180"/>
                    <a:pt x="429" y="180"/>
                    <a:pt x="457" y="166"/>
                  </a:cubicBezTo>
                  <a:cubicBezTo>
                    <a:pt x="484" y="152"/>
                    <a:pt x="498" y="139"/>
                    <a:pt x="526" y="125"/>
                  </a:cubicBezTo>
                  <a:cubicBezTo>
                    <a:pt x="567" y="97"/>
                    <a:pt x="623" y="83"/>
                    <a:pt x="650" y="55"/>
                  </a:cubicBezTo>
                  <a:cubicBezTo>
                    <a:pt x="734" y="28"/>
                    <a:pt x="788" y="0"/>
                    <a:pt x="788" y="0"/>
                  </a:cubicBezTo>
                  <a:lnTo>
                    <a:pt x="788" y="0"/>
                  </a:lnTo>
                </a:path>
              </a:pathLst>
            </a:custGeom>
            <a:solidFill>
              <a:srgbClr val="F8C9A0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ṡliḓè">
              <a:extLst>
                <a:ext uri="{FF2B5EF4-FFF2-40B4-BE49-F238E27FC236}">
                  <a16:creationId xmlns:a16="http://schemas.microsoft.com/office/drawing/2014/main" id="{2D3E3A18-F398-4E8F-BE15-0B9AD033086F}"/>
                </a:ext>
              </a:extLst>
            </p:cNvPr>
            <p:cNvSpPr/>
            <p:nvPr/>
          </p:nvSpPr>
          <p:spPr bwMode="auto">
            <a:xfrm>
              <a:off x="1660525" y="3451225"/>
              <a:ext cx="528638" cy="561975"/>
            </a:xfrm>
            <a:custGeom>
              <a:avLst/>
              <a:gdLst>
                <a:gd name="T0" fmla="*/ 1466 w 1467"/>
                <a:gd name="T1" fmla="*/ 994 h 1562"/>
                <a:gd name="T2" fmla="*/ 1461 w 1467"/>
                <a:gd name="T3" fmla="*/ 1046 h 1562"/>
                <a:gd name="T4" fmla="*/ 470 w 1467"/>
                <a:gd name="T5" fmla="*/ 1561 h 1562"/>
                <a:gd name="T6" fmla="*/ 0 w 1467"/>
                <a:gd name="T7" fmla="*/ 635 h 1562"/>
                <a:gd name="T8" fmla="*/ 1244 w 1467"/>
                <a:gd name="T9" fmla="*/ 0 h 1562"/>
                <a:gd name="T10" fmla="*/ 1281 w 1467"/>
                <a:gd name="T11" fmla="*/ 70 h 1562"/>
                <a:gd name="T12" fmla="*/ 1418 w 1467"/>
                <a:gd name="T13" fmla="*/ 515 h 1562"/>
                <a:gd name="T14" fmla="*/ 1466 w 1467"/>
                <a:gd name="T15" fmla="*/ 994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7" h="1562">
                  <a:moveTo>
                    <a:pt x="1466" y="994"/>
                  </a:moveTo>
                  <a:lnTo>
                    <a:pt x="1461" y="1046"/>
                  </a:lnTo>
                  <a:lnTo>
                    <a:pt x="470" y="1561"/>
                  </a:lnTo>
                  <a:lnTo>
                    <a:pt x="0" y="635"/>
                  </a:lnTo>
                  <a:lnTo>
                    <a:pt x="1244" y="0"/>
                  </a:lnTo>
                  <a:lnTo>
                    <a:pt x="1281" y="70"/>
                  </a:lnTo>
                  <a:lnTo>
                    <a:pt x="1418" y="515"/>
                  </a:lnTo>
                  <a:lnTo>
                    <a:pt x="1466" y="99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ḷíḍê">
              <a:extLst>
                <a:ext uri="{FF2B5EF4-FFF2-40B4-BE49-F238E27FC236}">
                  <a16:creationId xmlns:a16="http://schemas.microsoft.com/office/drawing/2014/main" id="{2526AB53-02D6-4780-BCFB-2330DA57DBA0}"/>
                </a:ext>
              </a:extLst>
            </p:cNvPr>
            <p:cNvSpPr/>
            <p:nvPr/>
          </p:nvSpPr>
          <p:spPr bwMode="auto">
            <a:xfrm>
              <a:off x="492125" y="3360738"/>
              <a:ext cx="544513" cy="598487"/>
            </a:xfrm>
            <a:custGeom>
              <a:avLst/>
              <a:gdLst>
                <a:gd name="T0" fmla="*/ 25 w 1513"/>
                <a:gd name="T1" fmla="*/ 767 h 1662"/>
                <a:gd name="T2" fmla="*/ 164 w 1513"/>
                <a:gd name="T3" fmla="*/ 322 h 1662"/>
                <a:gd name="T4" fmla="*/ 338 w 1513"/>
                <a:gd name="T5" fmla="*/ 0 h 1662"/>
                <a:gd name="T6" fmla="*/ 1512 w 1513"/>
                <a:gd name="T7" fmla="*/ 803 h 1662"/>
                <a:gd name="T8" fmla="*/ 931 w 1513"/>
                <a:gd name="T9" fmla="*/ 1661 h 1662"/>
                <a:gd name="T10" fmla="*/ 0 w 1513"/>
                <a:gd name="T11" fmla="*/ 1017 h 1662"/>
                <a:gd name="T12" fmla="*/ 25 w 1513"/>
                <a:gd name="T13" fmla="*/ 767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3" h="1662">
                  <a:moveTo>
                    <a:pt x="25" y="767"/>
                  </a:moveTo>
                  <a:lnTo>
                    <a:pt x="164" y="322"/>
                  </a:lnTo>
                  <a:lnTo>
                    <a:pt x="338" y="0"/>
                  </a:lnTo>
                  <a:lnTo>
                    <a:pt x="1512" y="803"/>
                  </a:lnTo>
                  <a:lnTo>
                    <a:pt x="931" y="1661"/>
                  </a:lnTo>
                  <a:lnTo>
                    <a:pt x="0" y="1017"/>
                  </a:lnTo>
                  <a:lnTo>
                    <a:pt x="25" y="7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FA666DD-0ABD-4F0E-A2A7-FA0FBD328ECD}"/>
              </a:ext>
            </a:extLst>
          </p:cNvPr>
          <p:cNvGrpSpPr/>
          <p:nvPr/>
        </p:nvGrpSpPr>
        <p:grpSpPr>
          <a:xfrm>
            <a:off x="8437330" y="4277667"/>
            <a:ext cx="3079888" cy="1446333"/>
            <a:chOff x="8437330" y="4277667"/>
            <a:chExt cx="3079888" cy="1446333"/>
          </a:xfrm>
        </p:grpSpPr>
        <p:sp>
          <p:nvSpPr>
            <p:cNvPr id="12" name="isḻiḍè">
              <a:extLst>
                <a:ext uri="{FF2B5EF4-FFF2-40B4-BE49-F238E27FC236}">
                  <a16:creationId xmlns:a16="http://schemas.microsoft.com/office/drawing/2014/main" id="{034DA557-B2B6-4AEF-8709-9CDA2F9CE878}"/>
                </a:ext>
              </a:extLst>
            </p:cNvPr>
            <p:cNvSpPr txBox="1"/>
            <p:nvPr/>
          </p:nvSpPr>
          <p:spPr>
            <a:xfrm>
              <a:off x="8437330" y="4277667"/>
              <a:ext cx="3079888" cy="492493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rmAutofit/>
            </a:bodyPr>
            <a:lstStyle/>
            <a:p>
              <a:pPr algn="ctr"/>
              <a:r>
                <a:rPr lang="zh-CN" altLang="en-US" sz="2000" b="1" dirty="0"/>
                <a:t>新概念</a:t>
              </a:r>
            </a:p>
          </p:txBody>
        </p:sp>
        <p:sp>
          <p:nvSpPr>
            <p:cNvPr id="13" name="îṣliḍè">
              <a:extLst>
                <a:ext uri="{FF2B5EF4-FFF2-40B4-BE49-F238E27FC236}">
                  <a16:creationId xmlns:a16="http://schemas.microsoft.com/office/drawing/2014/main" id="{CEFDA441-480C-4D83-93CB-2B1AD3AA2A20}"/>
                </a:ext>
              </a:extLst>
            </p:cNvPr>
            <p:cNvSpPr txBox="1"/>
            <p:nvPr/>
          </p:nvSpPr>
          <p:spPr>
            <a:xfrm>
              <a:off x="8483092" y="4770160"/>
              <a:ext cx="3031262" cy="953840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UML</a:t>
              </a:r>
              <a:r>
                <a:rPr lang="zh-CN" altLang="en-US" sz="1200" dirty="0"/>
                <a:t>在演变过程中还提出了一些新的概念</a:t>
              </a:r>
              <a:r>
                <a:rPr lang="zh-CN" altLang="en-US" sz="1100" dirty="0"/>
                <a:t>。</a:t>
              </a:r>
              <a:endParaRPr lang="en-US" altLang="zh-CN" sz="1100" dirty="0"/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704083-120B-41DD-8369-CBF36D51F2ED}"/>
              </a:ext>
            </a:extLst>
          </p:cNvPr>
          <p:cNvCxnSpPr/>
          <p:nvPr/>
        </p:nvCxnSpPr>
        <p:spPr>
          <a:xfrm>
            <a:off x="4071000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0EE66F-201C-4DED-A077-0AA415D0D050}"/>
              </a:ext>
            </a:extLst>
          </p:cNvPr>
          <p:cNvCxnSpPr/>
          <p:nvPr/>
        </p:nvCxnSpPr>
        <p:spPr>
          <a:xfrm>
            <a:off x="8076000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73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中的事务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PRD2018-G01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DD6AE1-976B-4831-8DA0-DB4FFE6FC275}"/>
              </a:ext>
            </a:extLst>
          </p:cNvPr>
          <p:cNvGrpSpPr/>
          <p:nvPr/>
        </p:nvGrpSpPr>
        <p:grpSpPr>
          <a:xfrm>
            <a:off x="3730625" y="2648349"/>
            <a:ext cx="2108063" cy="2065212"/>
            <a:chOff x="3730625" y="2648349"/>
            <a:chExt cx="2108063" cy="2065212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2400" b="0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9" name="íSļi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30625" y="432596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行为事务</a:t>
              </a:r>
              <a:endParaRPr lang="en-US" altLang="zh-CN" sz="18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333B25-6FF8-4581-84E2-B45474A32E23}"/>
              </a:ext>
            </a:extLst>
          </p:cNvPr>
          <p:cNvGrpSpPr/>
          <p:nvPr/>
        </p:nvGrpSpPr>
        <p:grpSpPr>
          <a:xfrm>
            <a:off x="8976000" y="1192976"/>
            <a:ext cx="2108063" cy="2071164"/>
            <a:chOff x="8976000" y="1192976"/>
            <a:chExt cx="2108063" cy="2071164"/>
          </a:xfrm>
        </p:grpSpPr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4</a:t>
              </a:r>
              <a:endParaRPr lang="en-US" altLang="ko-KR" sz="2400" b="0" dirty="0">
                <a:solidFill>
                  <a:schemeClr val="accent4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7" name="iṣļi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976000" y="287654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注释事务</a:t>
              </a:r>
              <a:endParaRPr lang="en-US" altLang="zh-CN" sz="1800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132A14-5C5F-47D1-B9B7-4F7D526FB9B7}"/>
              </a:ext>
            </a:extLst>
          </p:cNvPr>
          <p:cNvGrpSpPr/>
          <p:nvPr/>
        </p:nvGrpSpPr>
        <p:grpSpPr>
          <a:xfrm>
            <a:off x="6353313" y="1922464"/>
            <a:ext cx="2108063" cy="2068596"/>
            <a:chOff x="6353313" y="1922464"/>
            <a:chExt cx="2108063" cy="2068596"/>
          </a:xfrm>
        </p:grpSpPr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3</a:t>
              </a:r>
              <a:endParaRPr lang="en-US" altLang="ko-KR" sz="2400" b="0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5" name="ïşḷî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53313" y="360346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分组事务</a:t>
              </a:r>
              <a:endParaRPr lang="en-US" altLang="zh-CN" sz="1800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4A137D6-9041-40A5-BB47-BFDB3DFE9F44}"/>
              </a:ext>
            </a:extLst>
          </p:cNvPr>
          <p:cNvGrpSpPr/>
          <p:nvPr/>
        </p:nvGrpSpPr>
        <p:grpSpPr>
          <a:xfrm>
            <a:off x="1107937" y="3368478"/>
            <a:ext cx="2108063" cy="2068122"/>
            <a:chOff x="1107937" y="3368478"/>
            <a:chExt cx="2108063" cy="2068122"/>
          </a:xfrm>
        </p:grpSpPr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1</a:t>
              </a:r>
              <a:endParaRPr lang="en-US" altLang="ko-KR" sz="2400" b="0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  <p:sp>
          <p:nvSpPr>
            <p:cNvPr id="23" name="ïśļîḍ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07937" y="5049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构建事务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553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16329 1.85185E-6 C 0.23646 1.85185E-6 0.3267 -0.0588 0.3267 -0.10625 L 0.3267 -0.21227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bc19961b-4447-4600-a228-d63d759d2ca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11f4e3a-3ee7-457c-b621-80829db5ec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a88460-b8f0-4790-b107-f027add2c3b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ba2635-672c-44a3-9a32-a22c2432cc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ba2635-672c-44a3-9a32-a22c2432cc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1337</Words>
  <Application>Microsoft Office PowerPoint</Application>
  <PresentationFormat>宽屏</PresentationFormat>
  <Paragraphs>350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Impact</vt:lpstr>
      <vt:lpstr>主题5</vt:lpstr>
      <vt:lpstr>UML2基础、建模与设计教程</vt:lpstr>
      <vt:lpstr>PowerPoint 演示文稿</vt:lpstr>
      <vt:lpstr>UML简介及历史</vt:lpstr>
      <vt:lpstr>什么是UML</vt:lpstr>
      <vt:lpstr>UML中的发展历程</vt:lpstr>
      <vt:lpstr>UML中的发展历程</vt:lpstr>
      <vt:lpstr>UML的特点与结构</vt:lpstr>
      <vt:lpstr>UML的特点</vt:lpstr>
      <vt:lpstr>UML中的事务</vt:lpstr>
      <vt:lpstr>构建事务</vt:lpstr>
      <vt:lpstr>UML中的事务</vt:lpstr>
      <vt:lpstr>行为事务</vt:lpstr>
      <vt:lpstr>UML中的事务</vt:lpstr>
      <vt:lpstr>分组事物</vt:lpstr>
      <vt:lpstr>UML中的事务</vt:lpstr>
      <vt:lpstr>注释事物</vt:lpstr>
      <vt:lpstr>UML中的关系</vt:lpstr>
      <vt:lpstr>UML中的视图与图</vt:lpstr>
      <vt:lpstr>UML的视图</vt:lpstr>
      <vt:lpstr>UML中图的分类</vt:lpstr>
      <vt:lpstr>UML的图</vt:lpstr>
      <vt:lpstr>UML的图</vt:lpstr>
      <vt:lpstr>UML的图</vt:lpstr>
      <vt:lpstr>UML的图</vt:lpstr>
      <vt:lpstr>UML的图</vt:lpstr>
      <vt:lpstr>UML的图</vt:lpstr>
      <vt:lpstr>UML的图</vt:lpstr>
      <vt:lpstr>UML的图</vt:lpstr>
      <vt:lpstr>UML2.0新特性</vt:lpstr>
      <vt:lpstr>UML2.0新特性</vt:lpstr>
      <vt:lpstr>UML2.0中的新图</vt:lpstr>
      <vt:lpstr>UML2.0中的新图</vt:lpstr>
      <vt:lpstr>UML2.0中的新图</vt:lpstr>
      <vt:lpstr>UML2.0中的新图</vt:lpstr>
      <vt:lpstr>系统开发阶段</vt:lpstr>
      <vt:lpstr>系统开发的为五个阶段</vt:lpstr>
      <vt:lpstr>小结</vt:lpstr>
      <vt:lpstr>QUESTION</vt:lpstr>
      <vt:lpstr>QUESTION</vt:lpstr>
      <vt:lpstr>QUESTION</vt:lpstr>
      <vt:lpstr>QUESTION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Chen XuanWem</cp:lastModifiedBy>
  <cp:revision>69</cp:revision>
  <cp:lastPrinted>2018-04-24T16:00:00Z</cp:lastPrinted>
  <dcterms:created xsi:type="dcterms:W3CDTF">2018-04-24T16:00:00Z</dcterms:created>
  <dcterms:modified xsi:type="dcterms:W3CDTF">2018-10-16T11:49:32Z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bc19961b-4447-4600-a228-d63d759d2ca0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2018-08-31T02:38:35.3821286Z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