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58" r:id="rId6"/>
    <p:sldId id="259" r:id="rId7"/>
    <p:sldId id="263" r:id="rId8"/>
    <p:sldId id="260" r:id="rId9"/>
    <p:sldId id="264" r:id="rId10"/>
    <p:sldId id="29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3E43C-299C-40E8-B746-A212C25AC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54C85A-A5C0-4885-B95F-892B1EE14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558C57-70D8-4FDC-85E8-1C557C85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B556-2E40-4EEF-B2ED-777D88284C1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3EE9A-BF96-4B15-8D82-0EF85D90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E502F-C00F-4A37-BEE9-D6D539B9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961B-EBBC-4EC2-93F6-336FC121D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5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60357-7FBD-4EB2-84A4-4E76E7BB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6692D7-3700-409C-B61D-8805C8F5B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E7BFA-CECB-4612-9E13-F87088D6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B556-2E40-4EEF-B2ED-777D88284C1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44404-1EFA-4018-8086-0EFE6C00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44164-9609-4BF1-BCD6-23ECA439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961B-EBBC-4EC2-93F6-336FC121D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53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65DF76-A654-4C84-AC31-A12DC293D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9B9EE5-41BE-43DA-A42F-481580DE2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11FBE-42EC-4AE5-9820-DF333A38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B556-2E40-4EEF-B2ED-777D88284C1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33D83-3348-4877-8F31-4C930D46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F9139-C94A-46D5-8D3C-EA9521D5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961B-EBBC-4EC2-93F6-336FC121D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084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89127D-3E20-4698-8D5D-6258078C6A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5472DC-9C3E-4264-A661-A9CAECC683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918DB1-E9B0-407F-8982-7FAD736E51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A44820-8D55-46B5-BE58-801D466C6F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201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11A6F6-9211-4269-834D-D4AA59270A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342073-3B61-4635-8636-C22E988C59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245B37-4AAC-4DB9-B5C1-9F6683B4D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2833D-940F-4363-8F0F-1431DD6D55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9872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DF3FE2-EBA3-44DF-BE6C-7FB11E8B62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10B2FF-6657-4A67-9601-230FE0E45A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31391E-DD12-4537-9555-C244027F00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74118-9527-4F0B-9E13-0505E5A2D3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694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9FCE08-9AC6-447F-932A-5D0A53E008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A0E01C-F831-43C9-A245-FC68477FD4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228471-640E-47A0-A9F5-1F192CF95C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4E57CB-4A51-412C-90DA-57266DA021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2317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DABCFDE-F4A9-46F5-AD47-B2BA842B2E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1968DFF-8B73-4285-B90E-61D0939C53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F3FDB3D-BE44-4E0A-8943-5BE64ADAFE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028BD8-A326-4BCF-A7B9-D65D3CE4D3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239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AC32278-76E2-47EA-B637-90BDB66282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F1DC99-E450-4394-A1EA-9214F8AE3A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91FCDC-BA84-48ED-8E4C-E0D69472F1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64F8C-EC7A-4982-B0E1-1503F1EC00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278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68C3C2F-F3D1-4E18-BEB1-6B5F0E1159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3309403-3022-4FB0-B20D-43C2B16FFD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56F7E35-8BF6-4EE4-9198-53FF70E324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A7CF19-1841-4DB8-8067-D51ABC4866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169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391B97-05D0-475B-B9B1-1E285CB1D6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9FC700-89E5-4ED3-9BB4-90B771D88A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0567A3-9360-45E4-AD01-2A755E36F9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D774CD-965E-438F-A35B-A50B315114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04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10611-6A02-43EF-9AB3-AA4BBEFA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123FA-78A1-4FDF-9545-73F1377D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D3AEC-37E4-49B7-BB77-C800E6DA6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B556-2E40-4EEF-B2ED-777D88284C1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36EB0-D273-4E2A-91F8-DA1437B2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7F142-7180-4082-99CA-348EFD48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961B-EBBC-4EC2-93F6-336FC121D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341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EF4AA-B63D-472C-A1B3-A8C867F3EA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FFD6EA-79FF-4E62-8E8C-7C9E30F4A5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4133F6-FE7E-409C-BC26-733E204B33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109255-7BD9-449A-A28B-BAB03EF418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7957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2C62BE-7FFE-4E4D-BBBB-4FA84298CA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54C6FD-1BFC-4E72-AB99-7E9DABFB34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F545CB-F9C3-440B-B2A9-704401ED37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C1E8BB-918D-4305-AF14-CA84C17337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69032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B70CA7-CFCD-471B-A527-5B20517B2C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A40BA1-5C35-41DE-B2D2-A2F3F4269E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36F709-6A47-41BB-BB5A-86F7509E1C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36B679-EC86-4782-8B5F-BDB5400BCD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942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6">
            <a:extLst>
              <a:ext uri="{FF2B5EF4-FFF2-40B4-BE49-F238E27FC236}">
                <a16:creationId xmlns:a16="http://schemas.microsoft.com/office/drawing/2014/main" id="{AC1F5457-F1BF-4F34-84C4-0912A73E1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1" y="0"/>
            <a:ext cx="1344084" cy="99695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>
                <a:solidFill>
                  <a:srgbClr val="99FF99"/>
                </a:solidFill>
                <a:ea typeface="华文行楷" pitchFamily="2" charset="-122"/>
              </a:rPr>
              <a:t>现</a:t>
            </a:r>
          </a:p>
        </p:txBody>
      </p:sp>
      <p:sp>
        <p:nvSpPr>
          <p:cNvPr id="4" name="AutoShape 7">
            <a:extLst>
              <a:ext uri="{FF2B5EF4-FFF2-40B4-BE49-F238E27FC236}">
                <a16:creationId xmlns:a16="http://schemas.microsoft.com/office/drawing/2014/main" id="{6AEE5D5D-BFD4-407F-B427-8C9638B4C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885" y="909638"/>
            <a:ext cx="4610100" cy="5040312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3F213B68-13A7-42B2-8CF1-2A52FEBAF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234" y="493713"/>
            <a:ext cx="1344084" cy="99695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>
                <a:solidFill>
                  <a:srgbClr val="99FF99"/>
                </a:solidFill>
                <a:ea typeface="华文行楷" pitchFamily="2" charset="-122"/>
              </a:rPr>
              <a:t>代</a:t>
            </a: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15EE0749-3076-48D7-844A-2BA715F47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1" y="1495425"/>
            <a:ext cx="1344084" cy="99695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>
                <a:solidFill>
                  <a:srgbClr val="99FF99"/>
                </a:solidFill>
                <a:ea typeface="华文行楷" pitchFamily="2" charset="-122"/>
              </a:rPr>
              <a:t>普</a:t>
            </a:r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3497AC76-55A9-4010-A311-60636A396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67" y="3006725"/>
            <a:ext cx="1344084" cy="99695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>
                <a:solidFill>
                  <a:srgbClr val="99FF99"/>
                </a:solidFill>
                <a:ea typeface="华文行楷" pitchFamily="2" charset="-122"/>
              </a:rPr>
              <a:t>通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D23D6CC2-3481-482C-951C-4749EA8A6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4303713"/>
            <a:ext cx="1344084" cy="99695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>
                <a:solidFill>
                  <a:srgbClr val="99FF99"/>
                </a:solidFill>
                <a:ea typeface="华文行楷" pitchFamily="2" charset="-122"/>
              </a:rPr>
              <a:t>测</a:t>
            </a:r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4F7B41C2-022E-40BF-9F5B-9699A8553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617" y="5300663"/>
            <a:ext cx="1344083" cy="99695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>
                <a:solidFill>
                  <a:srgbClr val="99FF99"/>
                </a:solidFill>
                <a:ea typeface="华文行楷" pitchFamily="2" charset="-122"/>
              </a:rPr>
              <a:t>量</a:t>
            </a: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8D2F6AE2-A2BF-4B30-B7E8-07ED90F9E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434" y="5876925"/>
            <a:ext cx="1344084" cy="99695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>
                <a:solidFill>
                  <a:srgbClr val="99FF99"/>
                </a:solidFill>
                <a:latin typeface="Tahoma" pitchFamily="34" charset="0"/>
                <a:ea typeface="华文行楷" pitchFamily="2" charset="-122"/>
              </a:rPr>
              <a:t>学</a:t>
            </a:r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F3BEFC88-D0A8-4070-A60D-C701A4BC8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84" y="5805488"/>
            <a:ext cx="1056216" cy="4762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" name="AutoShape 15">
            <a:extLst>
              <a:ext uri="{FF2B5EF4-FFF2-40B4-BE49-F238E27FC236}">
                <a16:creationId xmlns:a16="http://schemas.microsoft.com/office/drawing/2014/main" id="{695AA3C3-D46C-43F4-95D5-1CCA24A1E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1552" y="5157788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" name="AutoShape 16">
            <a:extLst>
              <a:ext uri="{FF2B5EF4-FFF2-40B4-BE49-F238E27FC236}">
                <a16:creationId xmlns:a16="http://schemas.microsoft.com/office/drawing/2014/main" id="{718CCEC4-0003-40A2-A21A-F224CB2BA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9418" y="659765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4" name="AutoShape 17">
            <a:extLst>
              <a:ext uri="{FF2B5EF4-FFF2-40B4-BE49-F238E27FC236}">
                <a16:creationId xmlns:a16="http://schemas.microsoft.com/office/drawing/2014/main" id="{5B864F37-8AD7-4AF8-B9A1-069BD0B32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8400" y="5661026"/>
            <a:ext cx="719667" cy="620713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" name="AutoShape 18">
            <a:extLst>
              <a:ext uri="{FF2B5EF4-FFF2-40B4-BE49-F238E27FC236}">
                <a16:creationId xmlns:a16="http://schemas.microsoft.com/office/drawing/2014/main" id="{3F98B233-1927-491A-AA5E-21F667678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9217" y="333376"/>
            <a:ext cx="719667" cy="620713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" name="AutoShape 19">
            <a:extLst>
              <a:ext uri="{FF2B5EF4-FFF2-40B4-BE49-F238E27FC236}">
                <a16:creationId xmlns:a16="http://schemas.microsoft.com/office/drawing/2014/main" id="{FFEC9B35-8304-46F3-B209-26042FB3A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567" y="1125538"/>
            <a:ext cx="719667" cy="620712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" name="AutoShape 20">
            <a:extLst>
              <a:ext uri="{FF2B5EF4-FFF2-40B4-BE49-F238E27FC236}">
                <a16:creationId xmlns:a16="http://schemas.microsoft.com/office/drawing/2014/main" id="{0D22C3CE-52DF-44C6-9550-7F08074F5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1" y="188913"/>
            <a:ext cx="768351" cy="836612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8" name="AutoShape 21">
            <a:extLst>
              <a:ext uri="{FF2B5EF4-FFF2-40B4-BE49-F238E27FC236}">
                <a16:creationId xmlns:a16="http://schemas.microsoft.com/office/drawing/2014/main" id="{C0B3E338-B8B9-4996-B23A-CDE1A8838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34" y="2636838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9" name="AutoShape 22">
            <a:extLst>
              <a:ext uri="{FF2B5EF4-FFF2-40B4-BE49-F238E27FC236}">
                <a16:creationId xmlns:a16="http://schemas.microsoft.com/office/drawing/2014/main" id="{605FDD10-ADDD-41E5-9983-CB5EC613A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1" y="4437063"/>
            <a:ext cx="719667" cy="620712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" name="AutoShape 23">
            <a:extLst>
              <a:ext uri="{FF2B5EF4-FFF2-40B4-BE49-F238E27FC236}">
                <a16:creationId xmlns:a16="http://schemas.microsoft.com/office/drawing/2014/main" id="{A4874BB2-9F12-42C6-B992-70AF54D71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1" y="1628775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1" name="AutoShape 24">
            <a:extLst>
              <a:ext uri="{FF2B5EF4-FFF2-40B4-BE49-F238E27FC236}">
                <a16:creationId xmlns:a16="http://schemas.microsoft.com/office/drawing/2014/main" id="{B1C9F33F-4F71-4514-A7D3-8E50A6026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134" y="1628775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" name="AutoShape 25">
            <a:extLst>
              <a:ext uri="{FF2B5EF4-FFF2-40B4-BE49-F238E27FC236}">
                <a16:creationId xmlns:a16="http://schemas.microsoft.com/office/drawing/2014/main" id="{38230195-B862-4B35-8A2F-CDBC102E7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7468" y="188913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68801" y="2614614"/>
            <a:ext cx="7463367" cy="14620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A3070F3-4B20-471B-A068-27C3FDA55D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rgbClr val="000066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BF54E4DC-1537-468D-A563-23BD37FEC7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rgbClr val="000066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21DE71A6-228D-4324-B62F-CA8DA7A156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rgbClr val="000066"/>
                </a:solidFill>
                <a:latin typeface="Arial" panose="020B0604020202020204" pitchFamily="34" charset="0"/>
              </a:defRPr>
            </a:lvl1pPr>
          </a:lstStyle>
          <a:p>
            <a:fld id="{127517DA-BAE5-4EF5-82CD-81582A34DE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2809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C7FFAD5D-EC64-4537-A5C1-6BC60D59F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4" y="188914"/>
            <a:ext cx="768351" cy="719137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rect">
              <a:fillToRect r="100000" b="10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8BA32905-49A6-4D10-98D8-AAB40CEE6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18" y="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84B2CF8-3428-46F0-9B8D-E1778FC84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018" y="765176"/>
            <a:ext cx="527049" cy="333375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926430E7-5EC8-4448-8C9D-1D24B09E9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268" y="1268414"/>
            <a:ext cx="11231033" cy="5589587"/>
          </a:xfrm>
          <a:prstGeom prst="rect">
            <a:avLst/>
          </a:prstGeom>
          <a:noFill/>
          <a:ln w="69850">
            <a:solidFill>
              <a:srgbClr val="3366FF"/>
            </a:solidFill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A0399474-F09B-48B1-93AA-115841DA9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85" y="1196976"/>
            <a:ext cx="334433" cy="250825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4" name="AutoShape 20">
            <a:extLst>
              <a:ext uri="{FF2B5EF4-FFF2-40B4-BE49-F238E27FC236}">
                <a16:creationId xmlns:a16="http://schemas.microsoft.com/office/drawing/2014/main" id="{A53C3808-BF93-40C1-AC53-DBBC6374C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068" y="6237288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" name="AutoShape 21">
            <a:extLst>
              <a:ext uri="{FF2B5EF4-FFF2-40B4-BE49-F238E27FC236}">
                <a16:creationId xmlns:a16="http://schemas.microsoft.com/office/drawing/2014/main" id="{4646EFB3-2B61-4D95-B808-0FC1D7DBB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9418" y="659765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" name="AutoShape 22">
            <a:extLst>
              <a:ext uri="{FF2B5EF4-FFF2-40B4-BE49-F238E27FC236}">
                <a16:creationId xmlns:a16="http://schemas.microsoft.com/office/drawing/2014/main" id="{348D3FFD-0AF7-4AB7-AEB6-C71639BD9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6768" y="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" name="AutoShape 23">
            <a:extLst>
              <a:ext uri="{FF2B5EF4-FFF2-40B4-BE49-F238E27FC236}">
                <a16:creationId xmlns:a16="http://schemas.microsoft.com/office/drawing/2014/main" id="{F9C1250A-9F8F-4802-9C70-3461D1C73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8400" y="5661026"/>
            <a:ext cx="719667" cy="620713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8" name="AutoShape 24">
            <a:extLst>
              <a:ext uri="{FF2B5EF4-FFF2-40B4-BE49-F238E27FC236}">
                <a16:creationId xmlns:a16="http://schemas.microsoft.com/office/drawing/2014/main" id="{4FE7CA5F-5739-4724-91B8-2335ADEA9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7085" y="908050"/>
            <a:ext cx="383116" cy="62230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514A805F-6BE7-43FD-A586-F95BC055C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7" y="1054101"/>
            <a:ext cx="11279717" cy="142875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2C2C2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" name="Freeform 3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8421962-5B6E-428F-898B-CAF2458F54FC}"/>
              </a:ext>
            </a:extLst>
          </p:cNvPr>
          <p:cNvSpPr>
            <a:spLocks/>
          </p:cNvSpPr>
          <p:nvPr userDrawn="1"/>
        </p:nvSpPr>
        <p:spPr bwMode="auto">
          <a:xfrm>
            <a:off x="1678518" y="6394451"/>
            <a:ext cx="742949" cy="347663"/>
          </a:xfrm>
          <a:custGeom>
            <a:avLst/>
            <a:gdLst>
              <a:gd name="T0" fmla="*/ 2147483647 w 351"/>
              <a:gd name="T1" fmla="*/ 2147483647 h 219"/>
              <a:gd name="T2" fmla="*/ 2147483647 w 351"/>
              <a:gd name="T3" fmla="*/ 0 h 219"/>
              <a:gd name="T4" fmla="*/ 2147483647 w 351"/>
              <a:gd name="T5" fmla="*/ 2147483647 h 219"/>
              <a:gd name="T6" fmla="*/ 2147483647 w 351"/>
              <a:gd name="T7" fmla="*/ 2147483647 h 219"/>
              <a:gd name="T8" fmla="*/ 2147483647 w 351"/>
              <a:gd name="T9" fmla="*/ 2147483647 h 219"/>
              <a:gd name="T10" fmla="*/ 2147483647 w 351"/>
              <a:gd name="T11" fmla="*/ 2147483647 h 219"/>
              <a:gd name="T12" fmla="*/ 2147483647 w 351"/>
              <a:gd name="T13" fmla="*/ 2147483647 h 219"/>
              <a:gd name="T14" fmla="*/ 2147483647 w 351"/>
              <a:gd name="T15" fmla="*/ 2147483647 h 219"/>
              <a:gd name="T16" fmla="*/ 2147483647 w 351"/>
              <a:gd name="T17" fmla="*/ 2147483647 h 219"/>
              <a:gd name="T18" fmla="*/ 2147483647 w 351"/>
              <a:gd name="T19" fmla="*/ 2147483647 h 219"/>
              <a:gd name="T20" fmla="*/ 2147483647 w 351"/>
              <a:gd name="T21" fmla="*/ 2147483647 h 219"/>
              <a:gd name="T22" fmla="*/ 2147483647 w 351"/>
              <a:gd name="T23" fmla="*/ 2147483647 h 219"/>
              <a:gd name="T24" fmla="*/ 0 w 351"/>
              <a:gd name="T25" fmla="*/ 2147483647 h 219"/>
              <a:gd name="T26" fmla="*/ 2147483647 w 351"/>
              <a:gd name="T27" fmla="*/ 2147483647 h 219"/>
              <a:gd name="T28" fmla="*/ 2147483647 w 351"/>
              <a:gd name="T29" fmla="*/ 2147483647 h 219"/>
              <a:gd name="T30" fmla="*/ 2147483647 w 351"/>
              <a:gd name="T31" fmla="*/ 2147483647 h 219"/>
              <a:gd name="T32" fmla="*/ 2147483647 w 351"/>
              <a:gd name="T33" fmla="*/ 2147483647 h 219"/>
              <a:gd name="T34" fmla="*/ 2147483647 w 351"/>
              <a:gd name="T35" fmla="*/ 2147483647 h 219"/>
              <a:gd name="T36" fmla="*/ 2147483647 w 351"/>
              <a:gd name="T37" fmla="*/ 2147483647 h 219"/>
              <a:gd name="T38" fmla="*/ 2147483647 w 351"/>
              <a:gd name="T39" fmla="*/ 2147483647 h 219"/>
              <a:gd name="T40" fmla="*/ 2147483647 w 351"/>
              <a:gd name="T41" fmla="*/ 2147483647 h 219"/>
              <a:gd name="T42" fmla="*/ 2147483647 w 351"/>
              <a:gd name="T43" fmla="*/ 2147483647 h 219"/>
              <a:gd name="T44" fmla="*/ 2147483647 w 351"/>
              <a:gd name="T45" fmla="*/ 2147483647 h 219"/>
              <a:gd name="T46" fmla="*/ 2147483647 w 351"/>
              <a:gd name="T47" fmla="*/ 2147483647 h 2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1" h="219">
                <a:moveTo>
                  <a:pt x="350" y="1"/>
                </a:moveTo>
                <a:lnTo>
                  <a:pt x="101" y="0"/>
                </a:lnTo>
                <a:lnTo>
                  <a:pt x="81" y="2"/>
                </a:lnTo>
                <a:lnTo>
                  <a:pt x="67" y="6"/>
                </a:lnTo>
                <a:lnTo>
                  <a:pt x="51" y="15"/>
                </a:lnTo>
                <a:lnTo>
                  <a:pt x="38" y="25"/>
                </a:lnTo>
                <a:lnTo>
                  <a:pt x="28" y="35"/>
                </a:lnTo>
                <a:lnTo>
                  <a:pt x="19" y="48"/>
                </a:lnTo>
                <a:lnTo>
                  <a:pt x="12" y="59"/>
                </a:lnTo>
                <a:lnTo>
                  <a:pt x="6" y="73"/>
                </a:lnTo>
                <a:lnTo>
                  <a:pt x="1" y="89"/>
                </a:lnTo>
                <a:lnTo>
                  <a:pt x="1" y="99"/>
                </a:lnTo>
                <a:lnTo>
                  <a:pt x="0" y="119"/>
                </a:lnTo>
                <a:lnTo>
                  <a:pt x="2" y="136"/>
                </a:lnTo>
                <a:lnTo>
                  <a:pt x="9" y="150"/>
                </a:lnTo>
                <a:lnTo>
                  <a:pt x="15" y="164"/>
                </a:lnTo>
                <a:lnTo>
                  <a:pt x="24" y="176"/>
                </a:lnTo>
                <a:lnTo>
                  <a:pt x="33" y="189"/>
                </a:lnTo>
                <a:lnTo>
                  <a:pt x="46" y="198"/>
                </a:lnTo>
                <a:lnTo>
                  <a:pt x="59" y="207"/>
                </a:lnTo>
                <a:lnTo>
                  <a:pt x="72" y="212"/>
                </a:lnTo>
                <a:lnTo>
                  <a:pt x="90" y="218"/>
                </a:lnTo>
                <a:lnTo>
                  <a:pt x="350" y="218"/>
                </a:lnTo>
                <a:lnTo>
                  <a:pt x="350" y="1"/>
                </a:lnTo>
              </a:path>
            </a:pathLst>
          </a:custGeom>
          <a:gradFill rotWithShape="0">
            <a:gsLst>
              <a:gs pos="0">
                <a:srgbClr val="CCCC00"/>
              </a:gs>
              <a:gs pos="100000">
                <a:srgbClr val="5E5E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1" name="Freeform 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F5477CA-29CA-4A5C-9E58-03F6023B5239}"/>
              </a:ext>
            </a:extLst>
          </p:cNvPr>
          <p:cNvSpPr>
            <a:spLocks/>
          </p:cNvSpPr>
          <p:nvPr userDrawn="1"/>
        </p:nvSpPr>
        <p:spPr bwMode="auto">
          <a:xfrm>
            <a:off x="2925234" y="6394451"/>
            <a:ext cx="742951" cy="347663"/>
          </a:xfrm>
          <a:custGeom>
            <a:avLst/>
            <a:gdLst>
              <a:gd name="T0" fmla="*/ 0 w 351"/>
              <a:gd name="T1" fmla="*/ 2147483647 h 219"/>
              <a:gd name="T2" fmla="*/ 2147483647 w 351"/>
              <a:gd name="T3" fmla="*/ 0 h 219"/>
              <a:gd name="T4" fmla="*/ 2147483647 w 351"/>
              <a:gd name="T5" fmla="*/ 2147483647 h 219"/>
              <a:gd name="T6" fmla="*/ 2147483647 w 351"/>
              <a:gd name="T7" fmla="*/ 2147483647 h 219"/>
              <a:gd name="T8" fmla="*/ 2147483647 w 351"/>
              <a:gd name="T9" fmla="*/ 2147483647 h 219"/>
              <a:gd name="T10" fmla="*/ 2147483647 w 351"/>
              <a:gd name="T11" fmla="*/ 2147483647 h 219"/>
              <a:gd name="T12" fmla="*/ 2147483647 w 351"/>
              <a:gd name="T13" fmla="*/ 2147483647 h 219"/>
              <a:gd name="T14" fmla="*/ 2147483647 w 351"/>
              <a:gd name="T15" fmla="*/ 2147483647 h 219"/>
              <a:gd name="T16" fmla="*/ 2147483647 w 351"/>
              <a:gd name="T17" fmla="*/ 2147483647 h 219"/>
              <a:gd name="T18" fmla="*/ 2147483647 w 351"/>
              <a:gd name="T19" fmla="*/ 2147483647 h 219"/>
              <a:gd name="T20" fmla="*/ 2147483647 w 351"/>
              <a:gd name="T21" fmla="*/ 2147483647 h 219"/>
              <a:gd name="T22" fmla="*/ 2147483647 w 351"/>
              <a:gd name="T23" fmla="*/ 2147483647 h 219"/>
              <a:gd name="T24" fmla="*/ 2147483647 w 351"/>
              <a:gd name="T25" fmla="*/ 2147483647 h 219"/>
              <a:gd name="T26" fmla="*/ 2147483647 w 351"/>
              <a:gd name="T27" fmla="*/ 2147483647 h 219"/>
              <a:gd name="T28" fmla="*/ 2147483647 w 351"/>
              <a:gd name="T29" fmla="*/ 2147483647 h 219"/>
              <a:gd name="T30" fmla="*/ 2147483647 w 351"/>
              <a:gd name="T31" fmla="*/ 2147483647 h 219"/>
              <a:gd name="T32" fmla="*/ 2147483647 w 351"/>
              <a:gd name="T33" fmla="*/ 2147483647 h 219"/>
              <a:gd name="T34" fmla="*/ 2147483647 w 351"/>
              <a:gd name="T35" fmla="*/ 2147483647 h 219"/>
              <a:gd name="T36" fmla="*/ 2147483647 w 351"/>
              <a:gd name="T37" fmla="*/ 2147483647 h 219"/>
              <a:gd name="T38" fmla="*/ 2147483647 w 351"/>
              <a:gd name="T39" fmla="*/ 2147483647 h 219"/>
              <a:gd name="T40" fmla="*/ 2147483647 w 351"/>
              <a:gd name="T41" fmla="*/ 2147483647 h 219"/>
              <a:gd name="T42" fmla="*/ 2147483647 w 351"/>
              <a:gd name="T43" fmla="*/ 2147483647 h 219"/>
              <a:gd name="T44" fmla="*/ 0 w 351"/>
              <a:gd name="T45" fmla="*/ 2147483647 h 219"/>
              <a:gd name="T46" fmla="*/ 0 w 351"/>
              <a:gd name="T47" fmla="*/ 2147483647 h 2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1" h="219">
                <a:moveTo>
                  <a:pt x="0" y="1"/>
                </a:moveTo>
                <a:lnTo>
                  <a:pt x="249" y="0"/>
                </a:lnTo>
                <a:lnTo>
                  <a:pt x="268" y="3"/>
                </a:lnTo>
                <a:lnTo>
                  <a:pt x="283" y="6"/>
                </a:lnTo>
                <a:lnTo>
                  <a:pt x="298" y="16"/>
                </a:lnTo>
                <a:lnTo>
                  <a:pt x="311" y="26"/>
                </a:lnTo>
                <a:lnTo>
                  <a:pt x="321" y="35"/>
                </a:lnTo>
                <a:lnTo>
                  <a:pt x="331" y="48"/>
                </a:lnTo>
                <a:lnTo>
                  <a:pt x="337" y="60"/>
                </a:lnTo>
                <a:lnTo>
                  <a:pt x="344" y="74"/>
                </a:lnTo>
                <a:lnTo>
                  <a:pt x="349" y="90"/>
                </a:lnTo>
                <a:lnTo>
                  <a:pt x="349" y="100"/>
                </a:lnTo>
                <a:lnTo>
                  <a:pt x="350" y="119"/>
                </a:lnTo>
                <a:lnTo>
                  <a:pt x="347" y="136"/>
                </a:lnTo>
                <a:lnTo>
                  <a:pt x="341" y="151"/>
                </a:lnTo>
                <a:lnTo>
                  <a:pt x="334" y="165"/>
                </a:lnTo>
                <a:lnTo>
                  <a:pt x="325" y="176"/>
                </a:lnTo>
                <a:lnTo>
                  <a:pt x="316" y="189"/>
                </a:lnTo>
                <a:lnTo>
                  <a:pt x="303" y="199"/>
                </a:lnTo>
                <a:lnTo>
                  <a:pt x="290" y="208"/>
                </a:lnTo>
                <a:lnTo>
                  <a:pt x="277" y="213"/>
                </a:lnTo>
                <a:lnTo>
                  <a:pt x="259" y="218"/>
                </a:lnTo>
                <a:lnTo>
                  <a:pt x="0" y="218"/>
                </a:lnTo>
                <a:lnTo>
                  <a:pt x="0" y="1"/>
                </a:lnTo>
              </a:path>
            </a:pathLst>
          </a:custGeom>
          <a:gradFill rotWithShape="0">
            <a:gsLst>
              <a:gs pos="0">
                <a:srgbClr val="CCCC00"/>
              </a:gs>
              <a:gs pos="100000">
                <a:srgbClr val="5E5E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3740C0EB-4DAB-495E-9140-18EA359D96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B37608CA-634D-4844-B6E6-1D166DCBAE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76157415-811A-468C-82CD-58B80113E7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96A1C4B-F227-4F0E-9203-FA20CEE02A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74989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B1ACF2FB-DB2E-4FDC-9D98-B219E4AED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4" y="188914"/>
            <a:ext cx="768351" cy="719137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rect">
              <a:fillToRect r="100000" b="10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EEC4851E-9926-405B-A296-D2D41FB6E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18" y="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DD8E550D-BA2F-404E-8202-3136AF0C5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018" y="765176"/>
            <a:ext cx="527049" cy="333375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832E236D-A84B-4EFB-8A2F-688BBD10D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5" y="2132014"/>
            <a:ext cx="850900" cy="649287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角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542CFB85-8583-4457-9317-5F2C54F21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4" y="3141663"/>
            <a:ext cx="863600" cy="64770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度</a:t>
            </a:r>
          </a:p>
        </p:txBody>
      </p:sp>
      <p:sp>
        <p:nvSpPr>
          <p:cNvPr id="9" name="Oval 14">
            <a:extLst>
              <a:ext uri="{FF2B5EF4-FFF2-40B4-BE49-F238E27FC236}">
                <a16:creationId xmlns:a16="http://schemas.microsoft.com/office/drawing/2014/main" id="{AACAD159-14DB-4EE4-9BC1-4EE3B7DB3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4" y="4149725"/>
            <a:ext cx="863600" cy="64770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测</a:t>
            </a: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56F77760-BDFA-41B6-9317-A7FC3DC70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" y="5084764"/>
            <a:ext cx="857251" cy="720725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量</a:t>
            </a: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3CB0FD13-63DA-45A5-8C93-9CF91A078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268" y="1268414"/>
            <a:ext cx="11231033" cy="5589587"/>
          </a:xfrm>
          <a:prstGeom prst="rect">
            <a:avLst/>
          </a:prstGeom>
          <a:noFill/>
          <a:ln w="69850">
            <a:solidFill>
              <a:srgbClr val="3366FF"/>
            </a:solidFill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DDF79ABF-DB3B-47C0-94A0-DEAEF1571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85" y="1196976"/>
            <a:ext cx="334433" cy="250825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" name="AutoShape 19">
            <a:extLst>
              <a:ext uri="{FF2B5EF4-FFF2-40B4-BE49-F238E27FC236}">
                <a16:creationId xmlns:a16="http://schemas.microsoft.com/office/drawing/2014/main" id="{294C8E8D-0208-4E0E-9AC2-CDEA1F484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1" y="6381750"/>
            <a:ext cx="1056217" cy="4762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4" name="AutoShape 20">
            <a:extLst>
              <a:ext uri="{FF2B5EF4-FFF2-40B4-BE49-F238E27FC236}">
                <a16:creationId xmlns:a16="http://schemas.microsoft.com/office/drawing/2014/main" id="{731FC156-DD53-45DF-9DE0-F5E2242DA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068" y="6237288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" name="AutoShape 21">
            <a:extLst>
              <a:ext uri="{FF2B5EF4-FFF2-40B4-BE49-F238E27FC236}">
                <a16:creationId xmlns:a16="http://schemas.microsoft.com/office/drawing/2014/main" id="{50CF0920-10A5-492D-9467-4B1EEBA64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9418" y="659765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" name="AutoShape 22">
            <a:extLst>
              <a:ext uri="{FF2B5EF4-FFF2-40B4-BE49-F238E27FC236}">
                <a16:creationId xmlns:a16="http://schemas.microsoft.com/office/drawing/2014/main" id="{A07EC0B9-DE9B-474D-8C4A-67F3B231D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6768" y="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" name="AutoShape 23">
            <a:extLst>
              <a:ext uri="{FF2B5EF4-FFF2-40B4-BE49-F238E27FC236}">
                <a16:creationId xmlns:a16="http://schemas.microsoft.com/office/drawing/2014/main" id="{DE2F6775-5BAC-4EA6-8B0F-645F1BB66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8400" y="5661026"/>
            <a:ext cx="719667" cy="620713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8" name="AutoShape 24">
            <a:extLst>
              <a:ext uri="{FF2B5EF4-FFF2-40B4-BE49-F238E27FC236}">
                <a16:creationId xmlns:a16="http://schemas.microsoft.com/office/drawing/2014/main" id="{3BDBA279-D467-494F-AA82-7520DF10F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7085" y="908050"/>
            <a:ext cx="383116" cy="62230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AB2DF0CE-B78C-425E-AFD1-B6A17A29B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7" y="1054101"/>
            <a:ext cx="11279717" cy="142875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2C2C2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" name="Freeform 3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66CA310-7EE3-40DD-A876-CDD041A203F0}"/>
              </a:ext>
            </a:extLst>
          </p:cNvPr>
          <p:cNvSpPr>
            <a:spLocks/>
          </p:cNvSpPr>
          <p:nvPr userDrawn="1"/>
        </p:nvSpPr>
        <p:spPr bwMode="auto">
          <a:xfrm>
            <a:off x="1678518" y="6394451"/>
            <a:ext cx="742949" cy="347663"/>
          </a:xfrm>
          <a:custGeom>
            <a:avLst/>
            <a:gdLst>
              <a:gd name="T0" fmla="*/ 2147483647 w 351"/>
              <a:gd name="T1" fmla="*/ 2147483647 h 219"/>
              <a:gd name="T2" fmla="*/ 2147483647 w 351"/>
              <a:gd name="T3" fmla="*/ 0 h 219"/>
              <a:gd name="T4" fmla="*/ 2147483647 w 351"/>
              <a:gd name="T5" fmla="*/ 2147483647 h 219"/>
              <a:gd name="T6" fmla="*/ 2147483647 w 351"/>
              <a:gd name="T7" fmla="*/ 2147483647 h 219"/>
              <a:gd name="T8" fmla="*/ 2147483647 w 351"/>
              <a:gd name="T9" fmla="*/ 2147483647 h 219"/>
              <a:gd name="T10" fmla="*/ 2147483647 w 351"/>
              <a:gd name="T11" fmla="*/ 2147483647 h 219"/>
              <a:gd name="T12" fmla="*/ 2147483647 w 351"/>
              <a:gd name="T13" fmla="*/ 2147483647 h 219"/>
              <a:gd name="T14" fmla="*/ 2147483647 w 351"/>
              <a:gd name="T15" fmla="*/ 2147483647 h 219"/>
              <a:gd name="T16" fmla="*/ 2147483647 w 351"/>
              <a:gd name="T17" fmla="*/ 2147483647 h 219"/>
              <a:gd name="T18" fmla="*/ 2147483647 w 351"/>
              <a:gd name="T19" fmla="*/ 2147483647 h 219"/>
              <a:gd name="T20" fmla="*/ 2147483647 w 351"/>
              <a:gd name="T21" fmla="*/ 2147483647 h 219"/>
              <a:gd name="T22" fmla="*/ 2147483647 w 351"/>
              <a:gd name="T23" fmla="*/ 2147483647 h 219"/>
              <a:gd name="T24" fmla="*/ 0 w 351"/>
              <a:gd name="T25" fmla="*/ 2147483647 h 219"/>
              <a:gd name="T26" fmla="*/ 2147483647 w 351"/>
              <a:gd name="T27" fmla="*/ 2147483647 h 219"/>
              <a:gd name="T28" fmla="*/ 2147483647 w 351"/>
              <a:gd name="T29" fmla="*/ 2147483647 h 219"/>
              <a:gd name="T30" fmla="*/ 2147483647 w 351"/>
              <a:gd name="T31" fmla="*/ 2147483647 h 219"/>
              <a:gd name="T32" fmla="*/ 2147483647 w 351"/>
              <a:gd name="T33" fmla="*/ 2147483647 h 219"/>
              <a:gd name="T34" fmla="*/ 2147483647 w 351"/>
              <a:gd name="T35" fmla="*/ 2147483647 h 219"/>
              <a:gd name="T36" fmla="*/ 2147483647 w 351"/>
              <a:gd name="T37" fmla="*/ 2147483647 h 219"/>
              <a:gd name="T38" fmla="*/ 2147483647 w 351"/>
              <a:gd name="T39" fmla="*/ 2147483647 h 219"/>
              <a:gd name="T40" fmla="*/ 2147483647 w 351"/>
              <a:gd name="T41" fmla="*/ 2147483647 h 219"/>
              <a:gd name="T42" fmla="*/ 2147483647 w 351"/>
              <a:gd name="T43" fmla="*/ 2147483647 h 219"/>
              <a:gd name="T44" fmla="*/ 2147483647 w 351"/>
              <a:gd name="T45" fmla="*/ 2147483647 h 219"/>
              <a:gd name="T46" fmla="*/ 2147483647 w 351"/>
              <a:gd name="T47" fmla="*/ 2147483647 h 2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1" h="219">
                <a:moveTo>
                  <a:pt x="350" y="1"/>
                </a:moveTo>
                <a:lnTo>
                  <a:pt x="101" y="0"/>
                </a:lnTo>
                <a:lnTo>
                  <a:pt x="81" y="2"/>
                </a:lnTo>
                <a:lnTo>
                  <a:pt x="67" y="6"/>
                </a:lnTo>
                <a:lnTo>
                  <a:pt x="51" y="15"/>
                </a:lnTo>
                <a:lnTo>
                  <a:pt x="38" y="25"/>
                </a:lnTo>
                <a:lnTo>
                  <a:pt x="28" y="35"/>
                </a:lnTo>
                <a:lnTo>
                  <a:pt x="19" y="48"/>
                </a:lnTo>
                <a:lnTo>
                  <a:pt x="12" y="59"/>
                </a:lnTo>
                <a:lnTo>
                  <a:pt x="6" y="73"/>
                </a:lnTo>
                <a:lnTo>
                  <a:pt x="1" y="89"/>
                </a:lnTo>
                <a:lnTo>
                  <a:pt x="1" y="99"/>
                </a:lnTo>
                <a:lnTo>
                  <a:pt x="0" y="119"/>
                </a:lnTo>
                <a:lnTo>
                  <a:pt x="2" y="136"/>
                </a:lnTo>
                <a:lnTo>
                  <a:pt x="9" y="150"/>
                </a:lnTo>
                <a:lnTo>
                  <a:pt x="15" y="164"/>
                </a:lnTo>
                <a:lnTo>
                  <a:pt x="24" y="176"/>
                </a:lnTo>
                <a:lnTo>
                  <a:pt x="33" y="189"/>
                </a:lnTo>
                <a:lnTo>
                  <a:pt x="46" y="198"/>
                </a:lnTo>
                <a:lnTo>
                  <a:pt x="59" y="207"/>
                </a:lnTo>
                <a:lnTo>
                  <a:pt x="72" y="212"/>
                </a:lnTo>
                <a:lnTo>
                  <a:pt x="90" y="218"/>
                </a:lnTo>
                <a:lnTo>
                  <a:pt x="350" y="218"/>
                </a:lnTo>
                <a:lnTo>
                  <a:pt x="350" y="1"/>
                </a:lnTo>
              </a:path>
            </a:pathLst>
          </a:custGeom>
          <a:gradFill rotWithShape="0">
            <a:gsLst>
              <a:gs pos="0">
                <a:srgbClr val="CCCC00"/>
              </a:gs>
              <a:gs pos="100000">
                <a:srgbClr val="5E5E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1" name="Freeform 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B69FFC2-0603-455D-B52F-88393EDB9406}"/>
              </a:ext>
            </a:extLst>
          </p:cNvPr>
          <p:cNvSpPr>
            <a:spLocks/>
          </p:cNvSpPr>
          <p:nvPr userDrawn="1"/>
        </p:nvSpPr>
        <p:spPr bwMode="auto">
          <a:xfrm>
            <a:off x="2925234" y="6394451"/>
            <a:ext cx="742951" cy="347663"/>
          </a:xfrm>
          <a:custGeom>
            <a:avLst/>
            <a:gdLst>
              <a:gd name="T0" fmla="*/ 0 w 351"/>
              <a:gd name="T1" fmla="*/ 2147483647 h 219"/>
              <a:gd name="T2" fmla="*/ 2147483647 w 351"/>
              <a:gd name="T3" fmla="*/ 0 h 219"/>
              <a:gd name="T4" fmla="*/ 2147483647 w 351"/>
              <a:gd name="T5" fmla="*/ 2147483647 h 219"/>
              <a:gd name="T6" fmla="*/ 2147483647 w 351"/>
              <a:gd name="T7" fmla="*/ 2147483647 h 219"/>
              <a:gd name="T8" fmla="*/ 2147483647 w 351"/>
              <a:gd name="T9" fmla="*/ 2147483647 h 219"/>
              <a:gd name="T10" fmla="*/ 2147483647 w 351"/>
              <a:gd name="T11" fmla="*/ 2147483647 h 219"/>
              <a:gd name="T12" fmla="*/ 2147483647 w 351"/>
              <a:gd name="T13" fmla="*/ 2147483647 h 219"/>
              <a:gd name="T14" fmla="*/ 2147483647 w 351"/>
              <a:gd name="T15" fmla="*/ 2147483647 h 219"/>
              <a:gd name="T16" fmla="*/ 2147483647 w 351"/>
              <a:gd name="T17" fmla="*/ 2147483647 h 219"/>
              <a:gd name="T18" fmla="*/ 2147483647 w 351"/>
              <a:gd name="T19" fmla="*/ 2147483647 h 219"/>
              <a:gd name="T20" fmla="*/ 2147483647 w 351"/>
              <a:gd name="T21" fmla="*/ 2147483647 h 219"/>
              <a:gd name="T22" fmla="*/ 2147483647 w 351"/>
              <a:gd name="T23" fmla="*/ 2147483647 h 219"/>
              <a:gd name="T24" fmla="*/ 2147483647 w 351"/>
              <a:gd name="T25" fmla="*/ 2147483647 h 219"/>
              <a:gd name="T26" fmla="*/ 2147483647 w 351"/>
              <a:gd name="T27" fmla="*/ 2147483647 h 219"/>
              <a:gd name="T28" fmla="*/ 2147483647 w 351"/>
              <a:gd name="T29" fmla="*/ 2147483647 h 219"/>
              <a:gd name="T30" fmla="*/ 2147483647 w 351"/>
              <a:gd name="T31" fmla="*/ 2147483647 h 219"/>
              <a:gd name="T32" fmla="*/ 2147483647 w 351"/>
              <a:gd name="T33" fmla="*/ 2147483647 h 219"/>
              <a:gd name="T34" fmla="*/ 2147483647 w 351"/>
              <a:gd name="T35" fmla="*/ 2147483647 h 219"/>
              <a:gd name="T36" fmla="*/ 2147483647 w 351"/>
              <a:gd name="T37" fmla="*/ 2147483647 h 219"/>
              <a:gd name="T38" fmla="*/ 2147483647 w 351"/>
              <a:gd name="T39" fmla="*/ 2147483647 h 219"/>
              <a:gd name="T40" fmla="*/ 2147483647 w 351"/>
              <a:gd name="T41" fmla="*/ 2147483647 h 219"/>
              <a:gd name="T42" fmla="*/ 2147483647 w 351"/>
              <a:gd name="T43" fmla="*/ 2147483647 h 219"/>
              <a:gd name="T44" fmla="*/ 0 w 351"/>
              <a:gd name="T45" fmla="*/ 2147483647 h 219"/>
              <a:gd name="T46" fmla="*/ 0 w 351"/>
              <a:gd name="T47" fmla="*/ 2147483647 h 2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1" h="219">
                <a:moveTo>
                  <a:pt x="0" y="1"/>
                </a:moveTo>
                <a:lnTo>
                  <a:pt x="249" y="0"/>
                </a:lnTo>
                <a:lnTo>
                  <a:pt x="268" y="3"/>
                </a:lnTo>
                <a:lnTo>
                  <a:pt x="283" y="6"/>
                </a:lnTo>
                <a:lnTo>
                  <a:pt x="298" y="16"/>
                </a:lnTo>
                <a:lnTo>
                  <a:pt x="311" y="26"/>
                </a:lnTo>
                <a:lnTo>
                  <a:pt x="321" y="35"/>
                </a:lnTo>
                <a:lnTo>
                  <a:pt x="331" y="48"/>
                </a:lnTo>
                <a:lnTo>
                  <a:pt x="337" y="60"/>
                </a:lnTo>
                <a:lnTo>
                  <a:pt x="344" y="74"/>
                </a:lnTo>
                <a:lnTo>
                  <a:pt x="349" y="90"/>
                </a:lnTo>
                <a:lnTo>
                  <a:pt x="349" y="100"/>
                </a:lnTo>
                <a:lnTo>
                  <a:pt x="350" y="119"/>
                </a:lnTo>
                <a:lnTo>
                  <a:pt x="347" y="136"/>
                </a:lnTo>
                <a:lnTo>
                  <a:pt x="341" y="151"/>
                </a:lnTo>
                <a:lnTo>
                  <a:pt x="334" y="165"/>
                </a:lnTo>
                <a:lnTo>
                  <a:pt x="325" y="176"/>
                </a:lnTo>
                <a:lnTo>
                  <a:pt x="316" y="189"/>
                </a:lnTo>
                <a:lnTo>
                  <a:pt x="303" y="199"/>
                </a:lnTo>
                <a:lnTo>
                  <a:pt x="290" y="208"/>
                </a:lnTo>
                <a:lnTo>
                  <a:pt x="277" y="213"/>
                </a:lnTo>
                <a:lnTo>
                  <a:pt x="259" y="218"/>
                </a:lnTo>
                <a:lnTo>
                  <a:pt x="0" y="218"/>
                </a:lnTo>
                <a:lnTo>
                  <a:pt x="0" y="1"/>
                </a:lnTo>
              </a:path>
            </a:pathLst>
          </a:custGeom>
          <a:gradFill rotWithShape="0">
            <a:gsLst>
              <a:gs pos="0">
                <a:srgbClr val="CCCC00"/>
              </a:gs>
              <a:gs pos="100000">
                <a:srgbClr val="5E5E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EAF1EB19-B14B-4958-A8E4-9E94BF8752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68CBFC7D-AF17-45CE-BA31-5D1D2BF0D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67D61D6F-4628-4A89-9BFB-1CD9AF1AB8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CE423F4-6DD0-4D14-BD80-B54ECF2CA1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09112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15B003EF-56AF-41C0-A6CA-C7E7EFE33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4" y="188914"/>
            <a:ext cx="768351" cy="719137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rect">
              <a:fillToRect r="100000" b="10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9280DB86-60AF-47C4-AD5C-7C4A2CB46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18" y="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5B8F753-82E1-4872-8670-5180010B9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018" y="765176"/>
            <a:ext cx="527049" cy="333375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74D1C07A-C529-4280-8E19-3A7EBA266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5" y="2132014"/>
            <a:ext cx="850900" cy="649287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角</a:t>
            </a:r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3B2115CA-25CF-4E92-B33D-E6387F4DA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4" y="3141663"/>
            <a:ext cx="863600" cy="64770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度</a:t>
            </a:r>
          </a:p>
        </p:txBody>
      </p:sp>
      <p:sp>
        <p:nvSpPr>
          <p:cNvPr id="10" name="Oval 14">
            <a:extLst>
              <a:ext uri="{FF2B5EF4-FFF2-40B4-BE49-F238E27FC236}">
                <a16:creationId xmlns:a16="http://schemas.microsoft.com/office/drawing/2014/main" id="{ED8528DB-8329-4676-834A-891AB43B0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4" y="4149725"/>
            <a:ext cx="863600" cy="64770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测</a:t>
            </a:r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38AC2942-0B8A-43D3-82E5-0E22A311A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" y="5084764"/>
            <a:ext cx="857251" cy="720725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量</a:t>
            </a: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967DB715-FFC7-4D17-AFA3-A4593BE65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268" y="1268414"/>
            <a:ext cx="11231033" cy="5589587"/>
          </a:xfrm>
          <a:prstGeom prst="rect">
            <a:avLst/>
          </a:prstGeom>
          <a:noFill/>
          <a:ln w="69850">
            <a:solidFill>
              <a:srgbClr val="3366FF"/>
            </a:solidFill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" name="Oval 18">
            <a:extLst>
              <a:ext uri="{FF2B5EF4-FFF2-40B4-BE49-F238E27FC236}">
                <a16:creationId xmlns:a16="http://schemas.microsoft.com/office/drawing/2014/main" id="{2C22868E-0DA2-4D29-BE71-01A2FBFF4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85" y="1196976"/>
            <a:ext cx="334433" cy="250825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4" name="AutoShape 19">
            <a:extLst>
              <a:ext uri="{FF2B5EF4-FFF2-40B4-BE49-F238E27FC236}">
                <a16:creationId xmlns:a16="http://schemas.microsoft.com/office/drawing/2014/main" id="{F30EFCD5-C564-41CB-A58A-36EE123D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1" y="6381750"/>
            <a:ext cx="1056217" cy="4762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" name="AutoShape 20">
            <a:extLst>
              <a:ext uri="{FF2B5EF4-FFF2-40B4-BE49-F238E27FC236}">
                <a16:creationId xmlns:a16="http://schemas.microsoft.com/office/drawing/2014/main" id="{B6E8F6A2-DBB6-4311-ADE6-F8D61E29E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068" y="6237288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" name="AutoShape 21">
            <a:extLst>
              <a:ext uri="{FF2B5EF4-FFF2-40B4-BE49-F238E27FC236}">
                <a16:creationId xmlns:a16="http://schemas.microsoft.com/office/drawing/2014/main" id="{6D02E6C5-8AD6-40B0-8966-217021919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9418" y="659765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" name="AutoShape 22">
            <a:extLst>
              <a:ext uri="{FF2B5EF4-FFF2-40B4-BE49-F238E27FC236}">
                <a16:creationId xmlns:a16="http://schemas.microsoft.com/office/drawing/2014/main" id="{522BFC9C-7F40-48A6-8B30-1AB00C7CC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6768" y="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8" name="AutoShape 23">
            <a:extLst>
              <a:ext uri="{FF2B5EF4-FFF2-40B4-BE49-F238E27FC236}">
                <a16:creationId xmlns:a16="http://schemas.microsoft.com/office/drawing/2014/main" id="{83D140B2-DECE-4E24-8983-7E6C9E63B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8400" y="5661026"/>
            <a:ext cx="719667" cy="620713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DAF1AAC8-8B62-4407-B524-8DDC6300D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7085" y="908050"/>
            <a:ext cx="383116" cy="62230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DC09CB05-AAAB-4ABB-AF69-EC22158D7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7" y="1054101"/>
            <a:ext cx="11279717" cy="142875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2C2C2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1" name="Freeform 3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EF1E3F3-225F-4F2E-B5B2-FCC3D88D9618}"/>
              </a:ext>
            </a:extLst>
          </p:cNvPr>
          <p:cNvSpPr>
            <a:spLocks/>
          </p:cNvSpPr>
          <p:nvPr userDrawn="1"/>
        </p:nvSpPr>
        <p:spPr bwMode="auto">
          <a:xfrm>
            <a:off x="1678518" y="6394451"/>
            <a:ext cx="742949" cy="347663"/>
          </a:xfrm>
          <a:custGeom>
            <a:avLst/>
            <a:gdLst>
              <a:gd name="T0" fmla="*/ 2147483647 w 351"/>
              <a:gd name="T1" fmla="*/ 2147483647 h 219"/>
              <a:gd name="T2" fmla="*/ 2147483647 w 351"/>
              <a:gd name="T3" fmla="*/ 0 h 219"/>
              <a:gd name="T4" fmla="*/ 2147483647 w 351"/>
              <a:gd name="T5" fmla="*/ 2147483647 h 219"/>
              <a:gd name="T6" fmla="*/ 2147483647 w 351"/>
              <a:gd name="T7" fmla="*/ 2147483647 h 219"/>
              <a:gd name="T8" fmla="*/ 2147483647 w 351"/>
              <a:gd name="T9" fmla="*/ 2147483647 h 219"/>
              <a:gd name="T10" fmla="*/ 2147483647 w 351"/>
              <a:gd name="T11" fmla="*/ 2147483647 h 219"/>
              <a:gd name="T12" fmla="*/ 2147483647 w 351"/>
              <a:gd name="T13" fmla="*/ 2147483647 h 219"/>
              <a:gd name="T14" fmla="*/ 2147483647 w 351"/>
              <a:gd name="T15" fmla="*/ 2147483647 h 219"/>
              <a:gd name="T16" fmla="*/ 2147483647 w 351"/>
              <a:gd name="T17" fmla="*/ 2147483647 h 219"/>
              <a:gd name="T18" fmla="*/ 2147483647 w 351"/>
              <a:gd name="T19" fmla="*/ 2147483647 h 219"/>
              <a:gd name="T20" fmla="*/ 2147483647 w 351"/>
              <a:gd name="T21" fmla="*/ 2147483647 h 219"/>
              <a:gd name="T22" fmla="*/ 2147483647 w 351"/>
              <a:gd name="T23" fmla="*/ 2147483647 h 219"/>
              <a:gd name="T24" fmla="*/ 0 w 351"/>
              <a:gd name="T25" fmla="*/ 2147483647 h 219"/>
              <a:gd name="T26" fmla="*/ 2147483647 w 351"/>
              <a:gd name="T27" fmla="*/ 2147483647 h 219"/>
              <a:gd name="T28" fmla="*/ 2147483647 w 351"/>
              <a:gd name="T29" fmla="*/ 2147483647 h 219"/>
              <a:gd name="T30" fmla="*/ 2147483647 w 351"/>
              <a:gd name="T31" fmla="*/ 2147483647 h 219"/>
              <a:gd name="T32" fmla="*/ 2147483647 w 351"/>
              <a:gd name="T33" fmla="*/ 2147483647 h 219"/>
              <a:gd name="T34" fmla="*/ 2147483647 w 351"/>
              <a:gd name="T35" fmla="*/ 2147483647 h 219"/>
              <a:gd name="T36" fmla="*/ 2147483647 w 351"/>
              <a:gd name="T37" fmla="*/ 2147483647 h 219"/>
              <a:gd name="T38" fmla="*/ 2147483647 w 351"/>
              <a:gd name="T39" fmla="*/ 2147483647 h 219"/>
              <a:gd name="T40" fmla="*/ 2147483647 w 351"/>
              <a:gd name="T41" fmla="*/ 2147483647 h 219"/>
              <a:gd name="T42" fmla="*/ 2147483647 w 351"/>
              <a:gd name="T43" fmla="*/ 2147483647 h 219"/>
              <a:gd name="T44" fmla="*/ 2147483647 w 351"/>
              <a:gd name="T45" fmla="*/ 2147483647 h 219"/>
              <a:gd name="T46" fmla="*/ 2147483647 w 351"/>
              <a:gd name="T47" fmla="*/ 2147483647 h 2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1" h="219">
                <a:moveTo>
                  <a:pt x="350" y="1"/>
                </a:moveTo>
                <a:lnTo>
                  <a:pt x="101" y="0"/>
                </a:lnTo>
                <a:lnTo>
                  <a:pt x="81" y="2"/>
                </a:lnTo>
                <a:lnTo>
                  <a:pt x="67" y="6"/>
                </a:lnTo>
                <a:lnTo>
                  <a:pt x="51" y="15"/>
                </a:lnTo>
                <a:lnTo>
                  <a:pt x="38" y="25"/>
                </a:lnTo>
                <a:lnTo>
                  <a:pt x="28" y="35"/>
                </a:lnTo>
                <a:lnTo>
                  <a:pt x="19" y="48"/>
                </a:lnTo>
                <a:lnTo>
                  <a:pt x="12" y="59"/>
                </a:lnTo>
                <a:lnTo>
                  <a:pt x="6" y="73"/>
                </a:lnTo>
                <a:lnTo>
                  <a:pt x="1" y="89"/>
                </a:lnTo>
                <a:lnTo>
                  <a:pt x="1" y="99"/>
                </a:lnTo>
                <a:lnTo>
                  <a:pt x="0" y="119"/>
                </a:lnTo>
                <a:lnTo>
                  <a:pt x="2" y="136"/>
                </a:lnTo>
                <a:lnTo>
                  <a:pt x="9" y="150"/>
                </a:lnTo>
                <a:lnTo>
                  <a:pt x="15" y="164"/>
                </a:lnTo>
                <a:lnTo>
                  <a:pt x="24" y="176"/>
                </a:lnTo>
                <a:lnTo>
                  <a:pt x="33" y="189"/>
                </a:lnTo>
                <a:lnTo>
                  <a:pt x="46" y="198"/>
                </a:lnTo>
                <a:lnTo>
                  <a:pt x="59" y="207"/>
                </a:lnTo>
                <a:lnTo>
                  <a:pt x="72" y="212"/>
                </a:lnTo>
                <a:lnTo>
                  <a:pt x="90" y="218"/>
                </a:lnTo>
                <a:lnTo>
                  <a:pt x="350" y="218"/>
                </a:lnTo>
                <a:lnTo>
                  <a:pt x="350" y="1"/>
                </a:lnTo>
              </a:path>
            </a:pathLst>
          </a:custGeom>
          <a:gradFill rotWithShape="0">
            <a:gsLst>
              <a:gs pos="0">
                <a:srgbClr val="CCCC00"/>
              </a:gs>
              <a:gs pos="100000">
                <a:srgbClr val="5E5E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2" name="Freeform 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1A72C90-B316-4A48-A0EB-683970D0A70B}"/>
              </a:ext>
            </a:extLst>
          </p:cNvPr>
          <p:cNvSpPr>
            <a:spLocks/>
          </p:cNvSpPr>
          <p:nvPr userDrawn="1"/>
        </p:nvSpPr>
        <p:spPr bwMode="auto">
          <a:xfrm>
            <a:off x="2925234" y="6394451"/>
            <a:ext cx="742951" cy="347663"/>
          </a:xfrm>
          <a:custGeom>
            <a:avLst/>
            <a:gdLst>
              <a:gd name="T0" fmla="*/ 0 w 351"/>
              <a:gd name="T1" fmla="*/ 2147483647 h 219"/>
              <a:gd name="T2" fmla="*/ 2147483647 w 351"/>
              <a:gd name="T3" fmla="*/ 0 h 219"/>
              <a:gd name="T4" fmla="*/ 2147483647 w 351"/>
              <a:gd name="T5" fmla="*/ 2147483647 h 219"/>
              <a:gd name="T6" fmla="*/ 2147483647 w 351"/>
              <a:gd name="T7" fmla="*/ 2147483647 h 219"/>
              <a:gd name="T8" fmla="*/ 2147483647 w 351"/>
              <a:gd name="T9" fmla="*/ 2147483647 h 219"/>
              <a:gd name="T10" fmla="*/ 2147483647 w 351"/>
              <a:gd name="T11" fmla="*/ 2147483647 h 219"/>
              <a:gd name="T12" fmla="*/ 2147483647 w 351"/>
              <a:gd name="T13" fmla="*/ 2147483647 h 219"/>
              <a:gd name="T14" fmla="*/ 2147483647 w 351"/>
              <a:gd name="T15" fmla="*/ 2147483647 h 219"/>
              <a:gd name="T16" fmla="*/ 2147483647 w 351"/>
              <a:gd name="T17" fmla="*/ 2147483647 h 219"/>
              <a:gd name="T18" fmla="*/ 2147483647 w 351"/>
              <a:gd name="T19" fmla="*/ 2147483647 h 219"/>
              <a:gd name="T20" fmla="*/ 2147483647 w 351"/>
              <a:gd name="T21" fmla="*/ 2147483647 h 219"/>
              <a:gd name="T22" fmla="*/ 2147483647 w 351"/>
              <a:gd name="T23" fmla="*/ 2147483647 h 219"/>
              <a:gd name="T24" fmla="*/ 2147483647 w 351"/>
              <a:gd name="T25" fmla="*/ 2147483647 h 219"/>
              <a:gd name="T26" fmla="*/ 2147483647 w 351"/>
              <a:gd name="T27" fmla="*/ 2147483647 h 219"/>
              <a:gd name="T28" fmla="*/ 2147483647 w 351"/>
              <a:gd name="T29" fmla="*/ 2147483647 h 219"/>
              <a:gd name="T30" fmla="*/ 2147483647 w 351"/>
              <a:gd name="T31" fmla="*/ 2147483647 h 219"/>
              <a:gd name="T32" fmla="*/ 2147483647 w 351"/>
              <a:gd name="T33" fmla="*/ 2147483647 h 219"/>
              <a:gd name="T34" fmla="*/ 2147483647 w 351"/>
              <a:gd name="T35" fmla="*/ 2147483647 h 219"/>
              <a:gd name="T36" fmla="*/ 2147483647 w 351"/>
              <a:gd name="T37" fmla="*/ 2147483647 h 219"/>
              <a:gd name="T38" fmla="*/ 2147483647 w 351"/>
              <a:gd name="T39" fmla="*/ 2147483647 h 219"/>
              <a:gd name="T40" fmla="*/ 2147483647 w 351"/>
              <a:gd name="T41" fmla="*/ 2147483647 h 219"/>
              <a:gd name="T42" fmla="*/ 2147483647 w 351"/>
              <a:gd name="T43" fmla="*/ 2147483647 h 219"/>
              <a:gd name="T44" fmla="*/ 0 w 351"/>
              <a:gd name="T45" fmla="*/ 2147483647 h 219"/>
              <a:gd name="T46" fmla="*/ 0 w 351"/>
              <a:gd name="T47" fmla="*/ 2147483647 h 2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1" h="219">
                <a:moveTo>
                  <a:pt x="0" y="1"/>
                </a:moveTo>
                <a:lnTo>
                  <a:pt x="249" y="0"/>
                </a:lnTo>
                <a:lnTo>
                  <a:pt x="268" y="3"/>
                </a:lnTo>
                <a:lnTo>
                  <a:pt x="283" y="6"/>
                </a:lnTo>
                <a:lnTo>
                  <a:pt x="298" y="16"/>
                </a:lnTo>
                <a:lnTo>
                  <a:pt x="311" y="26"/>
                </a:lnTo>
                <a:lnTo>
                  <a:pt x="321" y="35"/>
                </a:lnTo>
                <a:lnTo>
                  <a:pt x="331" y="48"/>
                </a:lnTo>
                <a:lnTo>
                  <a:pt x="337" y="60"/>
                </a:lnTo>
                <a:lnTo>
                  <a:pt x="344" y="74"/>
                </a:lnTo>
                <a:lnTo>
                  <a:pt x="349" y="90"/>
                </a:lnTo>
                <a:lnTo>
                  <a:pt x="349" y="100"/>
                </a:lnTo>
                <a:lnTo>
                  <a:pt x="350" y="119"/>
                </a:lnTo>
                <a:lnTo>
                  <a:pt x="347" y="136"/>
                </a:lnTo>
                <a:lnTo>
                  <a:pt x="341" y="151"/>
                </a:lnTo>
                <a:lnTo>
                  <a:pt x="334" y="165"/>
                </a:lnTo>
                <a:lnTo>
                  <a:pt x="325" y="176"/>
                </a:lnTo>
                <a:lnTo>
                  <a:pt x="316" y="189"/>
                </a:lnTo>
                <a:lnTo>
                  <a:pt x="303" y="199"/>
                </a:lnTo>
                <a:lnTo>
                  <a:pt x="290" y="208"/>
                </a:lnTo>
                <a:lnTo>
                  <a:pt x="277" y="213"/>
                </a:lnTo>
                <a:lnTo>
                  <a:pt x="259" y="218"/>
                </a:lnTo>
                <a:lnTo>
                  <a:pt x="0" y="218"/>
                </a:lnTo>
                <a:lnTo>
                  <a:pt x="0" y="1"/>
                </a:lnTo>
              </a:path>
            </a:pathLst>
          </a:custGeom>
          <a:gradFill rotWithShape="0">
            <a:gsLst>
              <a:gs pos="0">
                <a:srgbClr val="CCCC00"/>
              </a:gs>
              <a:gs pos="100000">
                <a:srgbClr val="5E5E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00152" y="1268413"/>
            <a:ext cx="5226049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29401" y="1268413"/>
            <a:ext cx="5228167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EE90E959-FA87-44D9-819C-260DC6DACB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CB68EC7B-9FA2-4605-ABA1-EF07CE8BC3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BBF4C662-45AD-45E4-B632-ABE067DA79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592A1E06-4383-4A2F-A103-136EB06AE3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125" r:id="rId2" imgW="2087371" imgH="260311"/>
        </mc:Choice>
        <mc:Fallback>
          <p:control r:id="rId2" imgW="2087371" imgH="260311">
            <p:pic>
              <p:nvPicPr>
                <p:cNvPr id="23" name="ShockwaveFlash1">
                  <a:extLst>
                    <a:ext uri="{FF2B5EF4-FFF2-40B4-BE49-F238E27FC236}">
                      <a16:creationId xmlns:a16="http://schemas.microsoft.com/office/drawing/2014/main" id="{D824A0B2-1A31-46D0-AD9D-A73211DCA93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" y="6597650"/>
                  <a:ext cx="2783417" cy="26035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3308457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>
            <a:extLst>
              <a:ext uri="{FF2B5EF4-FFF2-40B4-BE49-F238E27FC236}">
                <a16:creationId xmlns:a16="http://schemas.microsoft.com/office/drawing/2014/main" id="{7D9D300A-C847-4BC1-BCDB-490D7EB56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4" y="188914"/>
            <a:ext cx="768351" cy="719137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rect">
              <a:fillToRect r="100000" b="10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EA7B6BA9-8A0C-4DA1-A0BD-63174B57B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18" y="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C91807D3-C525-40D5-8B17-DD9363548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018" y="765176"/>
            <a:ext cx="527049" cy="333375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484DF637-BC78-48F1-9AC1-D6D468C93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5" y="2132014"/>
            <a:ext cx="850900" cy="649287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角</a:t>
            </a:r>
          </a:p>
        </p:txBody>
      </p:sp>
      <p:sp>
        <p:nvSpPr>
          <p:cNvPr id="11" name="Oval 12">
            <a:extLst>
              <a:ext uri="{FF2B5EF4-FFF2-40B4-BE49-F238E27FC236}">
                <a16:creationId xmlns:a16="http://schemas.microsoft.com/office/drawing/2014/main" id="{57A06A70-7B3E-4AC9-B145-0B402B9B8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4" y="3141663"/>
            <a:ext cx="863600" cy="64770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度</a:t>
            </a:r>
          </a:p>
        </p:txBody>
      </p:sp>
      <p:sp>
        <p:nvSpPr>
          <p:cNvPr id="12" name="Oval 14">
            <a:extLst>
              <a:ext uri="{FF2B5EF4-FFF2-40B4-BE49-F238E27FC236}">
                <a16:creationId xmlns:a16="http://schemas.microsoft.com/office/drawing/2014/main" id="{A00EC975-BDD7-44FB-9546-66C5232C9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4" y="4149725"/>
            <a:ext cx="863600" cy="64770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测</a:t>
            </a:r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EC40E43C-30E1-4C12-A258-580806468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" y="5084764"/>
            <a:ext cx="857251" cy="720725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量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6E8E2D8D-011B-40E0-BC2D-F5699C93A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268" y="1268414"/>
            <a:ext cx="11231033" cy="5589587"/>
          </a:xfrm>
          <a:prstGeom prst="rect">
            <a:avLst/>
          </a:prstGeom>
          <a:noFill/>
          <a:ln w="69850">
            <a:solidFill>
              <a:srgbClr val="3366FF"/>
            </a:solidFill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" name="Oval 18">
            <a:extLst>
              <a:ext uri="{FF2B5EF4-FFF2-40B4-BE49-F238E27FC236}">
                <a16:creationId xmlns:a16="http://schemas.microsoft.com/office/drawing/2014/main" id="{D22E9F84-A91B-46A9-A341-52E4D6020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85" y="1196976"/>
            <a:ext cx="334433" cy="250825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" name="AutoShape 19">
            <a:extLst>
              <a:ext uri="{FF2B5EF4-FFF2-40B4-BE49-F238E27FC236}">
                <a16:creationId xmlns:a16="http://schemas.microsoft.com/office/drawing/2014/main" id="{D9ADBAA2-ECD8-429C-8E2E-79403BA5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1" y="6381750"/>
            <a:ext cx="1056217" cy="4762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" name="AutoShape 20">
            <a:extLst>
              <a:ext uri="{FF2B5EF4-FFF2-40B4-BE49-F238E27FC236}">
                <a16:creationId xmlns:a16="http://schemas.microsoft.com/office/drawing/2014/main" id="{D2AA1149-5AB6-4F59-9A66-2881444EA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068" y="6237288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8" name="AutoShape 21">
            <a:extLst>
              <a:ext uri="{FF2B5EF4-FFF2-40B4-BE49-F238E27FC236}">
                <a16:creationId xmlns:a16="http://schemas.microsoft.com/office/drawing/2014/main" id="{86690DD9-2C0B-4B65-9F0B-E64FB48DE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9418" y="659765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9" name="AutoShape 22">
            <a:extLst>
              <a:ext uri="{FF2B5EF4-FFF2-40B4-BE49-F238E27FC236}">
                <a16:creationId xmlns:a16="http://schemas.microsoft.com/office/drawing/2014/main" id="{92AE4153-A06F-49F6-BEDF-2E0EE3400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6768" y="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" name="AutoShape 23">
            <a:extLst>
              <a:ext uri="{FF2B5EF4-FFF2-40B4-BE49-F238E27FC236}">
                <a16:creationId xmlns:a16="http://schemas.microsoft.com/office/drawing/2014/main" id="{667E1216-BEC9-48AA-8A50-9B1174964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8400" y="5661026"/>
            <a:ext cx="719667" cy="620713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1" name="AutoShape 24">
            <a:extLst>
              <a:ext uri="{FF2B5EF4-FFF2-40B4-BE49-F238E27FC236}">
                <a16:creationId xmlns:a16="http://schemas.microsoft.com/office/drawing/2014/main" id="{9BCB93E1-D88A-4E1A-B5FC-83E646BC5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7085" y="908050"/>
            <a:ext cx="383116" cy="62230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8C1B5A64-67EC-4018-9038-6BC9258D5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7" y="1054101"/>
            <a:ext cx="11279717" cy="142875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2C2C2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3" name="Freeform 3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926EFB1-5624-43D2-B89B-BABFEB3EA1AA}"/>
              </a:ext>
            </a:extLst>
          </p:cNvPr>
          <p:cNvSpPr>
            <a:spLocks/>
          </p:cNvSpPr>
          <p:nvPr userDrawn="1"/>
        </p:nvSpPr>
        <p:spPr bwMode="auto">
          <a:xfrm>
            <a:off x="1678518" y="6394451"/>
            <a:ext cx="742949" cy="347663"/>
          </a:xfrm>
          <a:custGeom>
            <a:avLst/>
            <a:gdLst>
              <a:gd name="T0" fmla="*/ 2147483647 w 351"/>
              <a:gd name="T1" fmla="*/ 2147483647 h 219"/>
              <a:gd name="T2" fmla="*/ 2147483647 w 351"/>
              <a:gd name="T3" fmla="*/ 0 h 219"/>
              <a:gd name="T4" fmla="*/ 2147483647 w 351"/>
              <a:gd name="T5" fmla="*/ 2147483647 h 219"/>
              <a:gd name="T6" fmla="*/ 2147483647 w 351"/>
              <a:gd name="T7" fmla="*/ 2147483647 h 219"/>
              <a:gd name="T8" fmla="*/ 2147483647 w 351"/>
              <a:gd name="T9" fmla="*/ 2147483647 h 219"/>
              <a:gd name="T10" fmla="*/ 2147483647 w 351"/>
              <a:gd name="T11" fmla="*/ 2147483647 h 219"/>
              <a:gd name="T12" fmla="*/ 2147483647 w 351"/>
              <a:gd name="T13" fmla="*/ 2147483647 h 219"/>
              <a:gd name="T14" fmla="*/ 2147483647 w 351"/>
              <a:gd name="T15" fmla="*/ 2147483647 h 219"/>
              <a:gd name="T16" fmla="*/ 2147483647 w 351"/>
              <a:gd name="T17" fmla="*/ 2147483647 h 219"/>
              <a:gd name="T18" fmla="*/ 2147483647 w 351"/>
              <a:gd name="T19" fmla="*/ 2147483647 h 219"/>
              <a:gd name="T20" fmla="*/ 2147483647 w 351"/>
              <a:gd name="T21" fmla="*/ 2147483647 h 219"/>
              <a:gd name="T22" fmla="*/ 2147483647 w 351"/>
              <a:gd name="T23" fmla="*/ 2147483647 h 219"/>
              <a:gd name="T24" fmla="*/ 0 w 351"/>
              <a:gd name="T25" fmla="*/ 2147483647 h 219"/>
              <a:gd name="T26" fmla="*/ 2147483647 w 351"/>
              <a:gd name="T27" fmla="*/ 2147483647 h 219"/>
              <a:gd name="T28" fmla="*/ 2147483647 w 351"/>
              <a:gd name="T29" fmla="*/ 2147483647 h 219"/>
              <a:gd name="T30" fmla="*/ 2147483647 w 351"/>
              <a:gd name="T31" fmla="*/ 2147483647 h 219"/>
              <a:gd name="T32" fmla="*/ 2147483647 w 351"/>
              <a:gd name="T33" fmla="*/ 2147483647 h 219"/>
              <a:gd name="T34" fmla="*/ 2147483647 w 351"/>
              <a:gd name="T35" fmla="*/ 2147483647 h 219"/>
              <a:gd name="T36" fmla="*/ 2147483647 w 351"/>
              <a:gd name="T37" fmla="*/ 2147483647 h 219"/>
              <a:gd name="T38" fmla="*/ 2147483647 w 351"/>
              <a:gd name="T39" fmla="*/ 2147483647 h 219"/>
              <a:gd name="T40" fmla="*/ 2147483647 w 351"/>
              <a:gd name="T41" fmla="*/ 2147483647 h 219"/>
              <a:gd name="T42" fmla="*/ 2147483647 w 351"/>
              <a:gd name="T43" fmla="*/ 2147483647 h 219"/>
              <a:gd name="T44" fmla="*/ 2147483647 w 351"/>
              <a:gd name="T45" fmla="*/ 2147483647 h 219"/>
              <a:gd name="T46" fmla="*/ 2147483647 w 351"/>
              <a:gd name="T47" fmla="*/ 2147483647 h 2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1" h="219">
                <a:moveTo>
                  <a:pt x="350" y="1"/>
                </a:moveTo>
                <a:lnTo>
                  <a:pt x="101" y="0"/>
                </a:lnTo>
                <a:lnTo>
                  <a:pt x="81" y="2"/>
                </a:lnTo>
                <a:lnTo>
                  <a:pt x="67" y="6"/>
                </a:lnTo>
                <a:lnTo>
                  <a:pt x="51" y="15"/>
                </a:lnTo>
                <a:lnTo>
                  <a:pt x="38" y="25"/>
                </a:lnTo>
                <a:lnTo>
                  <a:pt x="28" y="35"/>
                </a:lnTo>
                <a:lnTo>
                  <a:pt x="19" y="48"/>
                </a:lnTo>
                <a:lnTo>
                  <a:pt x="12" y="59"/>
                </a:lnTo>
                <a:lnTo>
                  <a:pt x="6" y="73"/>
                </a:lnTo>
                <a:lnTo>
                  <a:pt x="1" y="89"/>
                </a:lnTo>
                <a:lnTo>
                  <a:pt x="1" y="99"/>
                </a:lnTo>
                <a:lnTo>
                  <a:pt x="0" y="119"/>
                </a:lnTo>
                <a:lnTo>
                  <a:pt x="2" y="136"/>
                </a:lnTo>
                <a:lnTo>
                  <a:pt x="9" y="150"/>
                </a:lnTo>
                <a:lnTo>
                  <a:pt x="15" y="164"/>
                </a:lnTo>
                <a:lnTo>
                  <a:pt x="24" y="176"/>
                </a:lnTo>
                <a:lnTo>
                  <a:pt x="33" y="189"/>
                </a:lnTo>
                <a:lnTo>
                  <a:pt x="46" y="198"/>
                </a:lnTo>
                <a:lnTo>
                  <a:pt x="59" y="207"/>
                </a:lnTo>
                <a:lnTo>
                  <a:pt x="72" y="212"/>
                </a:lnTo>
                <a:lnTo>
                  <a:pt x="90" y="218"/>
                </a:lnTo>
                <a:lnTo>
                  <a:pt x="350" y="218"/>
                </a:lnTo>
                <a:lnTo>
                  <a:pt x="350" y="1"/>
                </a:lnTo>
              </a:path>
            </a:pathLst>
          </a:custGeom>
          <a:gradFill rotWithShape="0">
            <a:gsLst>
              <a:gs pos="0">
                <a:srgbClr val="CCCC00"/>
              </a:gs>
              <a:gs pos="100000">
                <a:srgbClr val="5E5E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4" name="Freeform 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CCCB87A-4C77-4D4C-A8E4-C75CE1EFD32C}"/>
              </a:ext>
            </a:extLst>
          </p:cNvPr>
          <p:cNvSpPr>
            <a:spLocks/>
          </p:cNvSpPr>
          <p:nvPr userDrawn="1"/>
        </p:nvSpPr>
        <p:spPr bwMode="auto">
          <a:xfrm>
            <a:off x="2925234" y="6394451"/>
            <a:ext cx="742951" cy="347663"/>
          </a:xfrm>
          <a:custGeom>
            <a:avLst/>
            <a:gdLst>
              <a:gd name="T0" fmla="*/ 0 w 351"/>
              <a:gd name="T1" fmla="*/ 2147483647 h 219"/>
              <a:gd name="T2" fmla="*/ 2147483647 w 351"/>
              <a:gd name="T3" fmla="*/ 0 h 219"/>
              <a:gd name="T4" fmla="*/ 2147483647 w 351"/>
              <a:gd name="T5" fmla="*/ 2147483647 h 219"/>
              <a:gd name="T6" fmla="*/ 2147483647 w 351"/>
              <a:gd name="T7" fmla="*/ 2147483647 h 219"/>
              <a:gd name="T8" fmla="*/ 2147483647 w 351"/>
              <a:gd name="T9" fmla="*/ 2147483647 h 219"/>
              <a:gd name="T10" fmla="*/ 2147483647 w 351"/>
              <a:gd name="T11" fmla="*/ 2147483647 h 219"/>
              <a:gd name="T12" fmla="*/ 2147483647 w 351"/>
              <a:gd name="T13" fmla="*/ 2147483647 h 219"/>
              <a:gd name="T14" fmla="*/ 2147483647 w 351"/>
              <a:gd name="T15" fmla="*/ 2147483647 h 219"/>
              <a:gd name="T16" fmla="*/ 2147483647 w 351"/>
              <a:gd name="T17" fmla="*/ 2147483647 h 219"/>
              <a:gd name="T18" fmla="*/ 2147483647 w 351"/>
              <a:gd name="T19" fmla="*/ 2147483647 h 219"/>
              <a:gd name="T20" fmla="*/ 2147483647 w 351"/>
              <a:gd name="T21" fmla="*/ 2147483647 h 219"/>
              <a:gd name="T22" fmla="*/ 2147483647 w 351"/>
              <a:gd name="T23" fmla="*/ 2147483647 h 219"/>
              <a:gd name="T24" fmla="*/ 2147483647 w 351"/>
              <a:gd name="T25" fmla="*/ 2147483647 h 219"/>
              <a:gd name="T26" fmla="*/ 2147483647 w 351"/>
              <a:gd name="T27" fmla="*/ 2147483647 h 219"/>
              <a:gd name="T28" fmla="*/ 2147483647 w 351"/>
              <a:gd name="T29" fmla="*/ 2147483647 h 219"/>
              <a:gd name="T30" fmla="*/ 2147483647 w 351"/>
              <a:gd name="T31" fmla="*/ 2147483647 h 219"/>
              <a:gd name="T32" fmla="*/ 2147483647 w 351"/>
              <a:gd name="T33" fmla="*/ 2147483647 h 219"/>
              <a:gd name="T34" fmla="*/ 2147483647 w 351"/>
              <a:gd name="T35" fmla="*/ 2147483647 h 219"/>
              <a:gd name="T36" fmla="*/ 2147483647 w 351"/>
              <a:gd name="T37" fmla="*/ 2147483647 h 219"/>
              <a:gd name="T38" fmla="*/ 2147483647 w 351"/>
              <a:gd name="T39" fmla="*/ 2147483647 h 219"/>
              <a:gd name="T40" fmla="*/ 2147483647 w 351"/>
              <a:gd name="T41" fmla="*/ 2147483647 h 219"/>
              <a:gd name="T42" fmla="*/ 2147483647 w 351"/>
              <a:gd name="T43" fmla="*/ 2147483647 h 219"/>
              <a:gd name="T44" fmla="*/ 0 w 351"/>
              <a:gd name="T45" fmla="*/ 2147483647 h 219"/>
              <a:gd name="T46" fmla="*/ 0 w 351"/>
              <a:gd name="T47" fmla="*/ 2147483647 h 2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1" h="219">
                <a:moveTo>
                  <a:pt x="0" y="1"/>
                </a:moveTo>
                <a:lnTo>
                  <a:pt x="249" y="0"/>
                </a:lnTo>
                <a:lnTo>
                  <a:pt x="268" y="3"/>
                </a:lnTo>
                <a:lnTo>
                  <a:pt x="283" y="6"/>
                </a:lnTo>
                <a:lnTo>
                  <a:pt x="298" y="16"/>
                </a:lnTo>
                <a:lnTo>
                  <a:pt x="311" y="26"/>
                </a:lnTo>
                <a:lnTo>
                  <a:pt x="321" y="35"/>
                </a:lnTo>
                <a:lnTo>
                  <a:pt x="331" y="48"/>
                </a:lnTo>
                <a:lnTo>
                  <a:pt x="337" y="60"/>
                </a:lnTo>
                <a:lnTo>
                  <a:pt x="344" y="74"/>
                </a:lnTo>
                <a:lnTo>
                  <a:pt x="349" y="90"/>
                </a:lnTo>
                <a:lnTo>
                  <a:pt x="349" y="100"/>
                </a:lnTo>
                <a:lnTo>
                  <a:pt x="350" y="119"/>
                </a:lnTo>
                <a:lnTo>
                  <a:pt x="347" y="136"/>
                </a:lnTo>
                <a:lnTo>
                  <a:pt x="341" y="151"/>
                </a:lnTo>
                <a:lnTo>
                  <a:pt x="334" y="165"/>
                </a:lnTo>
                <a:lnTo>
                  <a:pt x="325" y="176"/>
                </a:lnTo>
                <a:lnTo>
                  <a:pt x="316" y="189"/>
                </a:lnTo>
                <a:lnTo>
                  <a:pt x="303" y="199"/>
                </a:lnTo>
                <a:lnTo>
                  <a:pt x="290" y="208"/>
                </a:lnTo>
                <a:lnTo>
                  <a:pt x="277" y="213"/>
                </a:lnTo>
                <a:lnTo>
                  <a:pt x="259" y="218"/>
                </a:lnTo>
                <a:lnTo>
                  <a:pt x="0" y="218"/>
                </a:lnTo>
                <a:lnTo>
                  <a:pt x="0" y="1"/>
                </a:lnTo>
              </a:path>
            </a:pathLst>
          </a:custGeom>
          <a:gradFill rotWithShape="0">
            <a:gsLst>
              <a:gs pos="0">
                <a:srgbClr val="CCCC00"/>
              </a:gs>
              <a:gs pos="100000">
                <a:srgbClr val="5E5E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79F52CEA-1FA1-4DF0-8EAF-A5911701C3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BF39CA2E-97CF-43AB-B3EF-4C5DCCC558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CC051802-549F-4422-8FA1-DF07E03754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54EC01F4-3B4E-4886-9014-BB34FA2610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095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0A687739-5FEB-4256-9B48-B1C9935F5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4" y="188914"/>
            <a:ext cx="768351" cy="719137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rect">
              <a:fillToRect r="100000" b="10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FF7DD4D7-4375-4171-B6F6-CD197794D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18" y="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4EF1B88-EC01-4942-8841-1DCEE5445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018" y="765176"/>
            <a:ext cx="527049" cy="333375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" name="Oval 11">
            <a:extLst>
              <a:ext uri="{FF2B5EF4-FFF2-40B4-BE49-F238E27FC236}">
                <a16:creationId xmlns:a16="http://schemas.microsoft.com/office/drawing/2014/main" id="{8446A603-2DAE-437B-BC82-83A72BD49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5" y="2132014"/>
            <a:ext cx="850900" cy="649287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角</a:t>
            </a:r>
          </a:p>
        </p:txBody>
      </p:sp>
      <p:sp>
        <p:nvSpPr>
          <p:cNvPr id="7" name="Oval 12">
            <a:extLst>
              <a:ext uri="{FF2B5EF4-FFF2-40B4-BE49-F238E27FC236}">
                <a16:creationId xmlns:a16="http://schemas.microsoft.com/office/drawing/2014/main" id="{ECA97907-793B-4269-956A-5B3DA64D5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4" y="3141663"/>
            <a:ext cx="863600" cy="64770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度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DB8A067A-705E-47DB-BC92-5C4DC1B54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4" y="4149725"/>
            <a:ext cx="863600" cy="64770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测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3E13BA36-8D6D-4437-9444-311CE5CDB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" y="5084764"/>
            <a:ext cx="857251" cy="720725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量</a:t>
            </a: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CB04914D-1F31-4A36-9ABA-4FB8ED68B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268" y="1268414"/>
            <a:ext cx="11231033" cy="5589587"/>
          </a:xfrm>
          <a:prstGeom prst="rect">
            <a:avLst/>
          </a:prstGeom>
          <a:noFill/>
          <a:ln w="69850">
            <a:solidFill>
              <a:srgbClr val="3366FF"/>
            </a:solidFill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28EB0003-9D28-4DD5-98E3-B06294ABE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85" y="1196976"/>
            <a:ext cx="334433" cy="250825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" name="AutoShape 19">
            <a:extLst>
              <a:ext uri="{FF2B5EF4-FFF2-40B4-BE49-F238E27FC236}">
                <a16:creationId xmlns:a16="http://schemas.microsoft.com/office/drawing/2014/main" id="{E3C50B14-7F87-4CC2-BC36-3ACA9E9C2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1" y="6381750"/>
            <a:ext cx="1056217" cy="4762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" name="AutoShape 20">
            <a:extLst>
              <a:ext uri="{FF2B5EF4-FFF2-40B4-BE49-F238E27FC236}">
                <a16:creationId xmlns:a16="http://schemas.microsoft.com/office/drawing/2014/main" id="{B6D0F6E0-E0E9-4443-BEAD-8D47E1993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068" y="6237288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4" name="AutoShape 21">
            <a:extLst>
              <a:ext uri="{FF2B5EF4-FFF2-40B4-BE49-F238E27FC236}">
                <a16:creationId xmlns:a16="http://schemas.microsoft.com/office/drawing/2014/main" id="{2A2DFB8A-C916-4CDE-8BBC-C336C5D3D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9418" y="659765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" name="AutoShape 22">
            <a:extLst>
              <a:ext uri="{FF2B5EF4-FFF2-40B4-BE49-F238E27FC236}">
                <a16:creationId xmlns:a16="http://schemas.microsoft.com/office/drawing/2014/main" id="{44B49F74-A531-4F3C-AAB9-AC749D13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6768" y="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" name="AutoShape 23">
            <a:extLst>
              <a:ext uri="{FF2B5EF4-FFF2-40B4-BE49-F238E27FC236}">
                <a16:creationId xmlns:a16="http://schemas.microsoft.com/office/drawing/2014/main" id="{5DC022C0-2283-4132-8A8B-9C28F41FF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8400" y="5661026"/>
            <a:ext cx="719667" cy="620713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" name="AutoShape 24">
            <a:extLst>
              <a:ext uri="{FF2B5EF4-FFF2-40B4-BE49-F238E27FC236}">
                <a16:creationId xmlns:a16="http://schemas.microsoft.com/office/drawing/2014/main" id="{4D98818D-99B6-44AC-B50F-92053AED1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7085" y="908050"/>
            <a:ext cx="383116" cy="62230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4C022070-536C-4674-9D82-F15D85591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7" y="1054101"/>
            <a:ext cx="11279717" cy="142875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2C2C2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9" name="Freeform 3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61AAEAF-2A79-4D3E-8C20-88882961578E}"/>
              </a:ext>
            </a:extLst>
          </p:cNvPr>
          <p:cNvSpPr>
            <a:spLocks/>
          </p:cNvSpPr>
          <p:nvPr userDrawn="1"/>
        </p:nvSpPr>
        <p:spPr bwMode="auto">
          <a:xfrm>
            <a:off x="1678518" y="6394451"/>
            <a:ext cx="742949" cy="347663"/>
          </a:xfrm>
          <a:custGeom>
            <a:avLst/>
            <a:gdLst>
              <a:gd name="T0" fmla="*/ 2147483647 w 351"/>
              <a:gd name="T1" fmla="*/ 2147483647 h 219"/>
              <a:gd name="T2" fmla="*/ 2147483647 w 351"/>
              <a:gd name="T3" fmla="*/ 0 h 219"/>
              <a:gd name="T4" fmla="*/ 2147483647 w 351"/>
              <a:gd name="T5" fmla="*/ 2147483647 h 219"/>
              <a:gd name="T6" fmla="*/ 2147483647 w 351"/>
              <a:gd name="T7" fmla="*/ 2147483647 h 219"/>
              <a:gd name="T8" fmla="*/ 2147483647 w 351"/>
              <a:gd name="T9" fmla="*/ 2147483647 h 219"/>
              <a:gd name="T10" fmla="*/ 2147483647 w 351"/>
              <a:gd name="T11" fmla="*/ 2147483647 h 219"/>
              <a:gd name="T12" fmla="*/ 2147483647 w 351"/>
              <a:gd name="T13" fmla="*/ 2147483647 h 219"/>
              <a:gd name="T14" fmla="*/ 2147483647 w 351"/>
              <a:gd name="T15" fmla="*/ 2147483647 h 219"/>
              <a:gd name="T16" fmla="*/ 2147483647 w 351"/>
              <a:gd name="T17" fmla="*/ 2147483647 h 219"/>
              <a:gd name="T18" fmla="*/ 2147483647 w 351"/>
              <a:gd name="T19" fmla="*/ 2147483647 h 219"/>
              <a:gd name="T20" fmla="*/ 2147483647 w 351"/>
              <a:gd name="T21" fmla="*/ 2147483647 h 219"/>
              <a:gd name="T22" fmla="*/ 2147483647 w 351"/>
              <a:gd name="T23" fmla="*/ 2147483647 h 219"/>
              <a:gd name="T24" fmla="*/ 0 w 351"/>
              <a:gd name="T25" fmla="*/ 2147483647 h 219"/>
              <a:gd name="T26" fmla="*/ 2147483647 w 351"/>
              <a:gd name="T27" fmla="*/ 2147483647 h 219"/>
              <a:gd name="T28" fmla="*/ 2147483647 w 351"/>
              <a:gd name="T29" fmla="*/ 2147483647 h 219"/>
              <a:gd name="T30" fmla="*/ 2147483647 w 351"/>
              <a:gd name="T31" fmla="*/ 2147483647 h 219"/>
              <a:gd name="T32" fmla="*/ 2147483647 w 351"/>
              <a:gd name="T33" fmla="*/ 2147483647 h 219"/>
              <a:gd name="T34" fmla="*/ 2147483647 w 351"/>
              <a:gd name="T35" fmla="*/ 2147483647 h 219"/>
              <a:gd name="T36" fmla="*/ 2147483647 w 351"/>
              <a:gd name="T37" fmla="*/ 2147483647 h 219"/>
              <a:gd name="T38" fmla="*/ 2147483647 w 351"/>
              <a:gd name="T39" fmla="*/ 2147483647 h 219"/>
              <a:gd name="T40" fmla="*/ 2147483647 w 351"/>
              <a:gd name="T41" fmla="*/ 2147483647 h 219"/>
              <a:gd name="T42" fmla="*/ 2147483647 w 351"/>
              <a:gd name="T43" fmla="*/ 2147483647 h 219"/>
              <a:gd name="T44" fmla="*/ 2147483647 w 351"/>
              <a:gd name="T45" fmla="*/ 2147483647 h 219"/>
              <a:gd name="T46" fmla="*/ 2147483647 w 351"/>
              <a:gd name="T47" fmla="*/ 2147483647 h 2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1" h="219">
                <a:moveTo>
                  <a:pt x="350" y="1"/>
                </a:moveTo>
                <a:lnTo>
                  <a:pt x="101" y="0"/>
                </a:lnTo>
                <a:lnTo>
                  <a:pt x="81" y="2"/>
                </a:lnTo>
                <a:lnTo>
                  <a:pt x="67" y="6"/>
                </a:lnTo>
                <a:lnTo>
                  <a:pt x="51" y="15"/>
                </a:lnTo>
                <a:lnTo>
                  <a:pt x="38" y="25"/>
                </a:lnTo>
                <a:lnTo>
                  <a:pt x="28" y="35"/>
                </a:lnTo>
                <a:lnTo>
                  <a:pt x="19" y="48"/>
                </a:lnTo>
                <a:lnTo>
                  <a:pt x="12" y="59"/>
                </a:lnTo>
                <a:lnTo>
                  <a:pt x="6" y="73"/>
                </a:lnTo>
                <a:lnTo>
                  <a:pt x="1" y="89"/>
                </a:lnTo>
                <a:lnTo>
                  <a:pt x="1" y="99"/>
                </a:lnTo>
                <a:lnTo>
                  <a:pt x="0" y="119"/>
                </a:lnTo>
                <a:lnTo>
                  <a:pt x="2" y="136"/>
                </a:lnTo>
                <a:lnTo>
                  <a:pt x="9" y="150"/>
                </a:lnTo>
                <a:lnTo>
                  <a:pt x="15" y="164"/>
                </a:lnTo>
                <a:lnTo>
                  <a:pt x="24" y="176"/>
                </a:lnTo>
                <a:lnTo>
                  <a:pt x="33" y="189"/>
                </a:lnTo>
                <a:lnTo>
                  <a:pt x="46" y="198"/>
                </a:lnTo>
                <a:lnTo>
                  <a:pt x="59" y="207"/>
                </a:lnTo>
                <a:lnTo>
                  <a:pt x="72" y="212"/>
                </a:lnTo>
                <a:lnTo>
                  <a:pt x="90" y="218"/>
                </a:lnTo>
                <a:lnTo>
                  <a:pt x="350" y="218"/>
                </a:lnTo>
                <a:lnTo>
                  <a:pt x="350" y="1"/>
                </a:lnTo>
              </a:path>
            </a:pathLst>
          </a:custGeom>
          <a:gradFill rotWithShape="0">
            <a:gsLst>
              <a:gs pos="0">
                <a:srgbClr val="CCCC00"/>
              </a:gs>
              <a:gs pos="100000">
                <a:srgbClr val="5E5E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0" name="Freeform 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C56B4B2-F0EC-41D2-9CD3-385C784AD825}"/>
              </a:ext>
            </a:extLst>
          </p:cNvPr>
          <p:cNvSpPr>
            <a:spLocks/>
          </p:cNvSpPr>
          <p:nvPr userDrawn="1"/>
        </p:nvSpPr>
        <p:spPr bwMode="auto">
          <a:xfrm>
            <a:off x="2925234" y="6394451"/>
            <a:ext cx="742951" cy="347663"/>
          </a:xfrm>
          <a:custGeom>
            <a:avLst/>
            <a:gdLst>
              <a:gd name="T0" fmla="*/ 0 w 351"/>
              <a:gd name="T1" fmla="*/ 2147483647 h 219"/>
              <a:gd name="T2" fmla="*/ 2147483647 w 351"/>
              <a:gd name="T3" fmla="*/ 0 h 219"/>
              <a:gd name="T4" fmla="*/ 2147483647 w 351"/>
              <a:gd name="T5" fmla="*/ 2147483647 h 219"/>
              <a:gd name="T6" fmla="*/ 2147483647 w 351"/>
              <a:gd name="T7" fmla="*/ 2147483647 h 219"/>
              <a:gd name="T8" fmla="*/ 2147483647 w 351"/>
              <a:gd name="T9" fmla="*/ 2147483647 h 219"/>
              <a:gd name="T10" fmla="*/ 2147483647 w 351"/>
              <a:gd name="T11" fmla="*/ 2147483647 h 219"/>
              <a:gd name="T12" fmla="*/ 2147483647 w 351"/>
              <a:gd name="T13" fmla="*/ 2147483647 h 219"/>
              <a:gd name="T14" fmla="*/ 2147483647 w 351"/>
              <a:gd name="T15" fmla="*/ 2147483647 h 219"/>
              <a:gd name="T16" fmla="*/ 2147483647 w 351"/>
              <a:gd name="T17" fmla="*/ 2147483647 h 219"/>
              <a:gd name="T18" fmla="*/ 2147483647 w 351"/>
              <a:gd name="T19" fmla="*/ 2147483647 h 219"/>
              <a:gd name="T20" fmla="*/ 2147483647 w 351"/>
              <a:gd name="T21" fmla="*/ 2147483647 h 219"/>
              <a:gd name="T22" fmla="*/ 2147483647 w 351"/>
              <a:gd name="T23" fmla="*/ 2147483647 h 219"/>
              <a:gd name="T24" fmla="*/ 2147483647 w 351"/>
              <a:gd name="T25" fmla="*/ 2147483647 h 219"/>
              <a:gd name="T26" fmla="*/ 2147483647 w 351"/>
              <a:gd name="T27" fmla="*/ 2147483647 h 219"/>
              <a:gd name="T28" fmla="*/ 2147483647 w 351"/>
              <a:gd name="T29" fmla="*/ 2147483647 h 219"/>
              <a:gd name="T30" fmla="*/ 2147483647 w 351"/>
              <a:gd name="T31" fmla="*/ 2147483647 h 219"/>
              <a:gd name="T32" fmla="*/ 2147483647 w 351"/>
              <a:gd name="T33" fmla="*/ 2147483647 h 219"/>
              <a:gd name="T34" fmla="*/ 2147483647 w 351"/>
              <a:gd name="T35" fmla="*/ 2147483647 h 219"/>
              <a:gd name="T36" fmla="*/ 2147483647 w 351"/>
              <a:gd name="T37" fmla="*/ 2147483647 h 219"/>
              <a:gd name="T38" fmla="*/ 2147483647 w 351"/>
              <a:gd name="T39" fmla="*/ 2147483647 h 219"/>
              <a:gd name="T40" fmla="*/ 2147483647 w 351"/>
              <a:gd name="T41" fmla="*/ 2147483647 h 219"/>
              <a:gd name="T42" fmla="*/ 2147483647 w 351"/>
              <a:gd name="T43" fmla="*/ 2147483647 h 219"/>
              <a:gd name="T44" fmla="*/ 0 w 351"/>
              <a:gd name="T45" fmla="*/ 2147483647 h 219"/>
              <a:gd name="T46" fmla="*/ 0 w 351"/>
              <a:gd name="T47" fmla="*/ 2147483647 h 2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1" h="219">
                <a:moveTo>
                  <a:pt x="0" y="1"/>
                </a:moveTo>
                <a:lnTo>
                  <a:pt x="249" y="0"/>
                </a:lnTo>
                <a:lnTo>
                  <a:pt x="268" y="3"/>
                </a:lnTo>
                <a:lnTo>
                  <a:pt x="283" y="6"/>
                </a:lnTo>
                <a:lnTo>
                  <a:pt x="298" y="16"/>
                </a:lnTo>
                <a:lnTo>
                  <a:pt x="311" y="26"/>
                </a:lnTo>
                <a:lnTo>
                  <a:pt x="321" y="35"/>
                </a:lnTo>
                <a:lnTo>
                  <a:pt x="331" y="48"/>
                </a:lnTo>
                <a:lnTo>
                  <a:pt x="337" y="60"/>
                </a:lnTo>
                <a:lnTo>
                  <a:pt x="344" y="74"/>
                </a:lnTo>
                <a:lnTo>
                  <a:pt x="349" y="90"/>
                </a:lnTo>
                <a:lnTo>
                  <a:pt x="349" y="100"/>
                </a:lnTo>
                <a:lnTo>
                  <a:pt x="350" y="119"/>
                </a:lnTo>
                <a:lnTo>
                  <a:pt x="347" y="136"/>
                </a:lnTo>
                <a:lnTo>
                  <a:pt x="341" y="151"/>
                </a:lnTo>
                <a:lnTo>
                  <a:pt x="334" y="165"/>
                </a:lnTo>
                <a:lnTo>
                  <a:pt x="325" y="176"/>
                </a:lnTo>
                <a:lnTo>
                  <a:pt x="316" y="189"/>
                </a:lnTo>
                <a:lnTo>
                  <a:pt x="303" y="199"/>
                </a:lnTo>
                <a:lnTo>
                  <a:pt x="290" y="208"/>
                </a:lnTo>
                <a:lnTo>
                  <a:pt x="277" y="213"/>
                </a:lnTo>
                <a:lnTo>
                  <a:pt x="259" y="218"/>
                </a:lnTo>
                <a:lnTo>
                  <a:pt x="0" y="218"/>
                </a:lnTo>
                <a:lnTo>
                  <a:pt x="0" y="1"/>
                </a:lnTo>
              </a:path>
            </a:pathLst>
          </a:custGeom>
          <a:gradFill rotWithShape="0">
            <a:gsLst>
              <a:gs pos="0">
                <a:srgbClr val="CCCC00"/>
              </a:gs>
              <a:gs pos="100000">
                <a:srgbClr val="5E5E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5954F867-2680-4423-A9A2-C0F92AB918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4B8243FF-B301-496A-A5AD-5051227DC3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7C04E60F-D85A-461B-A58C-F82490B88D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4E021BFB-5E08-41EC-A6F6-E3C670247C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6305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B5CE108-DE45-40D4-AC41-97AB6A853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4" y="188914"/>
            <a:ext cx="768351" cy="719137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rect">
              <a:fillToRect r="100000" b="10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DE44CFD2-A7ED-4CEB-9E56-CD4F0E107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18" y="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E7BD34B4-F7D4-4DE6-AF2F-B8CF8E8FF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018" y="765176"/>
            <a:ext cx="527049" cy="333375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Oval 11">
            <a:extLst>
              <a:ext uri="{FF2B5EF4-FFF2-40B4-BE49-F238E27FC236}">
                <a16:creationId xmlns:a16="http://schemas.microsoft.com/office/drawing/2014/main" id="{8971C1EE-A835-4A45-9AC4-24B484BC1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5" y="2132014"/>
            <a:ext cx="850900" cy="649287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角</a:t>
            </a:r>
          </a:p>
        </p:txBody>
      </p:sp>
      <p:sp>
        <p:nvSpPr>
          <p:cNvPr id="6" name="Oval 12">
            <a:extLst>
              <a:ext uri="{FF2B5EF4-FFF2-40B4-BE49-F238E27FC236}">
                <a16:creationId xmlns:a16="http://schemas.microsoft.com/office/drawing/2014/main" id="{97593292-746B-4C6C-BEBA-D036DEDE1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4" y="3141663"/>
            <a:ext cx="863600" cy="64770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度</a:t>
            </a:r>
          </a:p>
        </p:txBody>
      </p:sp>
      <p:sp>
        <p:nvSpPr>
          <p:cNvPr id="7" name="Oval 14">
            <a:extLst>
              <a:ext uri="{FF2B5EF4-FFF2-40B4-BE49-F238E27FC236}">
                <a16:creationId xmlns:a16="http://schemas.microsoft.com/office/drawing/2014/main" id="{156769BB-A658-4074-84A8-C5C55786F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4" y="4149725"/>
            <a:ext cx="863600" cy="64770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测</a:t>
            </a:r>
          </a:p>
        </p:txBody>
      </p:sp>
      <p:sp>
        <p:nvSpPr>
          <p:cNvPr id="8" name="Oval 15">
            <a:extLst>
              <a:ext uri="{FF2B5EF4-FFF2-40B4-BE49-F238E27FC236}">
                <a16:creationId xmlns:a16="http://schemas.microsoft.com/office/drawing/2014/main" id="{0B3E6D5C-956A-4577-BA39-F0BBA6955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" y="5084764"/>
            <a:ext cx="857251" cy="720725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量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7DB7CAB3-1C75-4627-92D7-43B6D458C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268" y="1268414"/>
            <a:ext cx="11231033" cy="5589587"/>
          </a:xfrm>
          <a:prstGeom prst="rect">
            <a:avLst/>
          </a:prstGeom>
          <a:noFill/>
          <a:ln w="69850">
            <a:solidFill>
              <a:srgbClr val="3366FF"/>
            </a:solidFill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3B514575-A78D-4B62-A1F4-FCA65BF0D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85" y="1196976"/>
            <a:ext cx="334433" cy="250825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1" name="AutoShape 19">
            <a:extLst>
              <a:ext uri="{FF2B5EF4-FFF2-40B4-BE49-F238E27FC236}">
                <a16:creationId xmlns:a16="http://schemas.microsoft.com/office/drawing/2014/main" id="{43E325EF-522F-48FE-BEAE-A77C03884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1" y="6381750"/>
            <a:ext cx="1056217" cy="4762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" name="AutoShape 20">
            <a:extLst>
              <a:ext uri="{FF2B5EF4-FFF2-40B4-BE49-F238E27FC236}">
                <a16:creationId xmlns:a16="http://schemas.microsoft.com/office/drawing/2014/main" id="{ACBE66DE-CA55-4F3E-A57B-5EE7BAE28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068" y="6237288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" name="AutoShape 21">
            <a:extLst>
              <a:ext uri="{FF2B5EF4-FFF2-40B4-BE49-F238E27FC236}">
                <a16:creationId xmlns:a16="http://schemas.microsoft.com/office/drawing/2014/main" id="{6E6B21DB-E53A-47DA-AC4A-0AC55987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9418" y="659765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4" name="AutoShape 22">
            <a:extLst>
              <a:ext uri="{FF2B5EF4-FFF2-40B4-BE49-F238E27FC236}">
                <a16:creationId xmlns:a16="http://schemas.microsoft.com/office/drawing/2014/main" id="{78E7923B-A108-49C7-8102-E4EB5F275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6768" y="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" name="AutoShape 23">
            <a:extLst>
              <a:ext uri="{FF2B5EF4-FFF2-40B4-BE49-F238E27FC236}">
                <a16:creationId xmlns:a16="http://schemas.microsoft.com/office/drawing/2014/main" id="{7E53DA8F-734C-4C32-B67C-2F995DE13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8400" y="5661026"/>
            <a:ext cx="719667" cy="620713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" name="AutoShape 24">
            <a:extLst>
              <a:ext uri="{FF2B5EF4-FFF2-40B4-BE49-F238E27FC236}">
                <a16:creationId xmlns:a16="http://schemas.microsoft.com/office/drawing/2014/main" id="{E9AF40B7-7B83-400C-A9DD-6A2A30AE9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7085" y="908050"/>
            <a:ext cx="383116" cy="62230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A367A933-A262-4848-8520-B1D750D8D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7" y="1054101"/>
            <a:ext cx="11279717" cy="142875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2C2C2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8" name="Freeform 3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29D8C01-89FD-4ABB-8112-B5FCCD7F92EA}"/>
              </a:ext>
            </a:extLst>
          </p:cNvPr>
          <p:cNvSpPr>
            <a:spLocks/>
          </p:cNvSpPr>
          <p:nvPr userDrawn="1"/>
        </p:nvSpPr>
        <p:spPr bwMode="auto">
          <a:xfrm>
            <a:off x="1678518" y="6394451"/>
            <a:ext cx="742949" cy="347663"/>
          </a:xfrm>
          <a:custGeom>
            <a:avLst/>
            <a:gdLst>
              <a:gd name="T0" fmla="*/ 2147483647 w 351"/>
              <a:gd name="T1" fmla="*/ 2147483647 h 219"/>
              <a:gd name="T2" fmla="*/ 2147483647 w 351"/>
              <a:gd name="T3" fmla="*/ 0 h 219"/>
              <a:gd name="T4" fmla="*/ 2147483647 w 351"/>
              <a:gd name="T5" fmla="*/ 2147483647 h 219"/>
              <a:gd name="T6" fmla="*/ 2147483647 w 351"/>
              <a:gd name="T7" fmla="*/ 2147483647 h 219"/>
              <a:gd name="T8" fmla="*/ 2147483647 w 351"/>
              <a:gd name="T9" fmla="*/ 2147483647 h 219"/>
              <a:gd name="T10" fmla="*/ 2147483647 w 351"/>
              <a:gd name="T11" fmla="*/ 2147483647 h 219"/>
              <a:gd name="T12" fmla="*/ 2147483647 w 351"/>
              <a:gd name="T13" fmla="*/ 2147483647 h 219"/>
              <a:gd name="T14" fmla="*/ 2147483647 w 351"/>
              <a:gd name="T15" fmla="*/ 2147483647 h 219"/>
              <a:gd name="T16" fmla="*/ 2147483647 w 351"/>
              <a:gd name="T17" fmla="*/ 2147483647 h 219"/>
              <a:gd name="T18" fmla="*/ 2147483647 w 351"/>
              <a:gd name="T19" fmla="*/ 2147483647 h 219"/>
              <a:gd name="T20" fmla="*/ 2147483647 w 351"/>
              <a:gd name="T21" fmla="*/ 2147483647 h 219"/>
              <a:gd name="T22" fmla="*/ 2147483647 w 351"/>
              <a:gd name="T23" fmla="*/ 2147483647 h 219"/>
              <a:gd name="T24" fmla="*/ 0 w 351"/>
              <a:gd name="T25" fmla="*/ 2147483647 h 219"/>
              <a:gd name="T26" fmla="*/ 2147483647 w 351"/>
              <a:gd name="T27" fmla="*/ 2147483647 h 219"/>
              <a:gd name="T28" fmla="*/ 2147483647 w 351"/>
              <a:gd name="T29" fmla="*/ 2147483647 h 219"/>
              <a:gd name="T30" fmla="*/ 2147483647 w 351"/>
              <a:gd name="T31" fmla="*/ 2147483647 h 219"/>
              <a:gd name="T32" fmla="*/ 2147483647 w 351"/>
              <a:gd name="T33" fmla="*/ 2147483647 h 219"/>
              <a:gd name="T34" fmla="*/ 2147483647 w 351"/>
              <a:gd name="T35" fmla="*/ 2147483647 h 219"/>
              <a:gd name="T36" fmla="*/ 2147483647 w 351"/>
              <a:gd name="T37" fmla="*/ 2147483647 h 219"/>
              <a:gd name="T38" fmla="*/ 2147483647 w 351"/>
              <a:gd name="T39" fmla="*/ 2147483647 h 219"/>
              <a:gd name="T40" fmla="*/ 2147483647 w 351"/>
              <a:gd name="T41" fmla="*/ 2147483647 h 219"/>
              <a:gd name="T42" fmla="*/ 2147483647 w 351"/>
              <a:gd name="T43" fmla="*/ 2147483647 h 219"/>
              <a:gd name="T44" fmla="*/ 2147483647 w 351"/>
              <a:gd name="T45" fmla="*/ 2147483647 h 219"/>
              <a:gd name="T46" fmla="*/ 2147483647 w 351"/>
              <a:gd name="T47" fmla="*/ 2147483647 h 2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1" h="219">
                <a:moveTo>
                  <a:pt x="350" y="1"/>
                </a:moveTo>
                <a:lnTo>
                  <a:pt x="101" y="0"/>
                </a:lnTo>
                <a:lnTo>
                  <a:pt x="81" y="2"/>
                </a:lnTo>
                <a:lnTo>
                  <a:pt x="67" y="6"/>
                </a:lnTo>
                <a:lnTo>
                  <a:pt x="51" y="15"/>
                </a:lnTo>
                <a:lnTo>
                  <a:pt x="38" y="25"/>
                </a:lnTo>
                <a:lnTo>
                  <a:pt x="28" y="35"/>
                </a:lnTo>
                <a:lnTo>
                  <a:pt x="19" y="48"/>
                </a:lnTo>
                <a:lnTo>
                  <a:pt x="12" y="59"/>
                </a:lnTo>
                <a:lnTo>
                  <a:pt x="6" y="73"/>
                </a:lnTo>
                <a:lnTo>
                  <a:pt x="1" y="89"/>
                </a:lnTo>
                <a:lnTo>
                  <a:pt x="1" y="99"/>
                </a:lnTo>
                <a:lnTo>
                  <a:pt x="0" y="119"/>
                </a:lnTo>
                <a:lnTo>
                  <a:pt x="2" y="136"/>
                </a:lnTo>
                <a:lnTo>
                  <a:pt x="9" y="150"/>
                </a:lnTo>
                <a:lnTo>
                  <a:pt x="15" y="164"/>
                </a:lnTo>
                <a:lnTo>
                  <a:pt x="24" y="176"/>
                </a:lnTo>
                <a:lnTo>
                  <a:pt x="33" y="189"/>
                </a:lnTo>
                <a:lnTo>
                  <a:pt x="46" y="198"/>
                </a:lnTo>
                <a:lnTo>
                  <a:pt x="59" y="207"/>
                </a:lnTo>
                <a:lnTo>
                  <a:pt x="72" y="212"/>
                </a:lnTo>
                <a:lnTo>
                  <a:pt x="90" y="218"/>
                </a:lnTo>
                <a:lnTo>
                  <a:pt x="350" y="218"/>
                </a:lnTo>
                <a:lnTo>
                  <a:pt x="350" y="1"/>
                </a:lnTo>
              </a:path>
            </a:pathLst>
          </a:custGeom>
          <a:gradFill rotWithShape="0">
            <a:gsLst>
              <a:gs pos="0">
                <a:srgbClr val="CCCC00"/>
              </a:gs>
              <a:gs pos="100000">
                <a:srgbClr val="5E5E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9" name="Freeform 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26A2669-DACA-4FD8-9CDA-CC73A68A593F}"/>
              </a:ext>
            </a:extLst>
          </p:cNvPr>
          <p:cNvSpPr>
            <a:spLocks/>
          </p:cNvSpPr>
          <p:nvPr userDrawn="1"/>
        </p:nvSpPr>
        <p:spPr bwMode="auto">
          <a:xfrm>
            <a:off x="2925234" y="6394451"/>
            <a:ext cx="742951" cy="347663"/>
          </a:xfrm>
          <a:custGeom>
            <a:avLst/>
            <a:gdLst>
              <a:gd name="T0" fmla="*/ 0 w 351"/>
              <a:gd name="T1" fmla="*/ 2147483647 h 219"/>
              <a:gd name="T2" fmla="*/ 2147483647 w 351"/>
              <a:gd name="T3" fmla="*/ 0 h 219"/>
              <a:gd name="T4" fmla="*/ 2147483647 w 351"/>
              <a:gd name="T5" fmla="*/ 2147483647 h 219"/>
              <a:gd name="T6" fmla="*/ 2147483647 w 351"/>
              <a:gd name="T7" fmla="*/ 2147483647 h 219"/>
              <a:gd name="T8" fmla="*/ 2147483647 w 351"/>
              <a:gd name="T9" fmla="*/ 2147483647 h 219"/>
              <a:gd name="T10" fmla="*/ 2147483647 w 351"/>
              <a:gd name="T11" fmla="*/ 2147483647 h 219"/>
              <a:gd name="T12" fmla="*/ 2147483647 w 351"/>
              <a:gd name="T13" fmla="*/ 2147483647 h 219"/>
              <a:gd name="T14" fmla="*/ 2147483647 w 351"/>
              <a:gd name="T15" fmla="*/ 2147483647 h 219"/>
              <a:gd name="T16" fmla="*/ 2147483647 w 351"/>
              <a:gd name="T17" fmla="*/ 2147483647 h 219"/>
              <a:gd name="T18" fmla="*/ 2147483647 w 351"/>
              <a:gd name="T19" fmla="*/ 2147483647 h 219"/>
              <a:gd name="T20" fmla="*/ 2147483647 w 351"/>
              <a:gd name="T21" fmla="*/ 2147483647 h 219"/>
              <a:gd name="T22" fmla="*/ 2147483647 w 351"/>
              <a:gd name="T23" fmla="*/ 2147483647 h 219"/>
              <a:gd name="T24" fmla="*/ 2147483647 w 351"/>
              <a:gd name="T25" fmla="*/ 2147483647 h 219"/>
              <a:gd name="T26" fmla="*/ 2147483647 w 351"/>
              <a:gd name="T27" fmla="*/ 2147483647 h 219"/>
              <a:gd name="T28" fmla="*/ 2147483647 w 351"/>
              <a:gd name="T29" fmla="*/ 2147483647 h 219"/>
              <a:gd name="T30" fmla="*/ 2147483647 w 351"/>
              <a:gd name="T31" fmla="*/ 2147483647 h 219"/>
              <a:gd name="T32" fmla="*/ 2147483647 w 351"/>
              <a:gd name="T33" fmla="*/ 2147483647 h 219"/>
              <a:gd name="T34" fmla="*/ 2147483647 w 351"/>
              <a:gd name="T35" fmla="*/ 2147483647 h 219"/>
              <a:gd name="T36" fmla="*/ 2147483647 w 351"/>
              <a:gd name="T37" fmla="*/ 2147483647 h 219"/>
              <a:gd name="T38" fmla="*/ 2147483647 w 351"/>
              <a:gd name="T39" fmla="*/ 2147483647 h 219"/>
              <a:gd name="T40" fmla="*/ 2147483647 w 351"/>
              <a:gd name="T41" fmla="*/ 2147483647 h 219"/>
              <a:gd name="T42" fmla="*/ 2147483647 w 351"/>
              <a:gd name="T43" fmla="*/ 2147483647 h 219"/>
              <a:gd name="T44" fmla="*/ 0 w 351"/>
              <a:gd name="T45" fmla="*/ 2147483647 h 219"/>
              <a:gd name="T46" fmla="*/ 0 w 351"/>
              <a:gd name="T47" fmla="*/ 2147483647 h 2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1" h="219">
                <a:moveTo>
                  <a:pt x="0" y="1"/>
                </a:moveTo>
                <a:lnTo>
                  <a:pt x="249" y="0"/>
                </a:lnTo>
                <a:lnTo>
                  <a:pt x="268" y="3"/>
                </a:lnTo>
                <a:lnTo>
                  <a:pt x="283" y="6"/>
                </a:lnTo>
                <a:lnTo>
                  <a:pt x="298" y="16"/>
                </a:lnTo>
                <a:lnTo>
                  <a:pt x="311" y="26"/>
                </a:lnTo>
                <a:lnTo>
                  <a:pt x="321" y="35"/>
                </a:lnTo>
                <a:lnTo>
                  <a:pt x="331" y="48"/>
                </a:lnTo>
                <a:lnTo>
                  <a:pt x="337" y="60"/>
                </a:lnTo>
                <a:lnTo>
                  <a:pt x="344" y="74"/>
                </a:lnTo>
                <a:lnTo>
                  <a:pt x="349" y="90"/>
                </a:lnTo>
                <a:lnTo>
                  <a:pt x="349" y="100"/>
                </a:lnTo>
                <a:lnTo>
                  <a:pt x="350" y="119"/>
                </a:lnTo>
                <a:lnTo>
                  <a:pt x="347" y="136"/>
                </a:lnTo>
                <a:lnTo>
                  <a:pt x="341" y="151"/>
                </a:lnTo>
                <a:lnTo>
                  <a:pt x="334" y="165"/>
                </a:lnTo>
                <a:lnTo>
                  <a:pt x="325" y="176"/>
                </a:lnTo>
                <a:lnTo>
                  <a:pt x="316" y="189"/>
                </a:lnTo>
                <a:lnTo>
                  <a:pt x="303" y="199"/>
                </a:lnTo>
                <a:lnTo>
                  <a:pt x="290" y="208"/>
                </a:lnTo>
                <a:lnTo>
                  <a:pt x="277" y="213"/>
                </a:lnTo>
                <a:lnTo>
                  <a:pt x="259" y="218"/>
                </a:lnTo>
                <a:lnTo>
                  <a:pt x="0" y="218"/>
                </a:lnTo>
                <a:lnTo>
                  <a:pt x="0" y="1"/>
                </a:lnTo>
              </a:path>
            </a:pathLst>
          </a:custGeom>
          <a:gradFill rotWithShape="0">
            <a:gsLst>
              <a:gs pos="0">
                <a:srgbClr val="CCCC00"/>
              </a:gs>
              <a:gs pos="100000">
                <a:srgbClr val="5E5E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CCBF7366-DFC4-4E8B-87C9-4C7ACF5260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61E27932-D216-4533-A4A2-9CFE3EBB1A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BD037B58-918E-497E-B6A1-E93FF58BFD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FAD452B0-9601-44A8-BB68-35E9616D10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460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5E252-B76C-4FBB-A9AF-F09473A02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8F04EA-6C86-44EB-8E8A-03E6A2EC9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E5B33-7411-434E-A08C-E2C95A42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B556-2E40-4EEF-B2ED-777D88284C1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218C3-0E4F-4AA7-9123-DDBFD901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AA65E-2ACE-4574-8EFA-77B758F4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961B-EBBC-4EC2-93F6-336FC121D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049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B732676A-C2E5-4E6A-882D-97618B54C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4" y="188914"/>
            <a:ext cx="768351" cy="719137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rect">
              <a:fillToRect r="100000" b="10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9AD579A1-4F64-462B-A134-B05087447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18" y="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712AC0E-EF08-4459-BCAC-B3640175C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018" y="765176"/>
            <a:ext cx="527049" cy="333375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CA112BA-B66C-427F-9ED8-A830D8B0C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5" y="2132014"/>
            <a:ext cx="850900" cy="649287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角</a:t>
            </a:r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1D3BD07C-70DC-411E-8A10-95DFC7360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4" y="3141663"/>
            <a:ext cx="863600" cy="64770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度</a:t>
            </a:r>
          </a:p>
        </p:txBody>
      </p:sp>
      <p:sp>
        <p:nvSpPr>
          <p:cNvPr id="10" name="Oval 14">
            <a:extLst>
              <a:ext uri="{FF2B5EF4-FFF2-40B4-BE49-F238E27FC236}">
                <a16:creationId xmlns:a16="http://schemas.microsoft.com/office/drawing/2014/main" id="{8B43963E-5191-4837-AE58-D606BD8B9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4" y="4149725"/>
            <a:ext cx="863600" cy="64770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测</a:t>
            </a:r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5DEB51DB-6564-46D8-9D85-2E92886AC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" y="5084764"/>
            <a:ext cx="857251" cy="720725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量</a:t>
            </a: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FDF7F410-B652-4301-B51C-FA489D4C9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268" y="1268414"/>
            <a:ext cx="11231033" cy="5589587"/>
          </a:xfrm>
          <a:prstGeom prst="rect">
            <a:avLst/>
          </a:prstGeom>
          <a:noFill/>
          <a:ln w="69850">
            <a:solidFill>
              <a:srgbClr val="3366FF"/>
            </a:solidFill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" name="Oval 18">
            <a:extLst>
              <a:ext uri="{FF2B5EF4-FFF2-40B4-BE49-F238E27FC236}">
                <a16:creationId xmlns:a16="http://schemas.microsoft.com/office/drawing/2014/main" id="{3FF14CC1-956B-4F65-A7D5-2CD9CA9AD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85" y="1196976"/>
            <a:ext cx="334433" cy="250825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4" name="AutoShape 19">
            <a:extLst>
              <a:ext uri="{FF2B5EF4-FFF2-40B4-BE49-F238E27FC236}">
                <a16:creationId xmlns:a16="http://schemas.microsoft.com/office/drawing/2014/main" id="{F41B9938-E0A4-4575-A380-FB9AA166D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1" y="6381750"/>
            <a:ext cx="1056217" cy="4762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" name="AutoShape 20">
            <a:extLst>
              <a:ext uri="{FF2B5EF4-FFF2-40B4-BE49-F238E27FC236}">
                <a16:creationId xmlns:a16="http://schemas.microsoft.com/office/drawing/2014/main" id="{B0BE38CB-B899-4415-8868-C43AB299D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068" y="6237288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" name="AutoShape 21">
            <a:extLst>
              <a:ext uri="{FF2B5EF4-FFF2-40B4-BE49-F238E27FC236}">
                <a16:creationId xmlns:a16="http://schemas.microsoft.com/office/drawing/2014/main" id="{A6A262A6-A637-4F2E-9092-9E87078EB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9418" y="659765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" name="AutoShape 22">
            <a:extLst>
              <a:ext uri="{FF2B5EF4-FFF2-40B4-BE49-F238E27FC236}">
                <a16:creationId xmlns:a16="http://schemas.microsoft.com/office/drawing/2014/main" id="{6F7062B6-8AC9-48E9-907B-3740D3136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6768" y="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8" name="AutoShape 23">
            <a:extLst>
              <a:ext uri="{FF2B5EF4-FFF2-40B4-BE49-F238E27FC236}">
                <a16:creationId xmlns:a16="http://schemas.microsoft.com/office/drawing/2014/main" id="{CF61CAD5-0A82-4235-8DAC-8A8686627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8400" y="5661026"/>
            <a:ext cx="719667" cy="620713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E51B10A5-A199-4273-A597-67AD747A8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7085" y="908050"/>
            <a:ext cx="383116" cy="62230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A2216994-DB81-450A-8CED-1C1244CB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7" y="1054101"/>
            <a:ext cx="11279717" cy="142875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2C2C2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1" name="Freeform 3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5A0A41-154A-4D93-8CF0-4D86BC44FDED}"/>
              </a:ext>
            </a:extLst>
          </p:cNvPr>
          <p:cNvSpPr>
            <a:spLocks/>
          </p:cNvSpPr>
          <p:nvPr userDrawn="1"/>
        </p:nvSpPr>
        <p:spPr bwMode="auto">
          <a:xfrm>
            <a:off x="1678518" y="6394451"/>
            <a:ext cx="742949" cy="347663"/>
          </a:xfrm>
          <a:custGeom>
            <a:avLst/>
            <a:gdLst>
              <a:gd name="T0" fmla="*/ 2147483647 w 351"/>
              <a:gd name="T1" fmla="*/ 2147483647 h 219"/>
              <a:gd name="T2" fmla="*/ 2147483647 w 351"/>
              <a:gd name="T3" fmla="*/ 0 h 219"/>
              <a:gd name="T4" fmla="*/ 2147483647 w 351"/>
              <a:gd name="T5" fmla="*/ 2147483647 h 219"/>
              <a:gd name="T6" fmla="*/ 2147483647 w 351"/>
              <a:gd name="T7" fmla="*/ 2147483647 h 219"/>
              <a:gd name="T8" fmla="*/ 2147483647 w 351"/>
              <a:gd name="T9" fmla="*/ 2147483647 h 219"/>
              <a:gd name="T10" fmla="*/ 2147483647 w 351"/>
              <a:gd name="T11" fmla="*/ 2147483647 h 219"/>
              <a:gd name="T12" fmla="*/ 2147483647 w 351"/>
              <a:gd name="T13" fmla="*/ 2147483647 h 219"/>
              <a:gd name="T14" fmla="*/ 2147483647 w 351"/>
              <a:gd name="T15" fmla="*/ 2147483647 h 219"/>
              <a:gd name="T16" fmla="*/ 2147483647 w 351"/>
              <a:gd name="T17" fmla="*/ 2147483647 h 219"/>
              <a:gd name="T18" fmla="*/ 2147483647 w 351"/>
              <a:gd name="T19" fmla="*/ 2147483647 h 219"/>
              <a:gd name="T20" fmla="*/ 2147483647 w 351"/>
              <a:gd name="T21" fmla="*/ 2147483647 h 219"/>
              <a:gd name="T22" fmla="*/ 2147483647 w 351"/>
              <a:gd name="T23" fmla="*/ 2147483647 h 219"/>
              <a:gd name="T24" fmla="*/ 0 w 351"/>
              <a:gd name="T25" fmla="*/ 2147483647 h 219"/>
              <a:gd name="T26" fmla="*/ 2147483647 w 351"/>
              <a:gd name="T27" fmla="*/ 2147483647 h 219"/>
              <a:gd name="T28" fmla="*/ 2147483647 w 351"/>
              <a:gd name="T29" fmla="*/ 2147483647 h 219"/>
              <a:gd name="T30" fmla="*/ 2147483647 w 351"/>
              <a:gd name="T31" fmla="*/ 2147483647 h 219"/>
              <a:gd name="T32" fmla="*/ 2147483647 w 351"/>
              <a:gd name="T33" fmla="*/ 2147483647 h 219"/>
              <a:gd name="T34" fmla="*/ 2147483647 w 351"/>
              <a:gd name="T35" fmla="*/ 2147483647 h 219"/>
              <a:gd name="T36" fmla="*/ 2147483647 w 351"/>
              <a:gd name="T37" fmla="*/ 2147483647 h 219"/>
              <a:gd name="T38" fmla="*/ 2147483647 w 351"/>
              <a:gd name="T39" fmla="*/ 2147483647 h 219"/>
              <a:gd name="T40" fmla="*/ 2147483647 w 351"/>
              <a:gd name="T41" fmla="*/ 2147483647 h 219"/>
              <a:gd name="T42" fmla="*/ 2147483647 w 351"/>
              <a:gd name="T43" fmla="*/ 2147483647 h 219"/>
              <a:gd name="T44" fmla="*/ 2147483647 w 351"/>
              <a:gd name="T45" fmla="*/ 2147483647 h 219"/>
              <a:gd name="T46" fmla="*/ 2147483647 w 351"/>
              <a:gd name="T47" fmla="*/ 2147483647 h 2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1" h="219">
                <a:moveTo>
                  <a:pt x="350" y="1"/>
                </a:moveTo>
                <a:lnTo>
                  <a:pt x="101" y="0"/>
                </a:lnTo>
                <a:lnTo>
                  <a:pt x="81" y="2"/>
                </a:lnTo>
                <a:lnTo>
                  <a:pt x="67" y="6"/>
                </a:lnTo>
                <a:lnTo>
                  <a:pt x="51" y="15"/>
                </a:lnTo>
                <a:lnTo>
                  <a:pt x="38" y="25"/>
                </a:lnTo>
                <a:lnTo>
                  <a:pt x="28" y="35"/>
                </a:lnTo>
                <a:lnTo>
                  <a:pt x="19" y="48"/>
                </a:lnTo>
                <a:lnTo>
                  <a:pt x="12" y="59"/>
                </a:lnTo>
                <a:lnTo>
                  <a:pt x="6" y="73"/>
                </a:lnTo>
                <a:lnTo>
                  <a:pt x="1" y="89"/>
                </a:lnTo>
                <a:lnTo>
                  <a:pt x="1" y="99"/>
                </a:lnTo>
                <a:lnTo>
                  <a:pt x="0" y="119"/>
                </a:lnTo>
                <a:lnTo>
                  <a:pt x="2" y="136"/>
                </a:lnTo>
                <a:lnTo>
                  <a:pt x="9" y="150"/>
                </a:lnTo>
                <a:lnTo>
                  <a:pt x="15" y="164"/>
                </a:lnTo>
                <a:lnTo>
                  <a:pt x="24" y="176"/>
                </a:lnTo>
                <a:lnTo>
                  <a:pt x="33" y="189"/>
                </a:lnTo>
                <a:lnTo>
                  <a:pt x="46" y="198"/>
                </a:lnTo>
                <a:lnTo>
                  <a:pt x="59" y="207"/>
                </a:lnTo>
                <a:lnTo>
                  <a:pt x="72" y="212"/>
                </a:lnTo>
                <a:lnTo>
                  <a:pt x="90" y="218"/>
                </a:lnTo>
                <a:lnTo>
                  <a:pt x="350" y="218"/>
                </a:lnTo>
                <a:lnTo>
                  <a:pt x="350" y="1"/>
                </a:lnTo>
              </a:path>
            </a:pathLst>
          </a:custGeom>
          <a:gradFill rotWithShape="0">
            <a:gsLst>
              <a:gs pos="0">
                <a:srgbClr val="CCCC00"/>
              </a:gs>
              <a:gs pos="100000">
                <a:srgbClr val="5E5E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2" name="Freeform 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5EB44FA-38A6-4C1E-B761-8E0237BEFBFC}"/>
              </a:ext>
            </a:extLst>
          </p:cNvPr>
          <p:cNvSpPr>
            <a:spLocks/>
          </p:cNvSpPr>
          <p:nvPr userDrawn="1"/>
        </p:nvSpPr>
        <p:spPr bwMode="auto">
          <a:xfrm>
            <a:off x="2925234" y="6394451"/>
            <a:ext cx="742951" cy="347663"/>
          </a:xfrm>
          <a:custGeom>
            <a:avLst/>
            <a:gdLst>
              <a:gd name="T0" fmla="*/ 0 w 351"/>
              <a:gd name="T1" fmla="*/ 2147483647 h 219"/>
              <a:gd name="T2" fmla="*/ 2147483647 w 351"/>
              <a:gd name="T3" fmla="*/ 0 h 219"/>
              <a:gd name="T4" fmla="*/ 2147483647 w 351"/>
              <a:gd name="T5" fmla="*/ 2147483647 h 219"/>
              <a:gd name="T6" fmla="*/ 2147483647 w 351"/>
              <a:gd name="T7" fmla="*/ 2147483647 h 219"/>
              <a:gd name="T8" fmla="*/ 2147483647 w 351"/>
              <a:gd name="T9" fmla="*/ 2147483647 h 219"/>
              <a:gd name="T10" fmla="*/ 2147483647 w 351"/>
              <a:gd name="T11" fmla="*/ 2147483647 h 219"/>
              <a:gd name="T12" fmla="*/ 2147483647 w 351"/>
              <a:gd name="T13" fmla="*/ 2147483647 h 219"/>
              <a:gd name="T14" fmla="*/ 2147483647 w 351"/>
              <a:gd name="T15" fmla="*/ 2147483647 h 219"/>
              <a:gd name="T16" fmla="*/ 2147483647 w 351"/>
              <a:gd name="T17" fmla="*/ 2147483647 h 219"/>
              <a:gd name="T18" fmla="*/ 2147483647 w 351"/>
              <a:gd name="T19" fmla="*/ 2147483647 h 219"/>
              <a:gd name="T20" fmla="*/ 2147483647 w 351"/>
              <a:gd name="T21" fmla="*/ 2147483647 h 219"/>
              <a:gd name="T22" fmla="*/ 2147483647 w 351"/>
              <a:gd name="T23" fmla="*/ 2147483647 h 219"/>
              <a:gd name="T24" fmla="*/ 2147483647 w 351"/>
              <a:gd name="T25" fmla="*/ 2147483647 h 219"/>
              <a:gd name="T26" fmla="*/ 2147483647 w 351"/>
              <a:gd name="T27" fmla="*/ 2147483647 h 219"/>
              <a:gd name="T28" fmla="*/ 2147483647 w 351"/>
              <a:gd name="T29" fmla="*/ 2147483647 h 219"/>
              <a:gd name="T30" fmla="*/ 2147483647 w 351"/>
              <a:gd name="T31" fmla="*/ 2147483647 h 219"/>
              <a:gd name="T32" fmla="*/ 2147483647 w 351"/>
              <a:gd name="T33" fmla="*/ 2147483647 h 219"/>
              <a:gd name="T34" fmla="*/ 2147483647 w 351"/>
              <a:gd name="T35" fmla="*/ 2147483647 h 219"/>
              <a:gd name="T36" fmla="*/ 2147483647 w 351"/>
              <a:gd name="T37" fmla="*/ 2147483647 h 219"/>
              <a:gd name="T38" fmla="*/ 2147483647 w 351"/>
              <a:gd name="T39" fmla="*/ 2147483647 h 219"/>
              <a:gd name="T40" fmla="*/ 2147483647 w 351"/>
              <a:gd name="T41" fmla="*/ 2147483647 h 219"/>
              <a:gd name="T42" fmla="*/ 2147483647 w 351"/>
              <a:gd name="T43" fmla="*/ 2147483647 h 219"/>
              <a:gd name="T44" fmla="*/ 0 w 351"/>
              <a:gd name="T45" fmla="*/ 2147483647 h 219"/>
              <a:gd name="T46" fmla="*/ 0 w 351"/>
              <a:gd name="T47" fmla="*/ 2147483647 h 2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1" h="219">
                <a:moveTo>
                  <a:pt x="0" y="1"/>
                </a:moveTo>
                <a:lnTo>
                  <a:pt x="249" y="0"/>
                </a:lnTo>
                <a:lnTo>
                  <a:pt x="268" y="3"/>
                </a:lnTo>
                <a:lnTo>
                  <a:pt x="283" y="6"/>
                </a:lnTo>
                <a:lnTo>
                  <a:pt x="298" y="16"/>
                </a:lnTo>
                <a:lnTo>
                  <a:pt x="311" y="26"/>
                </a:lnTo>
                <a:lnTo>
                  <a:pt x="321" y="35"/>
                </a:lnTo>
                <a:lnTo>
                  <a:pt x="331" y="48"/>
                </a:lnTo>
                <a:lnTo>
                  <a:pt x="337" y="60"/>
                </a:lnTo>
                <a:lnTo>
                  <a:pt x="344" y="74"/>
                </a:lnTo>
                <a:lnTo>
                  <a:pt x="349" y="90"/>
                </a:lnTo>
                <a:lnTo>
                  <a:pt x="349" y="100"/>
                </a:lnTo>
                <a:lnTo>
                  <a:pt x="350" y="119"/>
                </a:lnTo>
                <a:lnTo>
                  <a:pt x="347" y="136"/>
                </a:lnTo>
                <a:lnTo>
                  <a:pt x="341" y="151"/>
                </a:lnTo>
                <a:lnTo>
                  <a:pt x="334" y="165"/>
                </a:lnTo>
                <a:lnTo>
                  <a:pt x="325" y="176"/>
                </a:lnTo>
                <a:lnTo>
                  <a:pt x="316" y="189"/>
                </a:lnTo>
                <a:lnTo>
                  <a:pt x="303" y="199"/>
                </a:lnTo>
                <a:lnTo>
                  <a:pt x="290" y="208"/>
                </a:lnTo>
                <a:lnTo>
                  <a:pt x="277" y="213"/>
                </a:lnTo>
                <a:lnTo>
                  <a:pt x="259" y="218"/>
                </a:lnTo>
                <a:lnTo>
                  <a:pt x="0" y="218"/>
                </a:lnTo>
                <a:lnTo>
                  <a:pt x="0" y="1"/>
                </a:lnTo>
              </a:path>
            </a:pathLst>
          </a:custGeom>
          <a:gradFill rotWithShape="0">
            <a:gsLst>
              <a:gs pos="0">
                <a:srgbClr val="CCCC00"/>
              </a:gs>
              <a:gs pos="100000">
                <a:srgbClr val="5E5E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366F1E9B-841E-4EB8-96C8-A5E597914D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3418575F-75ED-425D-99AE-B616D7C1D7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13B66AD7-A3C6-4415-BA5F-975EDD129D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F4885659-534D-496B-B491-B8570C4E9D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85445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FFDA5458-79CD-43FA-8704-323D5131E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4" y="188914"/>
            <a:ext cx="768351" cy="719137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rect">
              <a:fillToRect r="100000" b="10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26698F4D-14DD-4C04-9C7B-F7759C18D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18" y="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E6F4BD9-3E40-4126-90D9-F1003BEA3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018" y="765176"/>
            <a:ext cx="527049" cy="333375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A28A3725-CBCD-4C21-9D32-49C15D03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5" y="2132014"/>
            <a:ext cx="850900" cy="649287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角</a:t>
            </a:r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47D88180-7A19-4130-8FE1-6C9CE1F3B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4" y="3141663"/>
            <a:ext cx="863600" cy="64770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度</a:t>
            </a:r>
          </a:p>
        </p:txBody>
      </p:sp>
      <p:sp>
        <p:nvSpPr>
          <p:cNvPr id="10" name="Oval 14">
            <a:extLst>
              <a:ext uri="{FF2B5EF4-FFF2-40B4-BE49-F238E27FC236}">
                <a16:creationId xmlns:a16="http://schemas.microsoft.com/office/drawing/2014/main" id="{E0E63325-00D2-4860-9D78-E2F4293EE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4" y="4149725"/>
            <a:ext cx="863600" cy="64770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测</a:t>
            </a:r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ED3E2E30-F8C1-488C-A4A7-32F49CDF1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" y="5084764"/>
            <a:ext cx="857251" cy="720725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量</a:t>
            </a: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26CEDA05-5133-45F7-8C4E-F7B5C606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268" y="1268414"/>
            <a:ext cx="11231033" cy="5589587"/>
          </a:xfrm>
          <a:prstGeom prst="rect">
            <a:avLst/>
          </a:prstGeom>
          <a:noFill/>
          <a:ln w="69850">
            <a:solidFill>
              <a:srgbClr val="3366FF"/>
            </a:solidFill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" name="Oval 18">
            <a:extLst>
              <a:ext uri="{FF2B5EF4-FFF2-40B4-BE49-F238E27FC236}">
                <a16:creationId xmlns:a16="http://schemas.microsoft.com/office/drawing/2014/main" id="{1F703334-C2BE-4CE5-95A0-2B222A551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85" y="1196976"/>
            <a:ext cx="334433" cy="250825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4" name="AutoShape 19">
            <a:extLst>
              <a:ext uri="{FF2B5EF4-FFF2-40B4-BE49-F238E27FC236}">
                <a16:creationId xmlns:a16="http://schemas.microsoft.com/office/drawing/2014/main" id="{F119F1D7-5A80-45C9-B63B-98231D566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1" y="6381750"/>
            <a:ext cx="1056217" cy="4762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" name="AutoShape 20">
            <a:extLst>
              <a:ext uri="{FF2B5EF4-FFF2-40B4-BE49-F238E27FC236}">
                <a16:creationId xmlns:a16="http://schemas.microsoft.com/office/drawing/2014/main" id="{F3E66FC5-565D-4A95-B54F-1A628035F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068" y="6237288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" name="AutoShape 21">
            <a:extLst>
              <a:ext uri="{FF2B5EF4-FFF2-40B4-BE49-F238E27FC236}">
                <a16:creationId xmlns:a16="http://schemas.microsoft.com/office/drawing/2014/main" id="{2F2891A1-669B-42E4-B31A-44A21870E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9418" y="659765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" name="AutoShape 22">
            <a:extLst>
              <a:ext uri="{FF2B5EF4-FFF2-40B4-BE49-F238E27FC236}">
                <a16:creationId xmlns:a16="http://schemas.microsoft.com/office/drawing/2014/main" id="{CFEE5B68-378E-4278-A1F1-C5FC64508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6768" y="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8" name="AutoShape 23">
            <a:extLst>
              <a:ext uri="{FF2B5EF4-FFF2-40B4-BE49-F238E27FC236}">
                <a16:creationId xmlns:a16="http://schemas.microsoft.com/office/drawing/2014/main" id="{191C0B49-11B9-4A40-A159-B87460C36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8400" y="5661026"/>
            <a:ext cx="719667" cy="620713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82C15A5F-3FAC-4C47-8B66-8F6AE6AC5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7085" y="908050"/>
            <a:ext cx="383116" cy="62230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A2860E78-EB97-4C3E-8F79-A771F7C74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7" y="1054101"/>
            <a:ext cx="11279717" cy="142875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2C2C2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1" name="Freeform 3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756FBD3-F1BC-40FC-B8AC-C9FBD4BCB9C4}"/>
              </a:ext>
            </a:extLst>
          </p:cNvPr>
          <p:cNvSpPr>
            <a:spLocks/>
          </p:cNvSpPr>
          <p:nvPr userDrawn="1"/>
        </p:nvSpPr>
        <p:spPr bwMode="auto">
          <a:xfrm>
            <a:off x="1678518" y="6394451"/>
            <a:ext cx="742949" cy="347663"/>
          </a:xfrm>
          <a:custGeom>
            <a:avLst/>
            <a:gdLst>
              <a:gd name="T0" fmla="*/ 2147483647 w 351"/>
              <a:gd name="T1" fmla="*/ 2147483647 h 219"/>
              <a:gd name="T2" fmla="*/ 2147483647 w 351"/>
              <a:gd name="T3" fmla="*/ 0 h 219"/>
              <a:gd name="T4" fmla="*/ 2147483647 w 351"/>
              <a:gd name="T5" fmla="*/ 2147483647 h 219"/>
              <a:gd name="T6" fmla="*/ 2147483647 w 351"/>
              <a:gd name="T7" fmla="*/ 2147483647 h 219"/>
              <a:gd name="T8" fmla="*/ 2147483647 w 351"/>
              <a:gd name="T9" fmla="*/ 2147483647 h 219"/>
              <a:gd name="T10" fmla="*/ 2147483647 w 351"/>
              <a:gd name="T11" fmla="*/ 2147483647 h 219"/>
              <a:gd name="T12" fmla="*/ 2147483647 w 351"/>
              <a:gd name="T13" fmla="*/ 2147483647 h 219"/>
              <a:gd name="T14" fmla="*/ 2147483647 w 351"/>
              <a:gd name="T15" fmla="*/ 2147483647 h 219"/>
              <a:gd name="T16" fmla="*/ 2147483647 w 351"/>
              <a:gd name="T17" fmla="*/ 2147483647 h 219"/>
              <a:gd name="T18" fmla="*/ 2147483647 w 351"/>
              <a:gd name="T19" fmla="*/ 2147483647 h 219"/>
              <a:gd name="T20" fmla="*/ 2147483647 w 351"/>
              <a:gd name="T21" fmla="*/ 2147483647 h 219"/>
              <a:gd name="T22" fmla="*/ 2147483647 w 351"/>
              <a:gd name="T23" fmla="*/ 2147483647 h 219"/>
              <a:gd name="T24" fmla="*/ 0 w 351"/>
              <a:gd name="T25" fmla="*/ 2147483647 h 219"/>
              <a:gd name="T26" fmla="*/ 2147483647 w 351"/>
              <a:gd name="T27" fmla="*/ 2147483647 h 219"/>
              <a:gd name="T28" fmla="*/ 2147483647 w 351"/>
              <a:gd name="T29" fmla="*/ 2147483647 h 219"/>
              <a:gd name="T30" fmla="*/ 2147483647 w 351"/>
              <a:gd name="T31" fmla="*/ 2147483647 h 219"/>
              <a:gd name="T32" fmla="*/ 2147483647 w 351"/>
              <a:gd name="T33" fmla="*/ 2147483647 h 219"/>
              <a:gd name="T34" fmla="*/ 2147483647 w 351"/>
              <a:gd name="T35" fmla="*/ 2147483647 h 219"/>
              <a:gd name="T36" fmla="*/ 2147483647 w 351"/>
              <a:gd name="T37" fmla="*/ 2147483647 h 219"/>
              <a:gd name="T38" fmla="*/ 2147483647 w 351"/>
              <a:gd name="T39" fmla="*/ 2147483647 h 219"/>
              <a:gd name="T40" fmla="*/ 2147483647 w 351"/>
              <a:gd name="T41" fmla="*/ 2147483647 h 219"/>
              <a:gd name="T42" fmla="*/ 2147483647 w 351"/>
              <a:gd name="T43" fmla="*/ 2147483647 h 219"/>
              <a:gd name="T44" fmla="*/ 2147483647 w 351"/>
              <a:gd name="T45" fmla="*/ 2147483647 h 219"/>
              <a:gd name="T46" fmla="*/ 2147483647 w 351"/>
              <a:gd name="T47" fmla="*/ 2147483647 h 2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1" h="219">
                <a:moveTo>
                  <a:pt x="350" y="1"/>
                </a:moveTo>
                <a:lnTo>
                  <a:pt x="101" y="0"/>
                </a:lnTo>
                <a:lnTo>
                  <a:pt x="81" y="2"/>
                </a:lnTo>
                <a:lnTo>
                  <a:pt x="67" y="6"/>
                </a:lnTo>
                <a:lnTo>
                  <a:pt x="51" y="15"/>
                </a:lnTo>
                <a:lnTo>
                  <a:pt x="38" y="25"/>
                </a:lnTo>
                <a:lnTo>
                  <a:pt x="28" y="35"/>
                </a:lnTo>
                <a:lnTo>
                  <a:pt x="19" y="48"/>
                </a:lnTo>
                <a:lnTo>
                  <a:pt x="12" y="59"/>
                </a:lnTo>
                <a:lnTo>
                  <a:pt x="6" y="73"/>
                </a:lnTo>
                <a:lnTo>
                  <a:pt x="1" y="89"/>
                </a:lnTo>
                <a:lnTo>
                  <a:pt x="1" y="99"/>
                </a:lnTo>
                <a:lnTo>
                  <a:pt x="0" y="119"/>
                </a:lnTo>
                <a:lnTo>
                  <a:pt x="2" y="136"/>
                </a:lnTo>
                <a:lnTo>
                  <a:pt x="9" y="150"/>
                </a:lnTo>
                <a:lnTo>
                  <a:pt x="15" y="164"/>
                </a:lnTo>
                <a:lnTo>
                  <a:pt x="24" y="176"/>
                </a:lnTo>
                <a:lnTo>
                  <a:pt x="33" y="189"/>
                </a:lnTo>
                <a:lnTo>
                  <a:pt x="46" y="198"/>
                </a:lnTo>
                <a:lnTo>
                  <a:pt x="59" y="207"/>
                </a:lnTo>
                <a:lnTo>
                  <a:pt x="72" y="212"/>
                </a:lnTo>
                <a:lnTo>
                  <a:pt x="90" y="218"/>
                </a:lnTo>
                <a:lnTo>
                  <a:pt x="350" y="218"/>
                </a:lnTo>
                <a:lnTo>
                  <a:pt x="350" y="1"/>
                </a:lnTo>
              </a:path>
            </a:pathLst>
          </a:custGeom>
          <a:gradFill rotWithShape="0">
            <a:gsLst>
              <a:gs pos="0">
                <a:srgbClr val="CCCC00"/>
              </a:gs>
              <a:gs pos="100000">
                <a:srgbClr val="5E5E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2" name="Freeform 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93B2E4-D4C0-4269-9F8B-64C500C7E302}"/>
              </a:ext>
            </a:extLst>
          </p:cNvPr>
          <p:cNvSpPr>
            <a:spLocks/>
          </p:cNvSpPr>
          <p:nvPr userDrawn="1"/>
        </p:nvSpPr>
        <p:spPr bwMode="auto">
          <a:xfrm>
            <a:off x="2925234" y="6394451"/>
            <a:ext cx="742951" cy="347663"/>
          </a:xfrm>
          <a:custGeom>
            <a:avLst/>
            <a:gdLst>
              <a:gd name="T0" fmla="*/ 0 w 351"/>
              <a:gd name="T1" fmla="*/ 2147483647 h 219"/>
              <a:gd name="T2" fmla="*/ 2147483647 w 351"/>
              <a:gd name="T3" fmla="*/ 0 h 219"/>
              <a:gd name="T4" fmla="*/ 2147483647 w 351"/>
              <a:gd name="T5" fmla="*/ 2147483647 h 219"/>
              <a:gd name="T6" fmla="*/ 2147483647 w 351"/>
              <a:gd name="T7" fmla="*/ 2147483647 h 219"/>
              <a:gd name="T8" fmla="*/ 2147483647 w 351"/>
              <a:gd name="T9" fmla="*/ 2147483647 h 219"/>
              <a:gd name="T10" fmla="*/ 2147483647 w 351"/>
              <a:gd name="T11" fmla="*/ 2147483647 h 219"/>
              <a:gd name="T12" fmla="*/ 2147483647 w 351"/>
              <a:gd name="T13" fmla="*/ 2147483647 h 219"/>
              <a:gd name="T14" fmla="*/ 2147483647 w 351"/>
              <a:gd name="T15" fmla="*/ 2147483647 h 219"/>
              <a:gd name="T16" fmla="*/ 2147483647 w 351"/>
              <a:gd name="T17" fmla="*/ 2147483647 h 219"/>
              <a:gd name="T18" fmla="*/ 2147483647 w 351"/>
              <a:gd name="T19" fmla="*/ 2147483647 h 219"/>
              <a:gd name="T20" fmla="*/ 2147483647 w 351"/>
              <a:gd name="T21" fmla="*/ 2147483647 h 219"/>
              <a:gd name="T22" fmla="*/ 2147483647 w 351"/>
              <a:gd name="T23" fmla="*/ 2147483647 h 219"/>
              <a:gd name="T24" fmla="*/ 2147483647 w 351"/>
              <a:gd name="T25" fmla="*/ 2147483647 h 219"/>
              <a:gd name="T26" fmla="*/ 2147483647 w 351"/>
              <a:gd name="T27" fmla="*/ 2147483647 h 219"/>
              <a:gd name="T28" fmla="*/ 2147483647 w 351"/>
              <a:gd name="T29" fmla="*/ 2147483647 h 219"/>
              <a:gd name="T30" fmla="*/ 2147483647 w 351"/>
              <a:gd name="T31" fmla="*/ 2147483647 h 219"/>
              <a:gd name="T32" fmla="*/ 2147483647 w 351"/>
              <a:gd name="T33" fmla="*/ 2147483647 h 219"/>
              <a:gd name="T34" fmla="*/ 2147483647 w 351"/>
              <a:gd name="T35" fmla="*/ 2147483647 h 219"/>
              <a:gd name="T36" fmla="*/ 2147483647 w 351"/>
              <a:gd name="T37" fmla="*/ 2147483647 h 219"/>
              <a:gd name="T38" fmla="*/ 2147483647 w 351"/>
              <a:gd name="T39" fmla="*/ 2147483647 h 219"/>
              <a:gd name="T40" fmla="*/ 2147483647 w 351"/>
              <a:gd name="T41" fmla="*/ 2147483647 h 219"/>
              <a:gd name="T42" fmla="*/ 2147483647 w 351"/>
              <a:gd name="T43" fmla="*/ 2147483647 h 219"/>
              <a:gd name="T44" fmla="*/ 0 w 351"/>
              <a:gd name="T45" fmla="*/ 2147483647 h 219"/>
              <a:gd name="T46" fmla="*/ 0 w 351"/>
              <a:gd name="T47" fmla="*/ 2147483647 h 2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1" h="219">
                <a:moveTo>
                  <a:pt x="0" y="1"/>
                </a:moveTo>
                <a:lnTo>
                  <a:pt x="249" y="0"/>
                </a:lnTo>
                <a:lnTo>
                  <a:pt x="268" y="3"/>
                </a:lnTo>
                <a:lnTo>
                  <a:pt x="283" y="6"/>
                </a:lnTo>
                <a:lnTo>
                  <a:pt x="298" y="16"/>
                </a:lnTo>
                <a:lnTo>
                  <a:pt x="311" y="26"/>
                </a:lnTo>
                <a:lnTo>
                  <a:pt x="321" y="35"/>
                </a:lnTo>
                <a:lnTo>
                  <a:pt x="331" y="48"/>
                </a:lnTo>
                <a:lnTo>
                  <a:pt x="337" y="60"/>
                </a:lnTo>
                <a:lnTo>
                  <a:pt x="344" y="74"/>
                </a:lnTo>
                <a:lnTo>
                  <a:pt x="349" y="90"/>
                </a:lnTo>
                <a:lnTo>
                  <a:pt x="349" y="100"/>
                </a:lnTo>
                <a:lnTo>
                  <a:pt x="350" y="119"/>
                </a:lnTo>
                <a:lnTo>
                  <a:pt x="347" y="136"/>
                </a:lnTo>
                <a:lnTo>
                  <a:pt x="341" y="151"/>
                </a:lnTo>
                <a:lnTo>
                  <a:pt x="334" y="165"/>
                </a:lnTo>
                <a:lnTo>
                  <a:pt x="325" y="176"/>
                </a:lnTo>
                <a:lnTo>
                  <a:pt x="316" y="189"/>
                </a:lnTo>
                <a:lnTo>
                  <a:pt x="303" y="199"/>
                </a:lnTo>
                <a:lnTo>
                  <a:pt x="290" y="208"/>
                </a:lnTo>
                <a:lnTo>
                  <a:pt x="277" y="213"/>
                </a:lnTo>
                <a:lnTo>
                  <a:pt x="259" y="218"/>
                </a:lnTo>
                <a:lnTo>
                  <a:pt x="0" y="218"/>
                </a:lnTo>
                <a:lnTo>
                  <a:pt x="0" y="1"/>
                </a:lnTo>
              </a:path>
            </a:pathLst>
          </a:custGeom>
          <a:gradFill rotWithShape="0">
            <a:gsLst>
              <a:gs pos="0">
                <a:srgbClr val="CCCC00"/>
              </a:gs>
              <a:gs pos="100000">
                <a:srgbClr val="5E5E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78139191-6B5A-4B66-B727-C001FBD09E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85E4CBDB-9ACF-44CF-B555-363EF63907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EC48BDC8-4D41-47A5-BF6E-72F5741EA1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2977D8F-27C3-4183-BBCD-FF863F5B2F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87978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5BF485A5-FFA6-4FCC-9D01-AF6AF6D24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4" y="188914"/>
            <a:ext cx="768351" cy="719137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rect">
              <a:fillToRect r="100000" b="10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590E2184-E4CC-4CF9-AFD1-B39E41EB2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18" y="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3C210A1-CBB8-4B87-BD70-8B9D7FA8A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018" y="765176"/>
            <a:ext cx="527049" cy="333375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8F433418-DB41-4D8E-9C89-6C11E85A3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5" y="2132014"/>
            <a:ext cx="850900" cy="649287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角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072FA245-1FE7-47AA-8049-999684AE4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4" y="3141663"/>
            <a:ext cx="863600" cy="64770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度</a:t>
            </a:r>
          </a:p>
        </p:txBody>
      </p:sp>
      <p:sp>
        <p:nvSpPr>
          <p:cNvPr id="9" name="Oval 14">
            <a:extLst>
              <a:ext uri="{FF2B5EF4-FFF2-40B4-BE49-F238E27FC236}">
                <a16:creationId xmlns:a16="http://schemas.microsoft.com/office/drawing/2014/main" id="{3E5249A3-4AAE-40A5-811C-1643E7EFD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4" y="4149725"/>
            <a:ext cx="863600" cy="64770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测</a:t>
            </a: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5F3EDF86-5585-4DCA-A050-C1A9E1308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" y="5084764"/>
            <a:ext cx="857251" cy="720725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量</a:t>
            </a: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E5F319F5-D0C0-49F2-A00D-90F73B092A6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02268" y="1268414"/>
            <a:ext cx="11231033" cy="5589587"/>
          </a:xfrm>
          <a:prstGeom prst="rect">
            <a:avLst/>
          </a:prstGeom>
          <a:noFill/>
          <a:ln w="69850">
            <a:solidFill>
              <a:srgbClr val="3366FF"/>
            </a:solidFill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C73D7CD5-5A61-43CE-9980-AD0E57478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85" y="1196976"/>
            <a:ext cx="334433" cy="250825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" name="AutoShape 19">
            <a:extLst>
              <a:ext uri="{FF2B5EF4-FFF2-40B4-BE49-F238E27FC236}">
                <a16:creationId xmlns:a16="http://schemas.microsoft.com/office/drawing/2014/main" id="{55D79EE8-A57E-4B13-92E0-01E759C97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1" y="6381750"/>
            <a:ext cx="1056217" cy="4762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4" name="AutoShape 20">
            <a:extLst>
              <a:ext uri="{FF2B5EF4-FFF2-40B4-BE49-F238E27FC236}">
                <a16:creationId xmlns:a16="http://schemas.microsoft.com/office/drawing/2014/main" id="{5168E225-2186-4ED4-BD2A-665B27F32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068" y="6237288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" name="AutoShape 21">
            <a:extLst>
              <a:ext uri="{FF2B5EF4-FFF2-40B4-BE49-F238E27FC236}">
                <a16:creationId xmlns:a16="http://schemas.microsoft.com/office/drawing/2014/main" id="{1EE86BD1-3C31-43C2-8219-03694F7A3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9418" y="659765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" name="AutoShape 22">
            <a:extLst>
              <a:ext uri="{FF2B5EF4-FFF2-40B4-BE49-F238E27FC236}">
                <a16:creationId xmlns:a16="http://schemas.microsoft.com/office/drawing/2014/main" id="{998B92A2-82B2-4E52-91B8-27108BBA6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6768" y="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" name="AutoShape 23">
            <a:extLst>
              <a:ext uri="{FF2B5EF4-FFF2-40B4-BE49-F238E27FC236}">
                <a16:creationId xmlns:a16="http://schemas.microsoft.com/office/drawing/2014/main" id="{5264107E-A91A-4D5E-B1A0-E29E5ED68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8400" y="5661026"/>
            <a:ext cx="719667" cy="620713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8" name="AutoShape 24">
            <a:extLst>
              <a:ext uri="{FF2B5EF4-FFF2-40B4-BE49-F238E27FC236}">
                <a16:creationId xmlns:a16="http://schemas.microsoft.com/office/drawing/2014/main" id="{C70D128C-B84C-430E-B10C-CA74F91BF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7085" y="908050"/>
            <a:ext cx="383116" cy="62230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7665E685-6775-4C7F-A1D9-CE82B4F66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7" y="1054101"/>
            <a:ext cx="11279717" cy="142875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2C2C2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" name="Freeform 3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7F687FC-0B7B-46BF-8120-36C9D38C30FC}"/>
              </a:ext>
            </a:extLst>
          </p:cNvPr>
          <p:cNvSpPr>
            <a:spLocks/>
          </p:cNvSpPr>
          <p:nvPr userDrawn="1"/>
        </p:nvSpPr>
        <p:spPr bwMode="auto">
          <a:xfrm>
            <a:off x="1678518" y="6394451"/>
            <a:ext cx="742949" cy="347663"/>
          </a:xfrm>
          <a:custGeom>
            <a:avLst/>
            <a:gdLst>
              <a:gd name="T0" fmla="*/ 2147483647 w 351"/>
              <a:gd name="T1" fmla="*/ 2147483647 h 219"/>
              <a:gd name="T2" fmla="*/ 2147483647 w 351"/>
              <a:gd name="T3" fmla="*/ 0 h 219"/>
              <a:gd name="T4" fmla="*/ 2147483647 w 351"/>
              <a:gd name="T5" fmla="*/ 2147483647 h 219"/>
              <a:gd name="T6" fmla="*/ 2147483647 w 351"/>
              <a:gd name="T7" fmla="*/ 2147483647 h 219"/>
              <a:gd name="T8" fmla="*/ 2147483647 w 351"/>
              <a:gd name="T9" fmla="*/ 2147483647 h 219"/>
              <a:gd name="T10" fmla="*/ 2147483647 w 351"/>
              <a:gd name="T11" fmla="*/ 2147483647 h 219"/>
              <a:gd name="T12" fmla="*/ 2147483647 w 351"/>
              <a:gd name="T13" fmla="*/ 2147483647 h 219"/>
              <a:gd name="T14" fmla="*/ 2147483647 w 351"/>
              <a:gd name="T15" fmla="*/ 2147483647 h 219"/>
              <a:gd name="T16" fmla="*/ 2147483647 w 351"/>
              <a:gd name="T17" fmla="*/ 2147483647 h 219"/>
              <a:gd name="T18" fmla="*/ 2147483647 w 351"/>
              <a:gd name="T19" fmla="*/ 2147483647 h 219"/>
              <a:gd name="T20" fmla="*/ 2147483647 w 351"/>
              <a:gd name="T21" fmla="*/ 2147483647 h 219"/>
              <a:gd name="T22" fmla="*/ 2147483647 w 351"/>
              <a:gd name="T23" fmla="*/ 2147483647 h 219"/>
              <a:gd name="T24" fmla="*/ 0 w 351"/>
              <a:gd name="T25" fmla="*/ 2147483647 h 219"/>
              <a:gd name="T26" fmla="*/ 2147483647 w 351"/>
              <a:gd name="T27" fmla="*/ 2147483647 h 219"/>
              <a:gd name="T28" fmla="*/ 2147483647 w 351"/>
              <a:gd name="T29" fmla="*/ 2147483647 h 219"/>
              <a:gd name="T30" fmla="*/ 2147483647 w 351"/>
              <a:gd name="T31" fmla="*/ 2147483647 h 219"/>
              <a:gd name="T32" fmla="*/ 2147483647 w 351"/>
              <a:gd name="T33" fmla="*/ 2147483647 h 219"/>
              <a:gd name="T34" fmla="*/ 2147483647 w 351"/>
              <a:gd name="T35" fmla="*/ 2147483647 h 219"/>
              <a:gd name="T36" fmla="*/ 2147483647 w 351"/>
              <a:gd name="T37" fmla="*/ 2147483647 h 219"/>
              <a:gd name="T38" fmla="*/ 2147483647 w 351"/>
              <a:gd name="T39" fmla="*/ 2147483647 h 219"/>
              <a:gd name="T40" fmla="*/ 2147483647 w 351"/>
              <a:gd name="T41" fmla="*/ 2147483647 h 219"/>
              <a:gd name="T42" fmla="*/ 2147483647 w 351"/>
              <a:gd name="T43" fmla="*/ 2147483647 h 219"/>
              <a:gd name="T44" fmla="*/ 2147483647 w 351"/>
              <a:gd name="T45" fmla="*/ 2147483647 h 219"/>
              <a:gd name="T46" fmla="*/ 2147483647 w 351"/>
              <a:gd name="T47" fmla="*/ 2147483647 h 2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1" h="219">
                <a:moveTo>
                  <a:pt x="350" y="1"/>
                </a:moveTo>
                <a:lnTo>
                  <a:pt x="101" y="0"/>
                </a:lnTo>
                <a:lnTo>
                  <a:pt x="81" y="2"/>
                </a:lnTo>
                <a:lnTo>
                  <a:pt x="67" y="6"/>
                </a:lnTo>
                <a:lnTo>
                  <a:pt x="51" y="15"/>
                </a:lnTo>
                <a:lnTo>
                  <a:pt x="38" y="25"/>
                </a:lnTo>
                <a:lnTo>
                  <a:pt x="28" y="35"/>
                </a:lnTo>
                <a:lnTo>
                  <a:pt x="19" y="48"/>
                </a:lnTo>
                <a:lnTo>
                  <a:pt x="12" y="59"/>
                </a:lnTo>
                <a:lnTo>
                  <a:pt x="6" y="73"/>
                </a:lnTo>
                <a:lnTo>
                  <a:pt x="1" y="89"/>
                </a:lnTo>
                <a:lnTo>
                  <a:pt x="1" y="99"/>
                </a:lnTo>
                <a:lnTo>
                  <a:pt x="0" y="119"/>
                </a:lnTo>
                <a:lnTo>
                  <a:pt x="2" y="136"/>
                </a:lnTo>
                <a:lnTo>
                  <a:pt x="9" y="150"/>
                </a:lnTo>
                <a:lnTo>
                  <a:pt x="15" y="164"/>
                </a:lnTo>
                <a:lnTo>
                  <a:pt x="24" y="176"/>
                </a:lnTo>
                <a:lnTo>
                  <a:pt x="33" y="189"/>
                </a:lnTo>
                <a:lnTo>
                  <a:pt x="46" y="198"/>
                </a:lnTo>
                <a:lnTo>
                  <a:pt x="59" y="207"/>
                </a:lnTo>
                <a:lnTo>
                  <a:pt x="72" y="212"/>
                </a:lnTo>
                <a:lnTo>
                  <a:pt x="90" y="218"/>
                </a:lnTo>
                <a:lnTo>
                  <a:pt x="350" y="218"/>
                </a:lnTo>
                <a:lnTo>
                  <a:pt x="350" y="1"/>
                </a:lnTo>
              </a:path>
            </a:pathLst>
          </a:custGeom>
          <a:gradFill rotWithShape="0">
            <a:gsLst>
              <a:gs pos="0">
                <a:srgbClr val="CCCC00"/>
              </a:gs>
              <a:gs pos="100000">
                <a:srgbClr val="5E5E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1" name="Freeform 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2FB76A5-5F2B-48B7-919C-0BEA1A52922F}"/>
              </a:ext>
            </a:extLst>
          </p:cNvPr>
          <p:cNvSpPr>
            <a:spLocks/>
          </p:cNvSpPr>
          <p:nvPr userDrawn="1"/>
        </p:nvSpPr>
        <p:spPr bwMode="auto">
          <a:xfrm>
            <a:off x="2925234" y="6394451"/>
            <a:ext cx="742951" cy="347663"/>
          </a:xfrm>
          <a:custGeom>
            <a:avLst/>
            <a:gdLst>
              <a:gd name="T0" fmla="*/ 0 w 351"/>
              <a:gd name="T1" fmla="*/ 2147483647 h 219"/>
              <a:gd name="T2" fmla="*/ 2147483647 w 351"/>
              <a:gd name="T3" fmla="*/ 0 h 219"/>
              <a:gd name="T4" fmla="*/ 2147483647 w 351"/>
              <a:gd name="T5" fmla="*/ 2147483647 h 219"/>
              <a:gd name="T6" fmla="*/ 2147483647 w 351"/>
              <a:gd name="T7" fmla="*/ 2147483647 h 219"/>
              <a:gd name="T8" fmla="*/ 2147483647 w 351"/>
              <a:gd name="T9" fmla="*/ 2147483647 h 219"/>
              <a:gd name="T10" fmla="*/ 2147483647 w 351"/>
              <a:gd name="T11" fmla="*/ 2147483647 h 219"/>
              <a:gd name="T12" fmla="*/ 2147483647 w 351"/>
              <a:gd name="T13" fmla="*/ 2147483647 h 219"/>
              <a:gd name="T14" fmla="*/ 2147483647 w 351"/>
              <a:gd name="T15" fmla="*/ 2147483647 h 219"/>
              <a:gd name="T16" fmla="*/ 2147483647 w 351"/>
              <a:gd name="T17" fmla="*/ 2147483647 h 219"/>
              <a:gd name="T18" fmla="*/ 2147483647 w 351"/>
              <a:gd name="T19" fmla="*/ 2147483647 h 219"/>
              <a:gd name="T20" fmla="*/ 2147483647 w 351"/>
              <a:gd name="T21" fmla="*/ 2147483647 h 219"/>
              <a:gd name="T22" fmla="*/ 2147483647 w 351"/>
              <a:gd name="T23" fmla="*/ 2147483647 h 219"/>
              <a:gd name="T24" fmla="*/ 2147483647 w 351"/>
              <a:gd name="T25" fmla="*/ 2147483647 h 219"/>
              <a:gd name="T26" fmla="*/ 2147483647 w 351"/>
              <a:gd name="T27" fmla="*/ 2147483647 h 219"/>
              <a:gd name="T28" fmla="*/ 2147483647 w 351"/>
              <a:gd name="T29" fmla="*/ 2147483647 h 219"/>
              <a:gd name="T30" fmla="*/ 2147483647 w 351"/>
              <a:gd name="T31" fmla="*/ 2147483647 h 219"/>
              <a:gd name="T32" fmla="*/ 2147483647 w 351"/>
              <a:gd name="T33" fmla="*/ 2147483647 h 219"/>
              <a:gd name="T34" fmla="*/ 2147483647 w 351"/>
              <a:gd name="T35" fmla="*/ 2147483647 h 219"/>
              <a:gd name="T36" fmla="*/ 2147483647 w 351"/>
              <a:gd name="T37" fmla="*/ 2147483647 h 219"/>
              <a:gd name="T38" fmla="*/ 2147483647 w 351"/>
              <a:gd name="T39" fmla="*/ 2147483647 h 219"/>
              <a:gd name="T40" fmla="*/ 2147483647 w 351"/>
              <a:gd name="T41" fmla="*/ 2147483647 h 219"/>
              <a:gd name="T42" fmla="*/ 2147483647 w 351"/>
              <a:gd name="T43" fmla="*/ 2147483647 h 219"/>
              <a:gd name="T44" fmla="*/ 0 w 351"/>
              <a:gd name="T45" fmla="*/ 2147483647 h 219"/>
              <a:gd name="T46" fmla="*/ 0 w 351"/>
              <a:gd name="T47" fmla="*/ 2147483647 h 2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1" h="219">
                <a:moveTo>
                  <a:pt x="0" y="1"/>
                </a:moveTo>
                <a:lnTo>
                  <a:pt x="249" y="0"/>
                </a:lnTo>
                <a:lnTo>
                  <a:pt x="268" y="3"/>
                </a:lnTo>
                <a:lnTo>
                  <a:pt x="283" y="6"/>
                </a:lnTo>
                <a:lnTo>
                  <a:pt x="298" y="16"/>
                </a:lnTo>
                <a:lnTo>
                  <a:pt x="311" y="26"/>
                </a:lnTo>
                <a:lnTo>
                  <a:pt x="321" y="35"/>
                </a:lnTo>
                <a:lnTo>
                  <a:pt x="331" y="48"/>
                </a:lnTo>
                <a:lnTo>
                  <a:pt x="337" y="60"/>
                </a:lnTo>
                <a:lnTo>
                  <a:pt x="344" y="74"/>
                </a:lnTo>
                <a:lnTo>
                  <a:pt x="349" y="90"/>
                </a:lnTo>
                <a:lnTo>
                  <a:pt x="349" y="100"/>
                </a:lnTo>
                <a:lnTo>
                  <a:pt x="350" y="119"/>
                </a:lnTo>
                <a:lnTo>
                  <a:pt x="347" y="136"/>
                </a:lnTo>
                <a:lnTo>
                  <a:pt x="341" y="151"/>
                </a:lnTo>
                <a:lnTo>
                  <a:pt x="334" y="165"/>
                </a:lnTo>
                <a:lnTo>
                  <a:pt x="325" y="176"/>
                </a:lnTo>
                <a:lnTo>
                  <a:pt x="316" y="189"/>
                </a:lnTo>
                <a:lnTo>
                  <a:pt x="303" y="199"/>
                </a:lnTo>
                <a:lnTo>
                  <a:pt x="290" y="208"/>
                </a:lnTo>
                <a:lnTo>
                  <a:pt x="277" y="213"/>
                </a:lnTo>
                <a:lnTo>
                  <a:pt x="259" y="218"/>
                </a:lnTo>
                <a:lnTo>
                  <a:pt x="0" y="218"/>
                </a:lnTo>
                <a:lnTo>
                  <a:pt x="0" y="1"/>
                </a:lnTo>
              </a:path>
            </a:pathLst>
          </a:custGeom>
          <a:gradFill rotWithShape="0">
            <a:gsLst>
              <a:gs pos="0">
                <a:srgbClr val="CCCC00"/>
              </a:gs>
              <a:gs pos="100000">
                <a:srgbClr val="5E5E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7E2279D5-0FCD-43C0-90A2-6DFD01376F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7B836AE2-7D73-4541-93F5-0C2A8A6D48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4282D4CE-FFD4-40ED-B7F2-6D1527D54C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8154AC60-06BC-46BD-9368-6FAA2A96F7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3854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91047D87-667F-4FC1-A28F-640F7C13F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4" y="188914"/>
            <a:ext cx="768351" cy="719137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rect">
              <a:fillToRect r="100000" b="10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9E2FFF06-698A-4C51-A671-636A07022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18" y="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D787AAE-E40A-4540-BA17-B31C54D27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018" y="765176"/>
            <a:ext cx="527049" cy="333375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21C96AB9-6AED-498E-AA76-DB81E35C6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5" y="2132014"/>
            <a:ext cx="850900" cy="649287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角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4E987DFB-A16D-4286-9E42-3BCF6D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4" y="3141663"/>
            <a:ext cx="863600" cy="64770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度</a:t>
            </a:r>
          </a:p>
        </p:txBody>
      </p:sp>
      <p:sp>
        <p:nvSpPr>
          <p:cNvPr id="9" name="Oval 14">
            <a:extLst>
              <a:ext uri="{FF2B5EF4-FFF2-40B4-BE49-F238E27FC236}">
                <a16:creationId xmlns:a16="http://schemas.microsoft.com/office/drawing/2014/main" id="{2F77C5B2-7DD6-4139-8C3B-7C8872313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4" y="4149725"/>
            <a:ext cx="863600" cy="64770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测</a:t>
            </a: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2323F893-A1C2-43B6-86B9-703351EA6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" y="5084764"/>
            <a:ext cx="857251" cy="720725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量</a:t>
            </a: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79D380E6-FA99-4FA1-B48D-D60895B6C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268" y="1268414"/>
            <a:ext cx="11231033" cy="5589587"/>
          </a:xfrm>
          <a:prstGeom prst="rect">
            <a:avLst/>
          </a:prstGeom>
          <a:noFill/>
          <a:ln w="69850">
            <a:solidFill>
              <a:srgbClr val="3366FF"/>
            </a:solidFill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E758477F-341E-456B-A8E9-D6543EC04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85" y="1196976"/>
            <a:ext cx="334433" cy="250825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" name="AutoShape 19">
            <a:extLst>
              <a:ext uri="{FF2B5EF4-FFF2-40B4-BE49-F238E27FC236}">
                <a16:creationId xmlns:a16="http://schemas.microsoft.com/office/drawing/2014/main" id="{9455471D-0F9D-4A73-B4C6-D5ADB9099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1" y="6381750"/>
            <a:ext cx="1056217" cy="4762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4" name="AutoShape 20">
            <a:extLst>
              <a:ext uri="{FF2B5EF4-FFF2-40B4-BE49-F238E27FC236}">
                <a16:creationId xmlns:a16="http://schemas.microsoft.com/office/drawing/2014/main" id="{626DB790-AE97-4C91-825D-A746BB914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068" y="6237288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" name="AutoShape 21">
            <a:extLst>
              <a:ext uri="{FF2B5EF4-FFF2-40B4-BE49-F238E27FC236}">
                <a16:creationId xmlns:a16="http://schemas.microsoft.com/office/drawing/2014/main" id="{895253F9-4C5F-494E-874B-156D57318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9418" y="659765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" name="AutoShape 22">
            <a:extLst>
              <a:ext uri="{FF2B5EF4-FFF2-40B4-BE49-F238E27FC236}">
                <a16:creationId xmlns:a16="http://schemas.microsoft.com/office/drawing/2014/main" id="{8CBD1BAE-1151-419F-BC89-CF1A3E314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6768" y="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" name="AutoShape 23">
            <a:extLst>
              <a:ext uri="{FF2B5EF4-FFF2-40B4-BE49-F238E27FC236}">
                <a16:creationId xmlns:a16="http://schemas.microsoft.com/office/drawing/2014/main" id="{5A23F437-E00E-42BC-8350-5CE3FA5BC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8400" y="5661026"/>
            <a:ext cx="719667" cy="620713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8" name="AutoShape 24">
            <a:extLst>
              <a:ext uri="{FF2B5EF4-FFF2-40B4-BE49-F238E27FC236}">
                <a16:creationId xmlns:a16="http://schemas.microsoft.com/office/drawing/2014/main" id="{1F99FC9F-B590-438F-A8A2-60721DBBC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7085" y="908050"/>
            <a:ext cx="383116" cy="62230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D0EFF35B-92BA-481A-AE1E-949A62877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7" y="1054101"/>
            <a:ext cx="11279717" cy="142875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2C2C2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" name="Freeform 3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4FABBE1-61F5-48E4-BF3C-DE0CD347E2DD}"/>
              </a:ext>
            </a:extLst>
          </p:cNvPr>
          <p:cNvSpPr>
            <a:spLocks/>
          </p:cNvSpPr>
          <p:nvPr userDrawn="1"/>
        </p:nvSpPr>
        <p:spPr bwMode="auto">
          <a:xfrm>
            <a:off x="1678518" y="6394451"/>
            <a:ext cx="742949" cy="347663"/>
          </a:xfrm>
          <a:custGeom>
            <a:avLst/>
            <a:gdLst>
              <a:gd name="T0" fmla="*/ 2147483647 w 351"/>
              <a:gd name="T1" fmla="*/ 2147483647 h 219"/>
              <a:gd name="T2" fmla="*/ 2147483647 w 351"/>
              <a:gd name="T3" fmla="*/ 0 h 219"/>
              <a:gd name="T4" fmla="*/ 2147483647 w 351"/>
              <a:gd name="T5" fmla="*/ 2147483647 h 219"/>
              <a:gd name="T6" fmla="*/ 2147483647 w 351"/>
              <a:gd name="T7" fmla="*/ 2147483647 h 219"/>
              <a:gd name="T8" fmla="*/ 2147483647 w 351"/>
              <a:gd name="T9" fmla="*/ 2147483647 h 219"/>
              <a:gd name="T10" fmla="*/ 2147483647 w 351"/>
              <a:gd name="T11" fmla="*/ 2147483647 h 219"/>
              <a:gd name="T12" fmla="*/ 2147483647 w 351"/>
              <a:gd name="T13" fmla="*/ 2147483647 h 219"/>
              <a:gd name="T14" fmla="*/ 2147483647 w 351"/>
              <a:gd name="T15" fmla="*/ 2147483647 h 219"/>
              <a:gd name="T16" fmla="*/ 2147483647 w 351"/>
              <a:gd name="T17" fmla="*/ 2147483647 h 219"/>
              <a:gd name="T18" fmla="*/ 2147483647 w 351"/>
              <a:gd name="T19" fmla="*/ 2147483647 h 219"/>
              <a:gd name="T20" fmla="*/ 2147483647 w 351"/>
              <a:gd name="T21" fmla="*/ 2147483647 h 219"/>
              <a:gd name="T22" fmla="*/ 2147483647 w 351"/>
              <a:gd name="T23" fmla="*/ 2147483647 h 219"/>
              <a:gd name="T24" fmla="*/ 0 w 351"/>
              <a:gd name="T25" fmla="*/ 2147483647 h 219"/>
              <a:gd name="T26" fmla="*/ 2147483647 w 351"/>
              <a:gd name="T27" fmla="*/ 2147483647 h 219"/>
              <a:gd name="T28" fmla="*/ 2147483647 w 351"/>
              <a:gd name="T29" fmla="*/ 2147483647 h 219"/>
              <a:gd name="T30" fmla="*/ 2147483647 w 351"/>
              <a:gd name="T31" fmla="*/ 2147483647 h 219"/>
              <a:gd name="T32" fmla="*/ 2147483647 w 351"/>
              <a:gd name="T33" fmla="*/ 2147483647 h 219"/>
              <a:gd name="T34" fmla="*/ 2147483647 w 351"/>
              <a:gd name="T35" fmla="*/ 2147483647 h 219"/>
              <a:gd name="T36" fmla="*/ 2147483647 w 351"/>
              <a:gd name="T37" fmla="*/ 2147483647 h 219"/>
              <a:gd name="T38" fmla="*/ 2147483647 w 351"/>
              <a:gd name="T39" fmla="*/ 2147483647 h 219"/>
              <a:gd name="T40" fmla="*/ 2147483647 w 351"/>
              <a:gd name="T41" fmla="*/ 2147483647 h 219"/>
              <a:gd name="T42" fmla="*/ 2147483647 w 351"/>
              <a:gd name="T43" fmla="*/ 2147483647 h 219"/>
              <a:gd name="T44" fmla="*/ 2147483647 w 351"/>
              <a:gd name="T45" fmla="*/ 2147483647 h 219"/>
              <a:gd name="T46" fmla="*/ 2147483647 w 351"/>
              <a:gd name="T47" fmla="*/ 2147483647 h 2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1" h="219">
                <a:moveTo>
                  <a:pt x="350" y="1"/>
                </a:moveTo>
                <a:lnTo>
                  <a:pt x="101" y="0"/>
                </a:lnTo>
                <a:lnTo>
                  <a:pt x="81" y="2"/>
                </a:lnTo>
                <a:lnTo>
                  <a:pt x="67" y="6"/>
                </a:lnTo>
                <a:lnTo>
                  <a:pt x="51" y="15"/>
                </a:lnTo>
                <a:lnTo>
                  <a:pt x="38" y="25"/>
                </a:lnTo>
                <a:lnTo>
                  <a:pt x="28" y="35"/>
                </a:lnTo>
                <a:lnTo>
                  <a:pt x="19" y="48"/>
                </a:lnTo>
                <a:lnTo>
                  <a:pt x="12" y="59"/>
                </a:lnTo>
                <a:lnTo>
                  <a:pt x="6" y="73"/>
                </a:lnTo>
                <a:lnTo>
                  <a:pt x="1" y="89"/>
                </a:lnTo>
                <a:lnTo>
                  <a:pt x="1" y="99"/>
                </a:lnTo>
                <a:lnTo>
                  <a:pt x="0" y="119"/>
                </a:lnTo>
                <a:lnTo>
                  <a:pt x="2" y="136"/>
                </a:lnTo>
                <a:lnTo>
                  <a:pt x="9" y="150"/>
                </a:lnTo>
                <a:lnTo>
                  <a:pt x="15" y="164"/>
                </a:lnTo>
                <a:lnTo>
                  <a:pt x="24" y="176"/>
                </a:lnTo>
                <a:lnTo>
                  <a:pt x="33" y="189"/>
                </a:lnTo>
                <a:lnTo>
                  <a:pt x="46" y="198"/>
                </a:lnTo>
                <a:lnTo>
                  <a:pt x="59" y="207"/>
                </a:lnTo>
                <a:lnTo>
                  <a:pt x="72" y="212"/>
                </a:lnTo>
                <a:lnTo>
                  <a:pt x="90" y="218"/>
                </a:lnTo>
                <a:lnTo>
                  <a:pt x="350" y="218"/>
                </a:lnTo>
                <a:lnTo>
                  <a:pt x="350" y="1"/>
                </a:lnTo>
              </a:path>
            </a:pathLst>
          </a:custGeom>
          <a:gradFill rotWithShape="0">
            <a:gsLst>
              <a:gs pos="0">
                <a:srgbClr val="CCCC00"/>
              </a:gs>
              <a:gs pos="100000">
                <a:srgbClr val="5E5E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1" name="Freeform 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09DFBFF-E17C-4691-9790-AD569E47075F}"/>
              </a:ext>
            </a:extLst>
          </p:cNvPr>
          <p:cNvSpPr>
            <a:spLocks/>
          </p:cNvSpPr>
          <p:nvPr userDrawn="1"/>
        </p:nvSpPr>
        <p:spPr bwMode="auto">
          <a:xfrm>
            <a:off x="2925234" y="6394451"/>
            <a:ext cx="742951" cy="347663"/>
          </a:xfrm>
          <a:custGeom>
            <a:avLst/>
            <a:gdLst>
              <a:gd name="T0" fmla="*/ 0 w 351"/>
              <a:gd name="T1" fmla="*/ 2147483647 h 219"/>
              <a:gd name="T2" fmla="*/ 2147483647 w 351"/>
              <a:gd name="T3" fmla="*/ 0 h 219"/>
              <a:gd name="T4" fmla="*/ 2147483647 w 351"/>
              <a:gd name="T5" fmla="*/ 2147483647 h 219"/>
              <a:gd name="T6" fmla="*/ 2147483647 w 351"/>
              <a:gd name="T7" fmla="*/ 2147483647 h 219"/>
              <a:gd name="T8" fmla="*/ 2147483647 w 351"/>
              <a:gd name="T9" fmla="*/ 2147483647 h 219"/>
              <a:gd name="T10" fmla="*/ 2147483647 w 351"/>
              <a:gd name="T11" fmla="*/ 2147483647 h 219"/>
              <a:gd name="T12" fmla="*/ 2147483647 w 351"/>
              <a:gd name="T13" fmla="*/ 2147483647 h 219"/>
              <a:gd name="T14" fmla="*/ 2147483647 w 351"/>
              <a:gd name="T15" fmla="*/ 2147483647 h 219"/>
              <a:gd name="T16" fmla="*/ 2147483647 w 351"/>
              <a:gd name="T17" fmla="*/ 2147483647 h 219"/>
              <a:gd name="T18" fmla="*/ 2147483647 w 351"/>
              <a:gd name="T19" fmla="*/ 2147483647 h 219"/>
              <a:gd name="T20" fmla="*/ 2147483647 w 351"/>
              <a:gd name="T21" fmla="*/ 2147483647 h 219"/>
              <a:gd name="T22" fmla="*/ 2147483647 w 351"/>
              <a:gd name="T23" fmla="*/ 2147483647 h 219"/>
              <a:gd name="T24" fmla="*/ 2147483647 w 351"/>
              <a:gd name="T25" fmla="*/ 2147483647 h 219"/>
              <a:gd name="T26" fmla="*/ 2147483647 w 351"/>
              <a:gd name="T27" fmla="*/ 2147483647 h 219"/>
              <a:gd name="T28" fmla="*/ 2147483647 w 351"/>
              <a:gd name="T29" fmla="*/ 2147483647 h 219"/>
              <a:gd name="T30" fmla="*/ 2147483647 w 351"/>
              <a:gd name="T31" fmla="*/ 2147483647 h 219"/>
              <a:gd name="T32" fmla="*/ 2147483647 w 351"/>
              <a:gd name="T33" fmla="*/ 2147483647 h 219"/>
              <a:gd name="T34" fmla="*/ 2147483647 w 351"/>
              <a:gd name="T35" fmla="*/ 2147483647 h 219"/>
              <a:gd name="T36" fmla="*/ 2147483647 w 351"/>
              <a:gd name="T37" fmla="*/ 2147483647 h 219"/>
              <a:gd name="T38" fmla="*/ 2147483647 w 351"/>
              <a:gd name="T39" fmla="*/ 2147483647 h 219"/>
              <a:gd name="T40" fmla="*/ 2147483647 w 351"/>
              <a:gd name="T41" fmla="*/ 2147483647 h 219"/>
              <a:gd name="T42" fmla="*/ 2147483647 w 351"/>
              <a:gd name="T43" fmla="*/ 2147483647 h 219"/>
              <a:gd name="T44" fmla="*/ 0 w 351"/>
              <a:gd name="T45" fmla="*/ 2147483647 h 219"/>
              <a:gd name="T46" fmla="*/ 0 w 351"/>
              <a:gd name="T47" fmla="*/ 2147483647 h 2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1" h="219">
                <a:moveTo>
                  <a:pt x="0" y="1"/>
                </a:moveTo>
                <a:lnTo>
                  <a:pt x="249" y="0"/>
                </a:lnTo>
                <a:lnTo>
                  <a:pt x="268" y="3"/>
                </a:lnTo>
                <a:lnTo>
                  <a:pt x="283" y="6"/>
                </a:lnTo>
                <a:lnTo>
                  <a:pt x="298" y="16"/>
                </a:lnTo>
                <a:lnTo>
                  <a:pt x="311" y="26"/>
                </a:lnTo>
                <a:lnTo>
                  <a:pt x="321" y="35"/>
                </a:lnTo>
                <a:lnTo>
                  <a:pt x="331" y="48"/>
                </a:lnTo>
                <a:lnTo>
                  <a:pt x="337" y="60"/>
                </a:lnTo>
                <a:lnTo>
                  <a:pt x="344" y="74"/>
                </a:lnTo>
                <a:lnTo>
                  <a:pt x="349" y="90"/>
                </a:lnTo>
                <a:lnTo>
                  <a:pt x="349" y="100"/>
                </a:lnTo>
                <a:lnTo>
                  <a:pt x="350" y="119"/>
                </a:lnTo>
                <a:lnTo>
                  <a:pt x="347" y="136"/>
                </a:lnTo>
                <a:lnTo>
                  <a:pt x="341" y="151"/>
                </a:lnTo>
                <a:lnTo>
                  <a:pt x="334" y="165"/>
                </a:lnTo>
                <a:lnTo>
                  <a:pt x="325" y="176"/>
                </a:lnTo>
                <a:lnTo>
                  <a:pt x="316" y="189"/>
                </a:lnTo>
                <a:lnTo>
                  <a:pt x="303" y="199"/>
                </a:lnTo>
                <a:lnTo>
                  <a:pt x="290" y="208"/>
                </a:lnTo>
                <a:lnTo>
                  <a:pt x="277" y="213"/>
                </a:lnTo>
                <a:lnTo>
                  <a:pt x="259" y="218"/>
                </a:lnTo>
                <a:lnTo>
                  <a:pt x="0" y="218"/>
                </a:lnTo>
                <a:lnTo>
                  <a:pt x="0" y="1"/>
                </a:lnTo>
              </a:path>
            </a:pathLst>
          </a:custGeom>
          <a:gradFill rotWithShape="0">
            <a:gsLst>
              <a:gs pos="0">
                <a:srgbClr val="CCCC00"/>
              </a:gs>
              <a:gs pos="100000">
                <a:srgbClr val="5E5E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45601" y="115888"/>
            <a:ext cx="2679700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00152" y="115888"/>
            <a:ext cx="7842249" cy="5905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6DACA90A-83DB-4A44-8578-56D2649509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A9C4416D-1428-4984-B4FE-02F427DCA6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DC98ACD-49B2-4200-8F5A-8B266EAD44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19D41CEF-86F7-44A7-A0A9-B584B1578D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0740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EF7C8BEE-B897-4592-8D95-206CEEB16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4" y="188914"/>
            <a:ext cx="768351" cy="719137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rect">
              <a:fillToRect r="100000" b="10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8445BAC7-160B-419B-8C2C-6FB656459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18" y="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1A74D7F-ED0B-4961-8ABF-6CB33A834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018" y="765176"/>
            <a:ext cx="527049" cy="333375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28344EBC-E36F-4348-BEAE-53299E1BA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5" y="2132014"/>
            <a:ext cx="850900" cy="649287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角</a:t>
            </a:r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E15E77A9-17A9-46F4-9A46-AE1ECEF09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4" y="3141663"/>
            <a:ext cx="863600" cy="64770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度</a:t>
            </a:r>
          </a:p>
        </p:txBody>
      </p:sp>
      <p:sp>
        <p:nvSpPr>
          <p:cNvPr id="10" name="Oval 14">
            <a:extLst>
              <a:ext uri="{FF2B5EF4-FFF2-40B4-BE49-F238E27FC236}">
                <a16:creationId xmlns:a16="http://schemas.microsoft.com/office/drawing/2014/main" id="{0E9B55A0-E751-45A4-B891-80B36BFA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4" y="4149725"/>
            <a:ext cx="863600" cy="64770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测</a:t>
            </a:r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97A09AFB-4678-4718-977D-A235B985B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" y="5084764"/>
            <a:ext cx="857251" cy="720725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量</a:t>
            </a: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73BE3AAD-35A2-4089-BE81-2D2FC1993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268" y="1268414"/>
            <a:ext cx="11231033" cy="5589587"/>
          </a:xfrm>
          <a:prstGeom prst="rect">
            <a:avLst/>
          </a:prstGeom>
          <a:noFill/>
          <a:ln w="69850">
            <a:solidFill>
              <a:srgbClr val="3366FF"/>
            </a:solidFill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" name="Oval 18">
            <a:extLst>
              <a:ext uri="{FF2B5EF4-FFF2-40B4-BE49-F238E27FC236}">
                <a16:creationId xmlns:a16="http://schemas.microsoft.com/office/drawing/2014/main" id="{7711820F-7564-4E15-AF02-C3C2B35AF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85" y="1196976"/>
            <a:ext cx="334433" cy="250825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4" name="AutoShape 19">
            <a:extLst>
              <a:ext uri="{FF2B5EF4-FFF2-40B4-BE49-F238E27FC236}">
                <a16:creationId xmlns:a16="http://schemas.microsoft.com/office/drawing/2014/main" id="{68BBC135-F501-41C2-95D1-F172FC0DF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1" y="6381750"/>
            <a:ext cx="1056217" cy="4762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" name="AutoShape 20">
            <a:extLst>
              <a:ext uri="{FF2B5EF4-FFF2-40B4-BE49-F238E27FC236}">
                <a16:creationId xmlns:a16="http://schemas.microsoft.com/office/drawing/2014/main" id="{E486B90C-2C8D-4B33-A130-9C640FC16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068" y="6237288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" name="AutoShape 21">
            <a:extLst>
              <a:ext uri="{FF2B5EF4-FFF2-40B4-BE49-F238E27FC236}">
                <a16:creationId xmlns:a16="http://schemas.microsoft.com/office/drawing/2014/main" id="{1D6803F0-2E01-474E-A236-F9E314F63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9418" y="659765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" name="AutoShape 22">
            <a:extLst>
              <a:ext uri="{FF2B5EF4-FFF2-40B4-BE49-F238E27FC236}">
                <a16:creationId xmlns:a16="http://schemas.microsoft.com/office/drawing/2014/main" id="{55D602EE-79BC-47F8-8A71-E35C1664F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6768" y="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8" name="AutoShape 23">
            <a:extLst>
              <a:ext uri="{FF2B5EF4-FFF2-40B4-BE49-F238E27FC236}">
                <a16:creationId xmlns:a16="http://schemas.microsoft.com/office/drawing/2014/main" id="{FF98C901-783F-4BE3-A376-4309CB62B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8400" y="5661026"/>
            <a:ext cx="719667" cy="620713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A5405C5F-E1B6-4398-9DB4-B49DB20FD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7085" y="908050"/>
            <a:ext cx="383116" cy="62230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274D3A5B-9525-4BF5-A92A-05FBED9E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7" y="1054101"/>
            <a:ext cx="11279717" cy="142875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2C2C2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1" name="Freeform 3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7FA4949-4D91-4D16-8921-C16BC794C042}"/>
              </a:ext>
            </a:extLst>
          </p:cNvPr>
          <p:cNvSpPr>
            <a:spLocks/>
          </p:cNvSpPr>
          <p:nvPr userDrawn="1"/>
        </p:nvSpPr>
        <p:spPr bwMode="auto">
          <a:xfrm>
            <a:off x="1678518" y="6394451"/>
            <a:ext cx="742949" cy="347663"/>
          </a:xfrm>
          <a:custGeom>
            <a:avLst/>
            <a:gdLst>
              <a:gd name="T0" fmla="*/ 2147483647 w 351"/>
              <a:gd name="T1" fmla="*/ 2147483647 h 219"/>
              <a:gd name="T2" fmla="*/ 2147483647 w 351"/>
              <a:gd name="T3" fmla="*/ 0 h 219"/>
              <a:gd name="T4" fmla="*/ 2147483647 w 351"/>
              <a:gd name="T5" fmla="*/ 2147483647 h 219"/>
              <a:gd name="T6" fmla="*/ 2147483647 w 351"/>
              <a:gd name="T7" fmla="*/ 2147483647 h 219"/>
              <a:gd name="T8" fmla="*/ 2147483647 w 351"/>
              <a:gd name="T9" fmla="*/ 2147483647 h 219"/>
              <a:gd name="T10" fmla="*/ 2147483647 w 351"/>
              <a:gd name="T11" fmla="*/ 2147483647 h 219"/>
              <a:gd name="T12" fmla="*/ 2147483647 w 351"/>
              <a:gd name="T13" fmla="*/ 2147483647 h 219"/>
              <a:gd name="T14" fmla="*/ 2147483647 w 351"/>
              <a:gd name="T15" fmla="*/ 2147483647 h 219"/>
              <a:gd name="T16" fmla="*/ 2147483647 w 351"/>
              <a:gd name="T17" fmla="*/ 2147483647 h 219"/>
              <a:gd name="T18" fmla="*/ 2147483647 w 351"/>
              <a:gd name="T19" fmla="*/ 2147483647 h 219"/>
              <a:gd name="T20" fmla="*/ 2147483647 w 351"/>
              <a:gd name="T21" fmla="*/ 2147483647 h 219"/>
              <a:gd name="T22" fmla="*/ 2147483647 w 351"/>
              <a:gd name="T23" fmla="*/ 2147483647 h 219"/>
              <a:gd name="T24" fmla="*/ 0 w 351"/>
              <a:gd name="T25" fmla="*/ 2147483647 h 219"/>
              <a:gd name="T26" fmla="*/ 2147483647 w 351"/>
              <a:gd name="T27" fmla="*/ 2147483647 h 219"/>
              <a:gd name="T28" fmla="*/ 2147483647 w 351"/>
              <a:gd name="T29" fmla="*/ 2147483647 h 219"/>
              <a:gd name="T30" fmla="*/ 2147483647 w 351"/>
              <a:gd name="T31" fmla="*/ 2147483647 h 219"/>
              <a:gd name="T32" fmla="*/ 2147483647 w 351"/>
              <a:gd name="T33" fmla="*/ 2147483647 h 219"/>
              <a:gd name="T34" fmla="*/ 2147483647 w 351"/>
              <a:gd name="T35" fmla="*/ 2147483647 h 219"/>
              <a:gd name="T36" fmla="*/ 2147483647 w 351"/>
              <a:gd name="T37" fmla="*/ 2147483647 h 219"/>
              <a:gd name="T38" fmla="*/ 2147483647 w 351"/>
              <a:gd name="T39" fmla="*/ 2147483647 h 219"/>
              <a:gd name="T40" fmla="*/ 2147483647 w 351"/>
              <a:gd name="T41" fmla="*/ 2147483647 h 219"/>
              <a:gd name="T42" fmla="*/ 2147483647 w 351"/>
              <a:gd name="T43" fmla="*/ 2147483647 h 219"/>
              <a:gd name="T44" fmla="*/ 2147483647 w 351"/>
              <a:gd name="T45" fmla="*/ 2147483647 h 219"/>
              <a:gd name="T46" fmla="*/ 2147483647 w 351"/>
              <a:gd name="T47" fmla="*/ 2147483647 h 2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1" h="219">
                <a:moveTo>
                  <a:pt x="350" y="1"/>
                </a:moveTo>
                <a:lnTo>
                  <a:pt x="101" y="0"/>
                </a:lnTo>
                <a:lnTo>
                  <a:pt x="81" y="2"/>
                </a:lnTo>
                <a:lnTo>
                  <a:pt x="67" y="6"/>
                </a:lnTo>
                <a:lnTo>
                  <a:pt x="51" y="15"/>
                </a:lnTo>
                <a:lnTo>
                  <a:pt x="38" y="25"/>
                </a:lnTo>
                <a:lnTo>
                  <a:pt x="28" y="35"/>
                </a:lnTo>
                <a:lnTo>
                  <a:pt x="19" y="48"/>
                </a:lnTo>
                <a:lnTo>
                  <a:pt x="12" y="59"/>
                </a:lnTo>
                <a:lnTo>
                  <a:pt x="6" y="73"/>
                </a:lnTo>
                <a:lnTo>
                  <a:pt x="1" y="89"/>
                </a:lnTo>
                <a:lnTo>
                  <a:pt x="1" y="99"/>
                </a:lnTo>
                <a:lnTo>
                  <a:pt x="0" y="119"/>
                </a:lnTo>
                <a:lnTo>
                  <a:pt x="2" y="136"/>
                </a:lnTo>
                <a:lnTo>
                  <a:pt x="9" y="150"/>
                </a:lnTo>
                <a:lnTo>
                  <a:pt x="15" y="164"/>
                </a:lnTo>
                <a:lnTo>
                  <a:pt x="24" y="176"/>
                </a:lnTo>
                <a:lnTo>
                  <a:pt x="33" y="189"/>
                </a:lnTo>
                <a:lnTo>
                  <a:pt x="46" y="198"/>
                </a:lnTo>
                <a:lnTo>
                  <a:pt x="59" y="207"/>
                </a:lnTo>
                <a:lnTo>
                  <a:pt x="72" y="212"/>
                </a:lnTo>
                <a:lnTo>
                  <a:pt x="90" y="218"/>
                </a:lnTo>
                <a:lnTo>
                  <a:pt x="350" y="218"/>
                </a:lnTo>
                <a:lnTo>
                  <a:pt x="350" y="1"/>
                </a:lnTo>
              </a:path>
            </a:pathLst>
          </a:custGeom>
          <a:gradFill rotWithShape="0">
            <a:gsLst>
              <a:gs pos="0">
                <a:srgbClr val="CCCC00"/>
              </a:gs>
              <a:gs pos="100000">
                <a:srgbClr val="5E5E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2" name="Freeform 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4212BC5-CCD6-4C3A-9E43-0FAD5C77A7D8}"/>
              </a:ext>
            </a:extLst>
          </p:cNvPr>
          <p:cNvSpPr>
            <a:spLocks/>
          </p:cNvSpPr>
          <p:nvPr userDrawn="1"/>
        </p:nvSpPr>
        <p:spPr bwMode="auto">
          <a:xfrm>
            <a:off x="2925234" y="6394451"/>
            <a:ext cx="742951" cy="347663"/>
          </a:xfrm>
          <a:custGeom>
            <a:avLst/>
            <a:gdLst>
              <a:gd name="T0" fmla="*/ 0 w 351"/>
              <a:gd name="T1" fmla="*/ 2147483647 h 219"/>
              <a:gd name="T2" fmla="*/ 2147483647 w 351"/>
              <a:gd name="T3" fmla="*/ 0 h 219"/>
              <a:gd name="T4" fmla="*/ 2147483647 w 351"/>
              <a:gd name="T5" fmla="*/ 2147483647 h 219"/>
              <a:gd name="T6" fmla="*/ 2147483647 w 351"/>
              <a:gd name="T7" fmla="*/ 2147483647 h 219"/>
              <a:gd name="T8" fmla="*/ 2147483647 w 351"/>
              <a:gd name="T9" fmla="*/ 2147483647 h 219"/>
              <a:gd name="T10" fmla="*/ 2147483647 w 351"/>
              <a:gd name="T11" fmla="*/ 2147483647 h 219"/>
              <a:gd name="T12" fmla="*/ 2147483647 w 351"/>
              <a:gd name="T13" fmla="*/ 2147483647 h 219"/>
              <a:gd name="T14" fmla="*/ 2147483647 w 351"/>
              <a:gd name="T15" fmla="*/ 2147483647 h 219"/>
              <a:gd name="T16" fmla="*/ 2147483647 w 351"/>
              <a:gd name="T17" fmla="*/ 2147483647 h 219"/>
              <a:gd name="T18" fmla="*/ 2147483647 w 351"/>
              <a:gd name="T19" fmla="*/ 2147483647 h 219"/>
              <a:gd name="T20" fmla="*/ 2147483647 w 351"/>
              <a:gd name="T21" fmla="*/ 2147483647 h 219"/>
              <a:gd name="T22" fmla="*/ 2147483647 w 351"/>
              <a:gd name="T23" fmla="*/ 2147483647 h 219"/>
              <a:gd name="T24" fmla="*/ 2147483647 w 351"/>
              <a:gd name="T25" fmla="*/ 2147483647 h 219"/>
              <a:gd name="T26" fmla="*/ 2147483647 w 351"/>
              <a:gd name="T27" fmla="*/ 2147483647 h 219"/>
              <a:gd name="T28" fmla="*/ 2147483647 w 351"/>
              <a:gd name="T29" fmla="*/ 2147483647 h 219"/>
              <a:gd name="T30" fmla="*/ 2147483647 w 351"/>
              <a:gd name="T31" fmla="*/ 2147483647 h 219"/>
              <a:gd name="T32" fmla="*/ 2147483647 w 351"/>
              <a:gd name="T33" fmla="*/ 2147483647 h 219"/>
              <a:gd name="T34" fmla="*/ 2147483647 w 351"/>
              <a:gd name="T35" fmla="*/ 2147483647 h 219"/>
              <a:gd name="T36" fmla="*/ 2147483647 w 351"/>
              <a:gd name="T37" fmla="*/ 2147483647 h 219"/>
              <a:gd name="T38" fmla="*/ 2147483647 w 351"/>
              <a:gd name="T39" fmla="*/ 2147483647 h 219"/>
              <a:gd name="T40" fmla="*/ 2147483647 w 351"/>
              <a:gd name="T41" fmla="*/ 2147483647 h 219"/>
              <a:gd name="T42" fmla="*/ 2147483647 w 351"/>
              <a:gd name="T43" fmla="*/ 2147483647 h 219"/>
              <a:gd name="T44" fmla="*/ 0 w 351"/>
              <a:gd name="T45" fmla="*/ 2147483647 h 219"/>
              <a:gd name="T46" fmla="*/ 0 w 351"/>
              <a:gd name="T47" fmla="*/ 2147483647 h 2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1" h="219">
                <a:moveTo>
                  <a:pt x="0" y="1"/>
                </a:moveTo>
                <a:lnTo>
                  <a:pt x="249" y="0"/>
                </a:lnTo>
                <a:lnTo>
                  <a:pt x="268" y="3"/>
                </a:lnTo>
                <a:lnTo>
                  <a:pt x="283" y="6"/>
                </a:lnTo>
                <a:lnTo>
                  <a:pt x="298" y="16"/>
                </a:lnTo>
                <a:lnTo>
                  <a:pt x="311" y="26"/>
                </a:lnTo>
                <a:lnTo>
                  <a:pt x="321" y="35"/>
                </a:lnTo>
                <a:lnTo>
                  <a:pt x="331" y="48"/>
                </a:lnTo>
                <a:lnTo>
                  <a:pt x="337" y="60"/>
                </a:lnTo>
                <a:lnTo>
                  <a:pt x="344" y="74"/>
                </a:lnTo>
                <a:lnTo>
                  <a:pt x="349" y="90"/>
                </a:lnTo>
                <a:lnTo>
                  <a:pt x="349" y="100"/>
                </a:lnTo>
                <a:lnTo>
                  <a:pt x="350" y="119"/>
                </a:lnTo>
                <a:lnTo>
                  <a:pt x="347" y="136"/>
                </a:lnTo>
                <a:lnTo>
                  <a:pt x="341" y="151"/>
                </a:lnTo>
                <a:lnTo>
                  <a:pt x="334" y="165"/>
                </a:lnTo>
                <a:lnTo>
                  <a:pt x="325" y="176"/>
                </a:lnTo>
                <a:lnTo>
                  <a:pt x="316" y="189"/>
                </a:lnTo>
                <a:lnTo>
                  <a:pt x="303" y="199"/>
                </a:lnTo>
                <a:lnTo>
                  <a:pt x="290" y="208"/>
                </a:lnTo>
                <a:lnTo>
                  <a:pt x="277" y="213"/>
                </a:lnTo>
                <a:lnTo>
                  <a:pt x="259" y="218"/>
                </a:lnTo>
                <a:lnTo>
                  <a:pt x="0" y="218"/>
                </a:lnTo>
                <a:lnTo>
                  <a:pt x="0" y="1"/>
                </a:lnTo>
              </a:path>
            </a:pathLst>
          </a:custGeom>
          <a:gradFill rotWithShape="0">
            <a:gsLst>
              <a:gs pos="0">
                <a:srgbClr val="CCCC00"/>
              </a:gs>
              <a:gs pos="100000">
                <a:srgbClr val="5E5E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115889"/>
            <a:ext cx="10390716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00152" y="1268413"/>
            <a:ext cx="5226049" cy="4752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29401" y="1268413"/>
            <a:ext cx="5228167" cy="4752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E6B5C81F-7447-4D53-B540-974766ABB8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A47E449A-9787-40B3-9F7F-EC8E254DAC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D0AD12E5-0A81-46DD-976A-C32A59363D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59D9E6D3-1160-4729-AF11-D1C2170ECE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0051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>
            <a:extLst>
              <a:ext uri="{FF2B5EF4-FFF2-40B4-BE49-F238E27FC236}">
                <a16:creationId xmlns:a16="http://schemas.microsoft.com/office/drawing/2014/main" id="{E6EAE819-A8CD-49A8-8472-E04D2D3BC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4" y="188914"/>
            <a:ext cx="768351" cy="719137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rect">
              <a:fillToRect r="100000" b="10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90FEEEC0-63C0-4DB6-885B-41319D684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18" y="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FC224CD3-7F4B-4649-8AD2-80166B44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018" y="765176"/>
            <a:ext cx="527049" cy="333375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9" name="Oval 11">
            <a:extLst>
              <a:ext uri="{FF2B5EF4-FFF2-40B4-BE49-F238E27FC236}">
                <a16:creationId xmlns:a16="http://schemas.microsoft.com/office/drawing/2014/main" id="{11AEF1FF-3C5C-4CE0-AEB2-5D9D8CEF6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5" y="2132014"/>
            <a:ext cx="850900" cy="649287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角</a:t>
            </a:r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45811FEB-ED4E-4DAA-8392-162077D09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4" y="3141663"/>
            <a:ext cx="863600" cy="64770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度</a:t>
            </a:r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C619662A-8A64-4A94-B0B0-34ADC2BA9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4" y="4149725"/>
            <a:ext cx="863600" cy="64770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测</a:t>
            </a:r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id="{97550026-478A-4657-99BD-C802A842B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" y="5084764"/>
            <a:ext cx="857251" cy="720725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量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909DBF96-1D2A-4296-BADD-2A3489FE6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268" y="1268414"/>
            <a:ext cx="11231033" cy="5589587"/>
          </a:xfrm>
          <a:prstGeom prst="rect">
            <a:avLst/>
          </a:prstGeom>
          <a:noFill/>
          <a:ln w="69850">
            <a:solidFill>
              <a:srgbClr val="3366FF"/>
            </a:solidFill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4" name="Oval 18">
            <a:extLst>
              <a:ext uri="{FF2B5EF4-FFF2-40B4-BE49-F238E27FC236}">
                <a16:creationId xmlns:a16="http://schemas.microsoft.com/office/drawing/2014/main" id="{585F4395-8C90-4170-82F0-8C710507E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85" y="1196976"/>
            <a:ext cx="334433" cy="250825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" name="AutoShape 19">
            <a:extLst>
              <a:ext uri="{FF2B5EF4-FFF2-40B4-BE49-F238E27FC236}">
                <a16:creationId xmlns:a16="http://schemas.microsoft.com/office/drawing/2014/main" id="{1702250F-827C-40B6-A955-D429C5BB6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1" y="6381750"/>
            <a:ext cx="1056217" cy="4762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" name="AutoShape 20">
            <a:extLst>
              <a:ext uri="{FF2B5EF4-FFF2-40B4-BE49-F238E27FC236}">
                <a16:creationId xmlns:a16="http://schemas.microsoft.com/office/drawing/2014/main" id="{1E5CB57F-2077-4B42-B51D-DB30C77F1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068" y="6237288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" name="AutoShape 21">
            <a:extLst>
              <a:ext uri="{FF2B5EF4-FFF2-40B4-BE49-F238E27FC236}">
                <a16:creationId xmlns:a16="http://schemas.microsoft.com/office/drawing/2014/main" id="{7DFDCD2F-0086-42CE-B652-BBDB55B75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9418" y="659765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8" name="AutoShape 22">
            <a:extLst>
              <a:ext uri="{FF2B5EF4-FFF2-40B4-BE49-F238E27FC236}">
                <a16:creationId xmlns:a16="http://schemas.microsoft.com/office/drawing/2014/main" id="{F725303F-E559-43DB-BD7D-050E186AE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6768" y="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9" name="AutoShape 23">
            <a:extLst>
              <a:ext uri="{FF2B5EF4-FFF2-40B4-BE49-F238E27FC236}">
                <a16:creationId xmlns:a16="http://schemas.microsoft.com/office/drawing/2014/main" id="{214EE499-FBBB-4554-B89F-F89CF3114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8400" y="5661026"/>
            <a:ext cx="719667" cy="620713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" name="AutoShape 24">
            <a:extLst>
              <a:ext uri="{FF2B5EF4-FFF2-40B4-BE49-F238E27FC236}">
                <a16:creationId xmlns:a16="http://schemas.microsoft.com/office/drawing/2014/main" id="{EB60B856-75E5-415F-9F8F-0E3AB7595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7085" y="908050"/>
            <a:ext cx="383116" cy="62230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A92B8604-CBB4-4727-8881-50983EB5F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7" y="1054101"/>
            <a:ext cx="11279717" cy="142875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2C2C2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" name="Freeform 3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C794897-C547-443A-898A-0117B1E03EE2}"/>
              </a:ext>
            </a:extLst>
          </p:cNvPr>
          <p:cNvSpPr>
            <a:spLocks/>
          </p:cNvSpPr>
          <p:nvPr userDrawn="1"/>
        </p:nvSpPr>
        <p:spPr bwMode="auto">
          <a:xfrm>
            <a:off x="1678518" y="6394451"/>
            <a:ext cx="742949" cy="347663"/>
          </a:xfrm>
          <a:custGeom>
            <a:avLst/>
            <a:gdLst>
              <a:gd name="T0" fmla="*/ 2147483647 w 351"/>
              <a:gd name="T1" fmla="*/ 2147483647 h 219"/>
              <a:gd name="T2" fmla="*/ 2147483647 w 351"/>
              <a:gd name="T3" fmla="*/ 0 h 219"/>
              <a:gd name="T4" fmla="*/ 2147483647 w 351"/>
              <a:gd name="T5" fmla="*/ 2147483647 h 219"/>
              <a:gd name="T6" fmla="*/ 2147483647 w 351"/>
              <a:gd name="T7" fmla="*/ 2147483647 h 219"/>
              <a:gd name="T8" fmla="*/ 2147483647 w 351"/>
              <a:gd name="T9" fmla="*/ 2147483647 h 219"/>
              <a:gd name="T10" fmla="*/ 2147483647 w 351"/>
              <a:gd name="T11" fmla="*/ 2147483647 h 219"/>
              <a:gd name="T12" fmla="*/ 2147483647 w 351"/>
              <a:gd name="T13" fmla="*/ 2147483647 h 219"/>
              <a:gd name="T14" fmla="*/ 2147483647 w 351"/>
              <a:gd name="T15" fmla="*/ 2147483647 h 219"/>
              <a:gd name="T16" fmla="*/ 2147483647 w 351"/>
              <a:gd name="T17" fmla="*/ 2147483647 h 219"/>
              <a:gd name="T18" fmla="*/ 2147483647 w 351"/>
              <a:gd name="T19" fmla="*/ 2147483647 h 219"/>
              <a:gd name="T20" fmla="*/ 2147483647 w 351"/>
              <a:gd name="T21" fmla="*/ 2147483647 h 219"/>
              <a:gd name="T22" fmla="*/ 2147483647 w 351"/>
              <a:gd name="T23" fmla="*/ 2147483647 h 219"/>
              <a:gd name="T24" fmla="*/ 0 w 351"/>
              <a:gd name="T25" fmla="*/ 2147483647 h 219"/>
              <a:gd name="T26" fmla="*/ 2147483647 w 351"/>
              <a:gd name="T27" fmla="*/ 2147483647 h 219"/>
              <a:gd name="T28" fmla="*/ 2147483647 w 351"/>
              <a:gd name="T29" fmla="*/ 2147483647 h 219"/>
              <a:gd name="T30" fmla="*/ 2147483647 w 351"/>
              <a:gd name="T31" fmla="*/ 2147483647 h 219"/>
              <a:gd name="T32" fmla="*/ 2147483647 w 351"/>
              <a:gd name="T33" fmla="*/ 2147483647 h 219"/>
              <a:gd name="T34" fmla="*/ 2147483647 w 351"/>
              <a:gd name="T35" fmla="*/ 2147483647 h 219"/>
              <a:gd name="T36" fmla="*/ 2147483647 w 351"/>
              <a:gd name="T37" fmla="*/ 2147483647 h 219"/>
              <a:gd name="T38" fmla="*/ 2147483647 w 351"/>
              <a:gd name="T39" fmla="*/ 2147483647 h 219"/>
              <a:gd name="T40" fmla="*/ 2147483647 w 351"/>
              <a:gd name="T41" fmla="*/ 2147483647 h 219"/>
              <a:gd name="T42" fmla="*/ 2147483647 w 351"/>
              <a:gd name="T43" fmla="*/ 2147483647 h 219"/>
              <a:gd name="T44" fmla="*/ 2147483647 w 351"/>
              <a:gd name="T45" fmla="*/ 2147483647 h 219"/>
              <a:gd name="T46" fmla="*/ 2147483647 w 351"/>
              <a:gd name="T47" fmla="*/ 2147483647 h 2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1" h="219">
                <a:moveTo>
                  <a:pt x="350" y="1"/>
                </a:moveTo>
                <a:lnTo>
                  <a:pt x="101" y="0"/>
                </a:lnTo>
                <a:lnTo>
                  <a:pt x="81" y="2"/>
                </a:lnTo>
                <a:lnTo>
                  <a:pt x="67" y="6"/>
                </a:lnTo>
                <a:lnTo>
                  <a:pt x="51" y="15"/>
                </a:lnTo>
                <a:lnTo>
                  <a:pt x="38" y="25"/>
                </a:lnTo>
                <a:lnTo>
                  <a:pt x="28" y="35"/>
                </a:lnTo>
                <a:lnTo>
                  <a:pt x="19" y="48"/>
                </a:lnTo>
                <a:lnTo>
                  <a:pt x="12" y="59"/>
                </a:lnTo>
                <a:lnTo>
                  <a:pt x="6" y="73"/>
                </a:lnTo>
                <a:lnTo>
                  <a:pt x="1" y="89"/>
                </a:lnTo>
                <a:lnTo>
                  <a:pt x="1" y="99"/>
                </a:lnTo>
                <a:lnTo>
                  <a:pt x="0" y="119"/>
                </a:lnTo>
                <a:lnTo>
                  <a:pt x="2" y="136"/>
                </a:lnTo>
                <a:lnTo>
                  <a:pt x="9" y="150"/>
                </a:lnTo>
                <a:lnTo>
                  <a:pt x="15" y="164"/>
                </a:lnTo>
                <a:lnTo>
                  <a:pt x="24" y="176"/>
                </a:lnTo>
                <a:lnTo>
                  <a:pt x="33" y="189"/>
                </a:lnTo>
                <a:lnTo>
                  <a:pt x="46" y="198"/>
                </a:lnTo>
                <a:lnTo>
                  <a:pt x="59" y="207"/>
                </a:lnTo>
                <a:lnTo>
                  <a:pt x="72" y="212"/>
                </a:lnTo>
                <a:lnTo>
                  <a:pt x="90" y="218"/>
                </a:lnTo>
                <a:lnTo>
                  <a:pt x="350" y="218"/>
                </a:lnTo>
                <a:lnTo>
                  <a:pt x="350" y="1"/>
                </a:lnTo>
              </a:path>
            </a:pathLst>
          </a:custGeom>
          <a:gradFill rotWithShape="0">
            <a:gsLst>
              <a:gs pos="0">
                <a:srgbClr val="CCCC00"/>
              </a:gs>
              <a:gs pos="100000">
                <a:srgbClr val="5E5E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3" name="Freeform 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5D52133-70C6-4055-B1E6-99D65828814F}"/>
              </a:ext>
            </a:extLst>
          </p:cNvPr>
          <p:cNvSpPr>
            <a:spLocks/>
          </p:cNvSpPr>
          <p:nvPr userDrawn="1"/>
        </p:nvSpPr>
        <p:spPr bwMode="auto">
          <a:xfrm>
            <a:off x="2925234" y="6394451"/>
            <a:ext cx="742951" cy="347663"/>
          </a:xfrm>
          <a:custGeom>
            <a:avLst/>
            <a:gdLst>
              <a:gd name="T0" fmla="*/ 0 w 351"/>
              <a:gd name="T1" fmla="*/ 2147483647 h 219"/>
              <a:gd name="T2" fmla="*/ 2147483647 w 351"/>
              <a:gd name="T3" fmla="*/ 0 h 219"/>
              <a:gd name="T4" fmla="*/ 2147483647 w 351"/>
              <a:gd name="T5" fmla="*/ 2147483647 h 219"/>
              <a:gd name="T6" fmla="*/ 2147483647 w 351"/>
              <a:gd name="T7" fmla="*/ 2147483647 h 219"/>
              <a:gd name="T8" fmla="*/ 2147483647 w 351"/>
              <a:gd name="T9" fmla="*/ 2147483647 h 219"/>
              <a:gd name="T10" fmla="*/ 2147483647 w 351"/>
              <a:gd name="T11" fmla="*/ 2147483647 h 219"/>
              <a:gd name="T12" fmla="*/ 2147483647 w 351"/>
              <a:gd name="T13" fmla="*/ 2147483647 h 219"/>
              <a:gd name="T14" fmla="*/ 2147483647 w 351"/>
              <a:gd name="T15" fmla="*/ 2147483647 h 219"/>
              <a:gd name="T16" fmla="*/ 2147483647 w 351"/>
              <a:gd name="T17" fmla="*/ 2147483647 h 219"/>
              <a:gd name="T18" fmla="*/ 2147483647 w 351"/>
              <a:gd name="T19" fmla="*/ 2147483647 h 219"/>
              <a:gd name="T20" fmla="*/ 2147483647 w 351"/>
              <a:gd name="T21" fmla="*/ 2147483647 h 219"/>
              <a:gd name="T22" fmla="*/ 2147483647 w 351"/>
              <a:gd name="T23" fmla="*/ 2147483647 h 219"/>
              <a:gd name="T24" fmla="*/ 2147483647 w 351"/>
              <a:gd name="T25" fmla="*/ 2147483647 h 219"/>
              <a:gd name="T26" fmla="*/ 2147483647 w 351"/>
              <a:gd name="T27" fmla="*/ 2147483647 h 219"/>
              <a:gd name="T28" fmla="*/ 2147483647 w 351"/>
              <a:gd name="T29" fmla="*/ 2147483647 h 219"/>
              <a:gd name="T30" fmla="*/ 2147483647 w 351"/>
              <a:gd name="T31" fmla="*/ 2147483647 h 219"/>
              <a:gd name="T32" fmla="*/ 2147483647 w 351"/>
              <a:gd name="T33" fmla="*/ 2147483647 h 219"/>
              <a:gd name="T34" fmla="*/ 2147483647 w 351"/>
              <a:gd name="T35" fmla="*/ 2147483647 h 219"/>
              <a:gd name="T36" fmla="*/ 2147483647 w 351"/>
              <a:gd name="T37" fmla="*/ 2147483647 h 219"/>
              <a:gd name="T38" fmla="*/ 2147483647 w 351"/>
              <a:gd name="T39" fmla="*/ 2147483647 h 219"/>
              <a:gd name="T40" fmla="*/ 2147483647 w 351"/>
              <a:gd name="T41" fmla="*/ 2147483647 h 219"/>
              <a:gd name="T42" fmla="*/ 2147483647 w 351"/>
              <a:gd name="T43" fmla="*/ 2147483647 h 219"/>
              <a:gd name="T44" fmla="*/ 0 w 351"/>
              <a:gd name="T45" fmla="*/ 2147483647 h 219"/>
              <a:gd name="T46" fmla="*/ 0 w 351"/>
              <a:gd name="T47" fmla="*/ 2147483647 h 2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1" h="219">
                <a:moveTo>
                  <a:pt x="0" y="1"/>
                </a:moveTo>
                <a:lnTo>
                  <a:pt x="249" y="0"/>
                </a:lnTo>
                <a:lnTo>
                  <a:pt x="268" y="3"/>
                </a:lnTo>
                <a:lnTo>
                  <a:pt x="283" y="6"/>
                </a:lnTo>
                <a:lnTo>
                  <a:pt x="298" y="16"/>
                </a:lnTo>
                <a:lnTo>
                  <a:pt x="311" y="26"/>
                </a:lnTo>
                <a:lnTo>
                  <a:pt x="321" y="35"/>
                </a:lnTo>
                <a:lnTo>
                  <a:pt x="331" y="48"/>
                </a:lnTo>
                <a:lnTo>
                  <a:pt x="337" y="60"/>
                </a:lnTo>
                <a:lnTo>
                  <a:pt x="344" y="74"/>
                </a:lnTo>
                <a:lnTo>
                  <a:pt x="349" y="90"/>
                </a:lnTo>
                <a:lnTo>
                  <a:pt x="349" y="100"/>
                </a:lnTo>
                <a:lnTo>
                  <a:pt x="350" y="119"/>
                </a:lnTo>
                <a:lnTo>
                  <a:pt x="347" y="136"/>
                </a:lnTo>
                <a:lnTo>
                  <a:pt x="341" y="151"/>
                </a:lnTo>
                <a:lnTo>
                  <a:pt x="334" y="165"/>
                </a:lnTo>
                <a:lnTo>
                  <a:pt x="325" y="176"/>
                </a:lnTo>
                <a:lnTo>
                  <a:pt x="316" y="189"/>
                </a:lnTo>
                <a:lnTo>
                  <a:pt x="303" y="199"/>
                </a:lnTo>
                <a:lnTo>
                  <a:pt x="290" y="208"/>
                </a:lnTo>
                <a:lnTo>
                  <a:pt x="277" y="213"/>
                </a:lnTo>
                <a:lnTo>
                  <a:pt x="259" y="218"/>
                </a:lnTo>
                <a:lnTo>
                  <a:pt x="0" y="218"/>
                </a:lnTo>
                <a:lnTo>
                  <a:pt x="0" y="1"/>
                </a:lnTo>
              </a:path>
            </a:pathLst>
          </a:custGeom>
          <a:gradFill rotWithShape="0">
            <a:gsLst>
              <a:gs pos="0">
                <a:srgbClr val="CCCC00"/>
              </a:gs>
              <a:gs pos="100000">
                <a:srgbClr val="5E5E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115889"/>
            <a:ext cx="10390716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00152" y="1268413"/>
            <a:ext cx="5226049" cy="4752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629401" y="1268414"/>
            <a:ext cx="5228167" cy="2300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629401" y="3721100"/>
            <a:ext cx="5228167" cy="2300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5F19F8B9-2A6E-4FF7-AD54-33CA0CCFB0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CB57219-3E81-435F-B093-A48290C1AE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61F3A551-5F84-4074-BAF7-BC1FF27E1E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998664A-0F5D-4627-961D-3BA82531CA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46680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754F38A7-12D1-488F-85F0-6641B163A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4" y="188914"/>
            <a:ext cx="768351" cy="719137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rect">
              <a:fillToRect r="100000" b="10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859A3070-BA03-4FDF-852D-CF5C64411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18" y="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6F4FF01A-CE0A-440F-A0DF-5AB3947E3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018" y="765176"/>
            <a:ext cx="527049" cy="333375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0F5248F1-BA63-444A-BA91-40C10B0D4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5" y="2132014"/>
            <a:ext cx="850900" cy="649287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角</a:t>
            </a:r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8FE25C64-94D5-4A4B-AA44-1B79049D0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4" y="3141663"/>
            <a:ext cx="863600" cy="64770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度</a:t>
            </a:r>
          </a:p>
        </p:txBody>
      </p:sp>
      <p:sp>
        <p:nvSpPr>
          <p:cNvPr id="10" name="Oval 14">
            <a:extLst>
              <a:ext uri="{FF2B5EF4-FFF2-40B4-BE49-F238E27FC236}">
                <a16:creationId xmlns:a16="http://schemas.microsoft.com/office/drawing/2014/main" id="{B7EEE7E7-54B7-4902-9143-D996B9FD5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4" y="4149725"/>
            <a:ext cx="863600" cy="647700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测</a:t>
            </a:r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2308DA98-D1CF-4663-9896-94CA9A37B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" y="5084764"/>
            <a:ext cx="857251" cy="720725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3800">
                <a:solidFill>
                  <a:srgbClr val="99FF99"/>
                </a:solidFill>
                <a:ea typeface="华文行楷" pitchFamily="2" charset="-122"/>
              </a:rPr>
              <a:t>量</a:t>
            </a: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3E6CA49C-04B3-4399-83A6-76E8B4098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268" y="1268414"/>
            <a:ext cx="11231033" cy="5589587"/>
          </a:xfrm>
          <a:prstGeom prst="rect">
            <a:avLst/>
          </a:prstGeom>
          <a:noFill/>
          <a:ln w="69850">
            <a:solidFill>
              <a:srgbClr val="3366FF"/>
            </a:solidFill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" name="Oval 18">
            <a:extLst>
              <a:ext uri="{FF2B5EF4-FFF2-40B4-BE49-F238E27FC236}">
                <a16:creationId xmlns:a16="http://schemas.microsoft.com/office/drawing/2014/main" id="{F330CA75-2817-4260-9151-DCBD0711A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85" y="1196976"/>
            <a:ext cx="334433" cy="250825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" name="AutoShape 20">
            <a:extLst>
              <a:ext uri="{FF2B5EF4-FFF2-40B4-BE49-F238E27FC236}">
                <a16:creationId xmlns:a16="http://schemas.microsoft.com/office/drawing/2014/main" id="{497608F8-CB83-4E7D-BFC9-58B4715A7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068" y="6237288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" name="AutoShape 21">
            <a:extLst>
              <a:ext uri="{FF2B5EF4-FFF2-40B4-BE49-F238E27FC236}">
                <a16:creationId xmlns:a16="http://schemas.microsoft.com/office/drawing/2014/main" id="{EA21DAA3-7190-402A-8CDD-FA162B1FE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9418" y="659765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7" name="AutoShape 22">
            <a:extLst>
              <a:ext uri="{FF2B5EF4-FFF2-40B4-BE49-F238E27FC236}">
                <a16:creationId xmlns:a16="http://schemas.microsoft.com/office/drawing/2014/main" id="{E159C085-5CE8-484F-B382-93FBA5C6C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6768" y="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8" name="AutoShape 23">
            <a:extLst>
              <a:ext uri="{FF2B5EF4-FFF2-40B4-BE49-F238E27FC236}">
                <a16:creationId xmlns:a16="http://schemas.microsoft.com/office/drawing/2014/main" id="{3A0894B7-9A66-48D4-8BDE-CD42729AD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8400" y="5661026"/>
            <a:ext cx="719667" cy="620713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E6DE274C-F0B1-446E-AF98-80863941D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7085" y="908050"/>
            <a:ext cx="383116" cy="62230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F104424B-84BB-4361-B7DD-077ED90E2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7" y="1054101"/>
            <a:ext cx="11279717" cy="142875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2C2C2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1" name="Freeform 3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FA20AE8-05CE-4C08-9F7A-38BD828614C8}"/>
              </a:ext>
            </a:extLst>
          </p:cNvPr>
          <p:cNvSpPr>
            <a:spLocks/>
          </p:cNvSpPr>
          <p:nvPr userDrawn="1"/>
        </p:nvSpPr>
        <p:spPr bwMode="auto">
          <a:xfrm>
            <a:off x="1678518" y="6394451"/>
            <a:ext cx="742949" cy="347663"/>
          </a:xfrm>
          <a:custGeom>
            <a:avLst/>
            <a:gdLst>
              <a:gd name="T0" fmla="*/ 2147483647 w 351"/>
              <a:gd name="T1" fmla="*/ 2147483647 h 219"/>
              <a:gd name="T2" fmla="*/ 2147483647 w 351"/>
              <a:gd name="T3" fmla="*/ 0 h 219"/>
              <a:gd name="T4" fmla="*/ 2147483647 w 351"/>
              <a:gd name="T5" fmla="*/ 2147483647 h 219"/>
              <a:gd name="T6" fmla="*/ 2147483647 w 351"/>
              <a:gd name="T7" fmla="*/ 2147483647 h 219"/>
              <a:gd name="T8" fmla="*/ 2147483647 w 351"/>
              <a:gd name="T9" fmla="*/ 2147483647 h 219"/>
              <a:gd name="T10" fmla="*/ 2147483647 w 351"/>
              <a:gd name="T11" fmla="*/ 2147483647 h 219"/>
              <a:gd name="T12" fmla="*/ 2147483647 w 351"/>
              <a:gd name="T13" fmla="*/ 2147483647 h 219"/>
              <a:gd name="T14" fmla="*/ 2147483647 w 351"/>
              <a:gd name="T15" fmla="*/ 2147483647 h 219"/>
              <a:gd name="T16" fmla="*/ 2147483647 w 351"/>
              <a:gd name="T17" fmla="*/ 2147483647 h 219"/>
              <a:gd name="T18" fmla="*/ 2147483647 w 351"/>
              <a:gd name="T19" fmla="*/ 2147483647 h 219"/>
              <a:gd name="T20" fmla="*/ 2147483647 w 351"/>
              <a:gd name="T21" fmla="*/ 2147483647 h 219"/>
              <a:gd name="T22" fmla="*/ 2147483647 w 351"/>
              <a:gd name="T23" fmla="*/ 2147483647 h 219"/>
              <a:gd name="T24" fmla="*/ 0 w 351"/>
              <a:gd name="T25" fmla="*/ 2147483647 h 219"/>
              <a:gd name="T26" fmla="*/ 2147483647 w 351"/>
              <a:gd name="T27" fmla="*/ 2147483647 h 219"/>
              <a:gd name="T28" fmla="*/ 2147483647 w 351"/>
              <a:gd name="T29" fmla="*/ 2147483647 h 219"/>
              <a:gd name="T30" fmla="*/ 2147483647 w 351"/>
              <a:gd name="T31" fmla="*/ 2147483647 h 219"/>
              <a:gd name="T32" fmla="*/ 2147483647 w 351"/>
              <a:gd name="T33" fmla="*/ 2147483647 h 219"/>
              <a:gd name="T34" fmla="*/ 2147483647 w 351"/>
              <a:gd name="T35" fmla="*/ 2147483647 h 219"/>
              <a:gd name="T36" fmla="*/ 2147483647 w 351"/>
              <a:gd name="T37" fmla="*/ 2147483647 h 219"/>
              <a:gd name="T38" fmla="*/ 2147483647 w 351"/>
              <a:gd name="T39" fmla="*/ 2147483647 h 219"/>
              <a:gd name="T40" fmla="*/ 2147483647 w 351"/>
              <a:gd name="T41" fmla="*/ 2147483647 h 219"/>
              <a:gd name="T42" fmla="*/ 2147483647 w 351"/>
              <a:gd name="T43" fmla="*/ 2147483647 h 219"/>
              <a:gd name="T44" fmla="*/ 2147483647 w 351"/>
              <a:gd name="T45" fmla="*/ 2147483647 h 219"/>
              <a:gd name="T46" fmla="*/ 2147483647 w 351"/>
              <a:gd name="T47" fmla="*/ 2147483647 h 2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1" h="219">
                <a:moveTo>
                  <a:pt x="350" y="1"/>
                </a:moveTo>
                <a:lnTo>
                  <a:pt x="101" y="0"/>
                </a:lnTo>
                <a:lnTo>
                  <a:pt x="81" y="2"/>
                </a:lnTo>
                <a:lnTo>
                  <a:pt x="67" y="6"/>
                </a:lnTo>
                <a:lnTo>
                  <a:pt x="51" y="15"/>
                </a:lnTo>
                <a:lnTo>
                  <a:pt x="38" y="25"/>
                </a:lnTo>
                <a:lnTo>
                  <a:pt x="28" y="35"/>
                </a:lnTo>
                <a:lnTo>
                  <a:pt x="19" y="48"/>
                </a:lnTo>
                <a:lnTo>
                  <a:pt x="12" y="59"/>
                </a:lnTo>
                <a:lnTo>
                  <a:pt x="6" y="73"/>
                </a:lnTo>
                <a:lnTo>
                  <a:pt x="1" y="89"/>
                </a:lnTo>
                <a:lnTo>
                  <a:pt x="1" y="99"/>
                </a:lnTo>
                <a:lnTo>
                  <a:pt x="0" y="119"/>
                </a:lnTo>
                <a:lnTo>
                  <a:pt x="2" y="136"/>
                </a:lnTo>
                <a:lnTo>
                  <a:pt x="9" y="150"/>
                </a:lnTo>
                <a:lnTo>
                  <a:pt x="15" y="164"/>
                </a:lnTo>
                <a:lnTo>
                  <a:pt x="24" y="176"/>
                </a:lnTo>
                <a:lnTo>
                  <a:pt x="33" y="189"/>
                </a:lnTo>
                <a:lnTo>
                  <a:pt x="46" y="198"/>
                </a:lnTo>
                <a:lnTo>
                  <a:pt x="59" y="207"/>
                </a:lnTo>
                <a:lnTo>
                  <a:pt x="72" y="212"/>
                </a:lnTo>
                <a:lnTo>
                  <a:pt x="90" y="218"/>
                </a:lnTo>
                <a:lnTo>
                  <a:pt x="350" y="218"/>
                </a:lnTo>
                <a:lnTo>
                  <a:pt x="350" y="1"/>
                </a:lnTo>
              </a:path>
            </a:pathLst>
          </a:custGeom>
          <a:gradFill rotWithShape="0">
            <a:gsLst>
              <a:gs pos="0">
                <a:srgbClr val="CCCC00"/>
              </a:gs>
              <a:gs pos="100000">
                <a:srgbClr val="5E5E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2" name="Freeform 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353F4E3-E104-4AC6-BE83-D51AF61572CD}"/>
              </a:ext>
            </a:extLst>
          </p:cNvPr>
          <p:cNvSpPr>
            <a:spLocks/>
          </p:cNvSpPr>
          <p:nvPr userDrawn="1"/>
        </p:nvSpPr>
        <p:spPr bwMode="auto">
          <a:xfrm>
            <a:off x="2925234" y="6394451"/>
            <a:ext cx="742951" cy="347663"/>
          </a:xfrm>
          <a:custGeom>
            <a:avLst/>
            <a:gdLst>
              <a:gd name="T0" fmla="*/ 0 w 351"/>
              <a:gd name="T1" fmla="*/ 2147483647 h 219"/>
              <a:gd name="T2" fmla="*/ 2147483647 w 351"/>
              <a:gd name="T3" fmla="*/ 0 h 219"/>
              <a:gd name="T4" fmla="*/ 2147483647 w 351"/>
              <a:gd name="T5" fmla="*/ 2147483647 h 219"/>
              <a:gd name="T6" fmla="*/ 2147483647 w 351"/>
              <a:gd name="T7" fmla="*/ 2147483647 h 219"/>
              <a:gd name="T8" fmla="*/ 2147483647 w 351"/>
              <a:gd name="T9" fmla="*/ 2147483647 h 219"/>
              <a:gd name="T10" fmla="*/ 2147483647 w 351"/>
              <a:gd name="T11" fmla="*/ 2147483647 h 219"/>
              <a:gd name="T12" fmla="*/ 2147483647 w 351"/>
              <a:gd name="T13" fmla="*/ 2147483647 h 219"/>
              <a:gd name="T14" fmla="*/ 2147483647 w 351"/>
              <a:gd name="T15" fmla="*/ 2147483647 h 219"/>
              <a:gd name="T16" fmla="*/ 2147483647 w 351"/>
              <a:gd name="T17" fmla="*/ 2147483647 h 219"/>
              <a:gd name="T18" fmla="*/ 2147483647 w 351"/>
              <a:gd name="T19" fmla="*/ 2147483647 h 219"/>
              <a:gd name="T20" fmla="*/ 2147483647 w 351"/>
              <a:gd name="T21" fmla="*/ 2147483647 h 219"/>
              <a:gd name="T22" fmla="*/ 2147483647 w 351"/>
              <a:gd name="T23" fmla="*/ 2147483647 h 219"/>
              <a:gd name="T24" fmla="*/ 2147483647 w 351"/>
              <a:gd name="T25" fmla="*/ 2147483647 h 219"/>
              <a:gd name="T26" fmla="*/ 2147483647 w 351"/>
              <a:gd name="T27" fmla="*/ 2147483647 h 219"/>
              <a:gd name="T28" fmla="*/ 2147483647 w 351"/>
              <a:gd name="T29" fmla="*/ 2147483647 h 219"/>
              <a:gd name="T30" fmla="*/ 2147483647 w 351"/>
              <a:gd name="T31" fmla="*/ 2147483647 h 219"/>
              <a:gd name="T32" fmla="*/ 2147483647 w 351"/>
              <a:gd name="T33" fmla="*/ 2147483647 h 219"/>
              <a:gd name="T34" fmla="*/ 2147483647 w 351"/>
              <a:gd name="T35" fmla="*/ 2147483647 h 219"/>
              <a:gd name="T36" fmla="*/ 2147483647 w 351"/>
              <a:gd name="T37" fmla="*/ 2147483647 h 219"/>
              <a:gd name="T38" fmla="*/ 2147483647 w 351"/>
              <a:gd name="T39" fmla="*/ 2147483647 h 219"/>
              <a:gd name="T40" fmla="*/ 2147483647 w 351"/>
              <a:gd name="T41" fmla="*/ 2147483647 h 219"/>
              <a:gd name="T42" fmla="*/ 2147483647 w 351"/>
              <a:gd name="T43" fmla="*/ 2147483647 h 219"/>
              <a:gd name="T44" fmla="*/ 0 w 351"/>
              <a:gd name="T45" fmla="*/ 2147483647 h 219"/>
              <a:gd name="T46" fmla="*/ 0 w 351"/>
              <a:gd name="T47" fmla="*/ 2147483647 h 2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1" h="219">
                <a:moveTo>
                  <a:pt x="0" y="1"/>
                </a:moveTo>
                <a:lnTo>
                  <a:pt x="249" y="0"/>
                </a:lnTo>
                <a:lnTo>
                  <a:pt x="268" y="3"/>
                </a:lnTo>
                <a:lnTo>
                  <a:pt x="283" y="6"/>
                </a:lnTo>
                <a:lnTo>
                  <a:pt x="298" y="16"/>
                </a:lnTo>
                <a:lnTo>
                  <a:pt x="311" y="26"/>
                </a:lnTo>
                <a:lnTo>
                  <a:pt x="321" y="35"/>
                </a:lnTo>
                <a:lnTo>
                  <a:pt x="331" y="48"/>
                </a:lnTo>
                <a:lnTo>
                  <a:pt x="337" y="60"/>
                </a:lnTo>
                <a:lnTo>
                  <a:pt x="344" y="74"/>
                </a:lnTo>
                <a:lnTo>
                  <a:pt x="349" y="90"/>
                </a:lnTo>
                <a:lnTo>
                  <a:pt x="349" y="100"/>
                </a:lnTo>
                <a:lnTo>
                  <a:pt x="350" y="119"/>
                </a:lnTo>
                <a:lnTo>
                  <a:pt x="347" y="136"/>
                </a:lnTo>
                <a:lnTo>
                  <a:pt x="341" y="151"/>
                </a:lnTo>
                <a:lnTo>
                  <a:pt x="334" y="165"/>
                </a:lnTo>
                <a:lnTo>
                  <a:pt x="325" y="176"/>
                </a:lnTo>
                <a:lnTo>
                  <a:pt x="316" y="189"/>
                </a:lnTo>
                <a:lnTo>
                  <a:pt x="303" y="199"/>
                </a:lnTo>
                <a:lnTo>
                  <a:pt x="290" y="208"/>
                </a:lnTo>
                <a:lnTo>
                  <a:pt x="277" y="213"/>
                </a:lnTo>
                <a:lnTo>
                  <a:pt x="259" y="218"/>
                </a:lnTo>
                <a:lnTo>
                  <a:pt x="0" y="218"/>
                </a:lnTo>
                <a:lnTo>
                  <a:pt x="0" y="1"/>
                </a:lnTo>
              </a:path>
            </a:pathLst>
          </a:custGeom>
          <a:gradFill rotWithShape="0">
            <a:gsLst>
              <a:gs pos="0">
                <a:srgbClr val="CCCC00"/>
              </a:gs>
              <a:gs pos="100000">
                <a:srgbClr val="5E5E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115889"/>
            <a:ext cx="10390716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00151" y="1268414"/>
            <a:ext cx="10657416" cy="2300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00151" y="3721100"/>
            <a:ext cx="10657416" cy="2300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1D51B4EE-9828-4B84-8B24-3239726F89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457C1DBF-808D-406E-BAA5-F14F3699DB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67369E34-8B04-4D9C-9245-B142C3ACC5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275415E2-C353-4BD7-8282-A6C3277604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88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4452E-117B-49F7-80E4-9ACC323E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B6DB4A-DC2A-4572-9A9F-F1FC6EB8A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3A75EF-8818-4546-B6EF-CE42BC353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EDACB2-68BC-43E9-9587-8EC0B570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B556-2E40-4EEF-B2ED-777D88284C1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9DCB15-DB7B-4112-9F27-5E79BA68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235392-D6FB-44A1-A850-4DD7D1D4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961B-EBBC-4EC2-93F6-336FC121D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62A83-F323-4DAF-A702-1291A3F0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214003-6EEF-4B1B-97E1-B066986E3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6A7660-2C9F-441F-89A4-1C8AFD16C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C5096C-2589-40D8-9CCC-39E442C6B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C67887-B1D9-4B85-8D15-463A4E63B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DD1DA2-1B62-4189-9517-BEFADE7A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B556-2E40-4EEF-B2ED-777D88284C1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352981-A5A9-48DE-9908-DE3E720E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47AA18-2C61-45CD-B1B6-EB072966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961B-EBBC-4EC2-93F6-336FC121D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4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460AB-F0DB-4C30-9D78-F7785A3B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418CE6-F813-455E-A3A8-13C178E5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B556-2E40-4EEF-B2ED-777D88284C1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E6FD42-2732-4DE4-8D4A-9506EF0E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CDB3FC-6077-4329-A72F-137BD4DF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961B-EBBC-4EC2-93F6-336FC121D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3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742243-DDC6-4ADE-8BBA-FD72A2BE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B556-2E40-4EEF-B2ED-777D88284C1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1054FD-6A72-4B83-AAC9-9CB233D5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DE0863-1CF4-4FB6-B110-A7A05CAD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961B-EBBC-4EC2-93F6-336FC121D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4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09BA1-AAE4-46B4-A640-F46A1124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B58F4-9D86-4A35-AE68-81B1D6D1E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A5E54A-F112-443F-B90D-2D6281C68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81981C-A4D6-41F5-BB48-3557BB44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B556-2E40-4EEF-B2ED-777D88284C1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7C29A-02C6-43F2-BC10-46AB59E3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0C5966-11C7-41E3-A4CE-F22D4DEF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961B-EBBC-4EC2-93F6-336FC121D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D9678-2713-4ADA-8E94-9EC55B2D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79D270-2226-4932-AC31-51A4217FB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E7D875-EFDE-4113-B60F-E867CB97E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527AC5-0D27-4635-88F9-90449F37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B556-2E40-4EEF-B2ED-777D88284C1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761457-517E-4C77-8F8F-0B7ACB2B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4CC095-8774-4622-9FFD-1F5ED0E6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0961B-EBBC-4EC2-93F6-336FC121D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3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57D6AA-D51B-4F0E-8DFB-0477CC4B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47903C-CB14-42B7-94A7-C131C9E85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6688CF-105C-4259-A00A-0A9CEA75B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B556-2E40-4EEF-B2ED-777D88284C18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43D206-8D22-4144-B427-B99786A00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D2958-CC87-488F-8258-5981EC199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0961B-EBBC-4EC2-93F6-336FC121D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29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743ED1F-5D70-46A1-9FC9-29925A9DC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113649D-EF5F-4C53-8704-779C07CA2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FDB1826-B21D-402E-84EB-189B44E1F54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A5F0009-1093-4C91-882F-7DE94001CFC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8CE9D7A-B8F8-4E9E-9768-8FC1F42B0D6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F1A9A2D-4DCD-4D9D-8919-8AB4FC5B9A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69115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华文细黑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华文细黑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华文细黑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华文细黑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华文细黑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华文细黑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华文细黑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CC"/>
            </a:gs>
            <a:gs pos="100000">
              <a:schemeClr val="bg2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2">
            <a:extLst>
              <a:ext uri="{FF2B5EF4-FFF2-40B4-BE49-F238E27FC236}">
                <a16:creationId xmlns:a16="http://schemas.microsoft.com/office/drawing/2014/main" id="{2E891569-142D-4A54-9127-57DB6C8FF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4" y="188914"/>
            <a:ext cx="768351" cy="719137"/>
          </a:xfrm>
          <a:prstGeom prst="moon">
            <a:avLst>
              <a:gd name="adj" fmla="val 500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path path="rect">
              <a:fillToRect r="100000" b="10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9" name="AutoShape 3">
            <a:extLst>
              <a:ext uri="{FF2B5EF4-FFF2-40B4-BE49-F238E27FC236}">
                <a16:creationId xmlns:a16="http://schemas.microsoft.com/office/drawing/2014/main" id="{818BEDD4-3299-45A0-8B4E-FE921514E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518" y="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0" name="AutoShape 4">
            <a:extLst>
              <a:ext uri="{FF2B5EF4-FFF2-40B4-BE49-F238E27FC236}">
                <a16:creationId xmlns:a16="http://schemas.microsoft.com/office/drawing/2014/main" id="{AD315F03-5D3E-4EDE-8AAA-27A9E2483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018" y="765176"/>
            <a:ext cx="527049" cy="333375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1" name="Rectangle 5">
            <a:extLst>
              <a:ext uri="{FF2B5EF4-FFF2-40B4-BE49-F238E27FC236}">
                <a16:creationId xmlns:a16="http://schemas.microsoft.com/office/drawing/2014/main" id="{D1888FC4-C4A3-4061-B9A0-D29504356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115889"/>
            <a:ext cx="10390716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2" name="Rectangle 6">
            <a:extLst>
              <a:ext uri="{FF2B5EF4-FFF2-40B4-BE49-F238E27FC236}">
                <a16:creationId xmlns:a16="http://schemas.microsoft.com/office/drawing/2014/main" id="{DE4122AA-4373-4757-A2D7-3B6F9B73F9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1" y="1268413"/>
            <a:ext cx="10657416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5719" name="Rectangle 7">
            <a:extLst>
              <a:ext uri="{FF2B5EF4-FFF2-40B4-BE49-F238E27FC236}">
                <a16:creationId xmlns:a16="http://schemas.microsoft.com/office/drawing/2014/main" id="{1EAEC06B-9212-45FE-9888-EDC08BA2BF1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20" name="Rectangle 8">
            <a:extLst>
              <a:ext uri="{FF2B5EF4-FFF2-40B4-BE49-F238E27FC236}">
                <a16:creationId xmlns:a16="http://schemas.microsoft.com/office/drawing/2014/main" id="{BAF1BC39-D5D5-4B09-9DA3-66D84DA7E25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21" name="Rectangle 9">
            <a:extLst>
              <a:ext uri="{FF2B5EF4-FFF2-40B4-BE49-F238E27FC236}">
                <a16:creationId xmlns:a16="http://schemas.microsoft.com/office/drawing/2014/main" id="{3ED022C4-DBFC-49B3-9A8B-6C199F85EC7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  <a:latin typeface="Tahoma" panose="020B0604030504040204" pitchFamily="34" charset="0"/>
              </a:defRPr>
            </a:lvl1pPr>
          </a:lstStyle>
          <a:p>
            <a:fld id="{7EB0EECA-EB8D-4CBF-98C9-8E72D545C67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40" name="Rectangle 17">
            <a:extLst>
              <a:ext uri="{FF2B5EF4-FFF2-40B4-BE49-F238E27FC236}">
                <a16:creationId xmlns:a16="http://schemas.microsoft.com/office/drawing/2014/main" id="{B3730CB7-540A-4798-A61C-D378C32B8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268" y="1268414"/>
            <a:ext cx="11231033" cy="5589587"/>
          </a:xfrm>
          <a:prstGeom prst="rect">
            <a:avLst/>
          </a:prstGeom>
          <a:noFill/>
          <a:ln w="69850">
            <a:solidFill>
              <a:srgbClr val="3366FF"/>
            </a:solidFill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1" name="Oval 18">
            <a:extLst>
              <a:ext uri="{FF2B5EF4-FFF2-40B4-BE49-F238E27FC236}">
                <a16:creationId xmlns:a16="http://schemas.microsoft.com/office/drawing/2014/main" id="{D3B637E4-474C-4B29-BCF1-699C66323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85" y="1196976"/>
            <a:ext cx="334433" cy="250825"/>
          </a:xfrm>
          <a:prstGeom prst="ellipse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2" name="AutoShape 19">
            <a:extLst>
              <a:ext uri="{FF2B5EF4-FFF2-40B4-BE49-F238E27FC236}">
                <a16:creationId xmlns:a16="http://schemas.microsoft.com/office/drawing/2014/main" id="{42907999-A3DF-46D5-B3FF-9A8F6810C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1" y="6381750"/>
            <a:ext cx="1056217" cy="4762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3" name="AutoShape 20">
            <a:extLst>
              <a:ext uri="{FF2B5EF4-FFF2-40B4-BE49-F238E27FC236}">
                <a16:creationId xmlns:a16="http://schemas.microsoft.com/office/drawing/2014/main" id="{47253541-F160-4CC1-9E97-1679C3984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4068" y="6237288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4" name="AutoShape 21">
            <a:extLst>
              <a:ext uri="{FF2B5EF4-FFF2-40B4-BE49-F238E27FC236}">
                <a16:creationId xmlns:a16="http://schemas.microsoft.com/office/drawing/2014/main" id="{7F944B45-AC94-4482-8EAE-7C1A92A73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9418" y="659765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5" name="AutoShape 22">
            <a:extLst>
              <a:ext uri="{FF2B5EF4-FFF2-40B4-BE49-F238E27FC236}">
                <a16:creationId xmlns:a16="http://schemas.microsoft.com/office/drawing/2014/main" id="{1193712E-B1EF-4BC0-9EB4-2F236FE7A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6768" y="0"/>
            <a:ext cx="385233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6" name="AutoShape 23">
            <a:extLst>
              <a:ext uri="{FF2B5EF4-FFF2-40B4-BE49-F238E27FC236}">
                <a16:creationId xmlns:a16="http://schemas.microsoft.com/office/drawing/2014/main" id="{46BE2F20-419A-4BBB-98B3-8FA22874B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8400" y="5661026"/>
            <a:ext cx="719667" cy="620713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7" name="AutoShape 24">
            <a:extLst>
              <a:ext uri="{FF2B5EF4-FFF2-40B4-BE49-F238E27FC236}">
                <a16:creationId xmlns:a16="http://schemas.microsoft.com/office/drawing/2014/main" id="{2A37A8B6-F9F0-4C31-A1E7-98AA1D823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7085" y="908050"/>
            <a:ext cx="383116" cy="62230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8" name="Rectangle 25">
            <a:extLst>
              <a:ext uri="{FF2B5EF4-FFF2-40B4-BE49-F238E27FC236}">
                <a16:creationId xmlns:a16="http://schemas.microsoft.com/office/drawing/2014/main" id="{707CFC94-4AC1-48BD-8068-843856C32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7" y="1054101"/>
            <a:ext cx="11279717" cy="142875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2C2C2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49" name="Freeform 3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69C5741-AC83-4CF1-95F4-B9C11066B9D6}"/>
              </a:ext>
            </a:extLst>
          </p:cNvPr>
          <p:cNvSpPr>
            <a:spLocks/>
          </p:cNvSpPr>
          <p:nvPr userDrawn="1"/>
        </p:nvSpPr>
        <p:spPr bwMode="auto">
          <a:xfrm>
            <a:off x="1678518" y="6394451"/>
            <a:ext cx="742949" cy="347663"/>
          </a:xfrm>
          <a:custGeom>
            <a:avLst/>
            <a:gdLst>
              <a:gd name="T0" fmla="*/ 2147483647 w 351"/>
              <a:gd name="T1" fmla="*/ 2147483647 h 219"/>
              <a:gd name="T2" fmla="*/ 2147483647 w 351"/>
              <a:gd name="T3" fmla="*/ 0 h 219"/>
              <a:gd name="T4" fmla="*/ 2147483647 w 351"/>
              <a:gd name="T5" fmla="*/ 2147483647 h 219"/>
              <a:gd name="T6" fmla="*/ 2147483647 w 351"/>
              <a:gd name="T7" fmla="*/ 2147483647 h 219"/>
              <a:gd name="T8" fmla="*/ 2147483647 w 351"/>
              <a:gd name="T9" fmla="*/ 2147483647 h 219"/>
              <a:gd name="T10" fmla="*/ 2147483647 w 351"/>
              <a:gd name="T11" fmla="*/ 2147483647 h 219"/>
              <a:gd name="T12" fmla="*/ 2147483647 w 351"/>
              <a:gd name="T13" fmla="*/ 2147483647 h 219"/>
              <a:gd name="T14" fmla="*/ 2147483647 w 351"/>
              <a:gd name="T15" fmla="*/ 2147483647 h 219"/>
              <a:gd name="T16" fmla="*/ 2147483647 w 351"/>
              <a:gd name="T17" fmla="*/ 2147483647 h 219"/>
              <a:gd name="T18" fmla="*/ 2147483647 w 351"/>
              <a:gd name="T19" fmla="*/ 2147483647 h 219"/>
              <a:gd name="T20" fmla="*/ 2147483647 w 351"/>
              <a:gd name="T21" fmla="*/ 2147483647 h 219"/>
              <a:gd name="T22" fmla="*/ 2147483647 w 351"/>
              <a:gd name="T23" fmla="*/ 2147483647 h 219"/>
              <a:gd name="T24" fmla="*/ 0 w 351"/>
              <a:gd name="T25" fmla="*/ 2147483647 h 219"/>
              <a:gd name="T26" fmla="*/ 2147483647 w 351"/>
              <a:gd name="T27" fmla="*/ 2147483647 h 219"/>
              <a:gd name="T28" fmla="*/ 2147483647 w 351"/>
              <a:gd name="T29" fmla="*/ 2147483647 h 219"/>
              <a:gd name="T30" fmla="*/ 2147483647 w 351"/>
              <a:gd name="T31" fmla="*/ 2147483647 h 219"/>
              <a:gd name="T32" fmla="*/ 2147483647 w 351"/>
              <a:gd name="T33" fmla="*/ 2147483647 h 219"/>
              <a:gd name="T34" fmla="*/ 2147483647 w 351"/>
              <a:gd name="T35" fmla="*/ 2147483647 h 219"/>
              <a:gd name="T36" fmla="*/ 2147483647 w 351"/>
              <a:gd name="T37" fmla="*/ 2147483647 h 219"/>
              <a:gd name="T38" fmla="*/ 2147483647 w 351"/>
              <a:gd name="T39" fmla="*/ 2147483647 h 219"/>
              <a:gd name="T40" fmla="*/ 2147483647 w 351"/>
              <a:gd name="T41" fmla="*/ 2147483647 h 219"/>
              <a:gd name="T42" fmla="*/ 2147483647 w 351"/>
              <a:gd name="T43" fmla="*/ 2147483647 h 219"/>
              <a:gd name="T44" fmla="*/ 2147483647 w 351"/>
              <a:gd name="T45" fmla="*/ 2147483647 h 219"/>
              <a:gd name="T46" fmla="*/ 2147483647 w 351"/>
              <a:gd name="T47" fmla="*/ 2147483647 h 2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1" h="219">
                <a:moveTo>
                  <a:pt x="350" y="1"/>
                </a:moveTo>
                <a:lnTo>
                  <a:pt x="101" y="0"/>
                </a:lnTo>
                <a:lnTo>
                  <a:pt x="81" y="2"/>
                </a:lnTo>
                <a:lnTo>
                  <a:pt x="67" y="6"/>
                </a:lnTo>
                <a:lnTo>
                  <a:pt x="51" y="15"/>
                </a:lnTo>
                <a:lnTo>
                  <a:pt x="38" y="25"/>
                </a:lnTo>
                <a:lnTo>
                  <a:pt x="28" y="35"/>
                </a:lnTo>
                <a:lnTo>
                  <a:pt x="19" y="48"/>
                </a:lnTo>
                <a:lnTo>
                  <a:pt x="12" y="59"/>
                </a:lnTo>
                <a:lnTo>
                  <a:pt x="6" y="73"/>
                </a:lnTo>
                <a:lnTo>
                  <a:pt x="1" y="89"/>
                </a:lnTo>
                <a:lnTo>
                  <a:pt x="1" y="99"/>
                </a:lnTo>
                <a:lnTo>
                  <a:pt x="0" y="119"/>
                </a:lnTo>
                <a:lnTo>
                  <a:pt x="2" y="136"/>
                </a:lnTo>
                <a:lnTo>
                  <a:pt x="9" y="150"/>
                </a:lnTo>
                <a:lnTo>
                  <a:pt x="15" y="164"/>
                </a:lnTo>
                <a:lnTo>
                  <a:pt x="24" y="176"/>
                </a:lnTo>
                <a:lnTo>
                  <a:pt x="33" y="189"/>
                </a:lnTo>
                <a:lnTo>
                  <a:pt x="46" y="198"/>
                </a:lnTo>
                <a:lnTo>
                  <a:pt x="59" y="207"/>
                </a:lnTo>
                <a:lnTo>
                  <a:pt x="72" y="212"/>
                </a:lnTo>
                <a:lnTo>
                  <a:pt x="90" y="218"/>
                </a:lnTo>
                <a:lnTo>
                  <a:pt x="350" y="218"/>
                </a:lnTo>
                <a:lnTo>
                  <a:pt x="350" y="1"/>
                </a:lnTo>
              </a:path>
            </a:pathLst>
          </a:custGeom>
          <a:gradFill rotWithShape="0">
            <a:gsLst>
              <a:gs pos="0">
                <a:srgbClr val="CCCC00"/>
              </a:gs>
              <a:gs pos="100000">
                <a:srgbClr val="5E5E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50" name="Freeform 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1A6EF8-0FB5-4960-9D69-777A0919806B}"/>
              </a:ext>
            </a:extLst>
          </p:cNvPr>
          <p:cNvSpPr>
            <a:spLocks/>
          </p:cNvSpPr>
          <p:nvPr userDrawn="1"/>
        </p:nvSpPr>
        <p:spPr bwMode="auto">
          <a:xfrm>
            <a:off x="2925234" y="6394451"/>
            <a:ext cx="742951" cy="347663"/>
          </a:xfrm>
          <a:custGeom>
            <a:avLst/>
            <a:gdLst>
              <a:gd name="T0" fmla="*/ 0 w 351"/>
              <a:gd name="T1" fmla="*/ 2147483647 h 219"/>
              <a:gd name="T2" fmla="*/ 2147483647 w 351"/>
              <a:gd name="T3" fmla="*/ 0 h 219"/>
              <a:gd name="T4" fmla="*/ 2147483647 w 351"/>
              <a:gd name="T5" fmla="*/ 2147483647 h 219"/>
              <a:gd name="T6" fmla="*/ 2147483647 w 351"/>
              <a:gd name="T7" fmla="*/ 2147483647 h 219"/>
              <a:gd name="T8" fmla="*/ 2147483647 w 351"/>
              <a:gd name="T9" fmla="*/ 2147483647 h 219"/>
              <a:gd name="T10" fmla="*/ 2147483647 w 351"/>
              <a:gd name="T11" fmla="*/ 2147483647 h 219"/>
              <a:gd name="T12" fmla="*/ 2147483647 w 351"/>
              <a:gd name="T13" fmla="*/ 2147483647 h 219"/>
              <a:gd name="T14" fmla="*/ 2147483647 w 351"/>
              <a:gd name="T15" fmla="*/ 2147483647 h 219"/>
              <a:gd name="T16" fmla="*/ 2147483647 w 351"/>
              <a:gd name="T17" fmla="*/ 2147483647 h 219"/>
              <a:gd name="T18" fmla="*/ 2147483647 w 351"/>
              <a:gd name="T19" fmla="*/ 2147483647 h 219"/>
              <a:gd name="T20" fmla="*/ 2147483647 w 351"/>
              <a:gd name="T21" fmla="*/ 2147483647 h 219"/>
              <a:gd name="T22" fmla="*/ 2147483647 w 351"/>
              <a:gd name="T23" fmla="*/ 2147483647 h 219"/>
              <a:gd name="T24" fmla="*/ 2147483647 w 351"/>
              <a:gd name="T25" fmla="*/ 2147483647 h 219"/>
              <a:gd name="T26" fmla="*/ 2147483647 w 351"/>
              <a:gd name="T27" fmla="*/ 2147483647 h 219"/>
              <a:gd name="T28" fmla="*/ 2147483647 w 351"/>
              <a:gd name="T29" fmla="*/ 2147483647 h 219"/>
              <a:gd name="T30" fmla="*/ 2147483647 w 351"/>
              <a:gd name="T31" fmla="*/ 2147483647 h 219"/>
              <a:gd name="T32" fmla="*/ 2147483647 w 351"/>
              <a:gd name="T33" fmla="*/ 2147483647 h 219"/>
              <a:gd name="T34" fmla="*/ 2147483647 w 351"/>
              <a:gd name="T35" fmla="*/ 2147483647 h 219"/>
              <a:gd name="T36" fmla="*/ 2147483647 w 351"/>
              <a:gd name="T37" fmla="*/ 2147483647 h 219"/>
              <a:gd name="T38" fmla="*/ 2147483647 w 351"/>
              <a:gd name="T39" fmla="*/ 2147483647 h 219"/>
              <a:gd name="T40" fmla="*/ 2147483647 w 351"/>
              <a:gd name="T41" fmla="*/ 2147483647 h 219"/>
              <a:gd name="T42" fmla="*/ 2147483647 w 351"/>
              <a:gd name="T43" fmla="*/ 2147483647 h 219"/>
              <a:gd name="T44" fmla="*/ 0 w 351"/>
              <a:gd name="T45" fmla="*/ 2147483647 h 219"/>
              <a:gd name="T46" fmla="*/ 0 w 351"/>
              <a:gd name="T47" fmla="*/ 2147483647 h 2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51" h="219">
                <a:moveTo>
                  <a:pt x="0" y="1"/>
                </a:moveTo>
                <a:lnTo>
                  <a:pt x="249" y="0"/>
                </a:lnTo>
                <a:lnTo>
                  <a:pt x="268" y="3"/>
                </a:lnTo>
                <a:lnTo>
                  <a:pt x="283" y="6"/>
                </a:lnTo>
                <a:lnTo>
                  <a:pt x="298" y="16"/>
                </a:lnTo>
                <a:lnTo>
                  <a:pt x="311" y="26"/>
                </a:lnTo>
                <a:lnTo>
                  <a:pt x="321" y="35"/>
                </a:lnTo>
                <a:lnTo>
                  <a:pt x="331" y="48"/>
                </a:lnTo>
                <a:lnTo>
                  <a:pt x="337" y="60"/>
                </a:lnTo>
                <a:lnTo>
                  <a:pt x="344" y="74"/>
                </a:lnTo>
                <a:lnTo>
                  <a:pt x="349" y="90"/>
                </a:lnTo>
                <a:lnTo>
                  <a:pt x="349" y="100"/>
                </a:lnTo>
                <a:lnTo>
                  <a:pt x="350" y="119"/>
                </a:lnTo>
                <a:lnTo>
                  <a:pt x="347" y="136"/>
                </a:lnTo>
                <a:lnTo>
                  <a:pt x="341" y="151"/>
                </a:lnTo>
                <a:lnTo>
                  <a:pt x="334" y="165"/>
                </a:lnTo>
                <a:lnTo>
                  <a:pt x="325" y="176"/>
                </a:lnTo>
                <a:lnTo>
                  <a:pt x="316" y="189"/>
                </a:lnTo>
                <a:lnTo>
                  <a:pt x="303" y="199"/>
                </a:lnTo>
                <a:lnTo>
                  <a:pt x="290" y="208"/>
                </a:lnTo>
                <a:lnTo>
                  <a:pt x="277" y="213"/>
                </a:lnTo>
                <a:lnTo>
                  <a:pt x="259" y="218"/>
                </a:lnTo>
                <a:lnTo>
                  <a:pt x="0" y="218"/>
                </a:lnTo>
                <a:lnTo>
                  <a:pt x="0" y="1"/>
                </a:lnTo>
              </a:path>
            </a:pathLst>
          </a:custGeom>
          <a:gradFill rotWithShape="0">
            <a:gsLst>
              <a:gs pos="0">
                <a:srgbClr val="CCCC00"/>
              </a:gs>
              <a:gs pos="100000">
                <a:srgbClr val="5E5E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41695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  <a:ea typeface="幼圆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  <a:ea typeface="幼圆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SzPct val="60000"/>
        <a:buFont typeface="Wingdings" panose="05000000000000000000" pitchFamily="2" charset="2"/>
        <a:buChar char="n"/>
        <a:defRPr sz="32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1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FFCC"/>
        </a:buClr>
        <a:buSzPct val="50000"/>
        <a:buFont typeface="Wingdings" panose="05000000000000000000" pitchFamily="2" charset="2"/>
        <a:buChar char="n"/>
        <a:defRPr sz="2400" b="1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b="1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1E66A3C-55D7-4906-A4F5-C065F85E1A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DJ6</a:t>
            </a:r>
            <a:r>
              <a:rPr lang="zh-CN" altLang="en-US"/>
              <a:t>光学经纬仪的认识与使用及测回法观测水平角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567B42A-F34E-4875-9F70-03B447F536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实习三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实验指导书：</a:t>
            </a:r>
            <a:r>
              <a:rPr lang="en-US" altLang="zh-CN"/>
              <a:t>P22-27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72FE844-CD8E-4DF2-929C-3BFB20708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目的 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FFF2B9A-B928-4225-937F-3167BEF8B8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）认识</a:t>
            </a:r>
            <a:r>
              <a:rPr lang="en-US" altLang="zh-CN"/>
              <a:t>DJ6</a:t>
            </a:r>
            <a:r>
              <a:rPr lang="zh-CN" altLang="en-US"/>
              <a:t>光学经纬仪的基本结构及主要部件的名称和作用。</a:t>
            </a:r>
          </a:p>
          <a:p>
            <a:pPr lvl="1" eaLnBrk="1" hangingPunct="1"/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）掌握</a:t>
            </a:r>
            <a:r>
              <a:rPr lang="en-US" altLang="zh-CN"/>
              <a:t>DJ6</a:t>
            </a:r>
            <a:r>
              <a:rPr lang="zh-CN" altLang="en-US"/>
              <a:t>光学经纬仪的基本操作</a:t>
            </a:r>
            <a:r>
              <a:rPr lang="en-US" altLang="zh-CN"/>
              <a:t>(</a:t>
            </a:r>
            <a:r>
              <a:rPr lang="zh-CN" altLang="en-US"/>
              <a:t>对中、整平、度盘的配置</a:t>
            </a:r>
            <a:r>
              <a:rPr lang="en-US" altLang="zh-CN"/>
              <a:t>)</a:t>
            </a:r>
            <a:r>
              <a:rPr lang="zh-CN" altLang="en-US"/>
              <a:t>和读数方法。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）掌握用</a:t>
            </a:r>
            <a:r>
              <a:rPr lang="en-US" altLang="zh-CN"/>
              <a:t>DJ6</a:t>
            </a:r>
            <a:r>
              <a:rPr lang="zh-CN" altLang="en-US"/>
              <a:t>光学经纬仪按方测回法观测水平角的方法及记录、计算方法，了解各项限差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01106ED-FB9A-4CB2-8D7C-85CEC32610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仪器及用具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5398813-897C-4EC7-B74B-F869A6D27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DJ6</a:t>
            </a:r>
            <a:r>
              <a:rPr lang="zh-CN" altLang="en-US"/>
              <a:t>光学经纬仪 </a:t>
            </a:r>
          </a:p>
        </p:txBody>
      </p:sp>
      <p:pic>
        <p:nvPicPr>
          <p:cNvPr id="33796" name="Picture 4" descr="DSCF0090">
            <a:extLst>
              <a:ext uri="{FF2B5EF4-FFF2-40B4-BE49-F238E27FC236}">
                <a16:creationId xmlns:a16="http://schemas.microsoft.com/office/drawing/2014/main" id="{D729651C-EEE3-47B3-A5D5-CA94CF44B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09800"/>
            <a:ext cx="5976938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8C3F239-E671-422E-9FFA-752D4FBFD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实习步骤 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8931455-5D8F-4505-813C-1EDAEFBB1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/>
              <a:t>认识</a:t>
            </a:r>
            <a:r>
              <a:rPr lang="en-US" altLang="zh-CN"/>
              <a:t>DJ6</a:t>
            </a:r>
            <a:r>
              <a:rPr lang="zh-CN" altLang="en-US"/>
              <a:t>光学经纬仪的</a:t>
            </a:r>
            <a:r>
              <a:rPr lang="zh-CN" altLang="en-US">
                <a:solidFill>
                  <a:schemeClr val="accent2"/>
                </a:solidFill>
              </a:rPr>
              <a:t>各操作部件</a:t>
            </a:r>
            <a:r>
              <a:rPr lang="zh-CN" altLang="en-US"/>
              <a:t>，掌握使用方法。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/>
              <a:t>在一个指定点上，练习用光学对中器</a:t>
            </a:r>
            <a:r>
              <a:rPr lang="zh-CN" altLang="en-US">
                <a:solidFill>
                  <a:schemeClr val="accent2"/>
                </a:solidFill>
              </a:rPr>
              <a:t>对中、整平</a:t>
            </a:r>
            <a:r>
              <a:rPr lang="zh-CN" altLang="en-US"/>
              <a:t>经纬仪的方法。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/>
              <a:t>练习用望远镜</a:t>
            </a:r>
            <a:r>
              <a:rPr lang="zh-CN" altLang="en-US">
                <a:solidFill>
                  <a:schemeClr val="accent2"/>
                </a:solidFill>
              </a:rPr>
              <a:t>精确瞄准目标</a:t>
            </a:r>
            <a:r>
              <a:rPr lang="zh-CN" altLang="en-US"/>
              <a:t>。掌握正确调焦方法，消除视差。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/>
              <a:t>学会</a:t>
            </a:r>
            <a:r>
              <a:rPr lang="en-US" altLang="zh-CN"/>
              <a:t>DJ6</a:t>
            </a:r>
            <a:r>
              <a:rPr lang="zh-CN" altLang="en-US"/>
              <a:t>光学经纬仪的</a:t>
            </a:r>
            <a:r>
              <a:rPr lang="zh-CN" altLang="en-US">
                <a:solidFill>
                  <a:schemeClr val="accent2"/>
                </a:solidFill>
              </a:rPr>
              <a:t>读数方法</a:t>
            </a:r>
            <a:r>
              <a:rPr lang="zh-CN" altLang="en-US"/>
              <a:t>。读数记录于</a:t>
            </a:r>
            <a:r>
              <a:rPr lang="zh-CN" altLang="en-US">
                <a:latin typeface="华文细黑" panose="02010600040101010101" pitchFamily="2" charset="-122"/>
              </a:rPr>
              <a:t>“</a:t>
            </a:r>
            <a:r>
              <a:rPr lang="zh-CN" altLang="en-US"/>
              <a:t>读数记录表</a:t>
            </a:r>
            <a:r>
              <a:rPr lang="zh-CN" altLang="en-US">
                <a:latin typeface="华文细黑" panose="02010600040101010101" pitchFamily="2" charset="-122"/>
              </a:rPr>
              <a:t>”</a:t>
            </a:r>
            <a:r>
              <a:rPr lang="zh-CN" altLang="en-US"/>
              <a:t>中。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zh-CN" altLang="en-US"/>
              <a:t>练习</a:t>
            </a:r>
            <a:r>
              <a:rPr lang="zh-CN" altLang="en-US">
                <a:solidFill>
                  <a:schemeClr val="accent2"/>
                </a:solidFill>
              </a:rPr>
              <a:t>配置水平度盘</a:t>
            </a:r>
            <a:r>
              <a:rPr lang="zh-CN" altLang="en-US"/>
              <a:t>的方法。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1">
            <a:extLst>
              <a:ext uri="{FF2B5EF4-FFF2-40B4-BE49-F238E27FC236}">
                <a16:creationId xmlns:a16="http://schemas.microsoft.com/office/drawing/2014/main" id="{2D9CAEBF-F63B-453B-BC52-F459050CA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660066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FF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35843" name="Group 52">
            <a:extLst>
              <a:ext uri="{FF2B5EF4-FFF2-40B4-BE49-F238E27FC236}">
                <a16:creationId xmlns:a16="http://schemas.microsoft.com/office/drawing/2014/main" id="{73C14AC7-DDC0-4EF6-A9AA-7F0ACB09E218}"/>
              </a:ext>
            </a:extLst>
          </p:cNvPr>
          <p:cNvGrpSpPr>
            <a:grpSpLocks/>
          </p:cNvGrpSpPr>
          <p:nvPr/>
        </p:nvGrpSpPr>
        <p:grpSpPr bwMode="auto">
          <a:xfrm>
            <a:off x="7685089" y="1316039"/>
            <a:ext cx="2859087" cy="3265487"/>
            <a:chOff x="3881" y="360"/>
            <a:chExt cx="1801" cy="2057"/>
          </a:xfrm>
        </p:grpSpPr>
        <p:sp>
          <p:nvSpPr>
            <p:cNvPr id="35882" name="Line 2">
              <a:extLst>
                <a:ext uri="{FF2B5EF4-FFF2-40B4-BE49-F238E27FC236}">
                  <a16:creationId xmlns:a16="http://schemas.microsoft.com/office/drawing/2014/main" id="{71328FB4-DD07-462F-ADFB-052575529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8" y="970"/>
              <a:ext cx="739" cy="116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83" name="Line 3">
              <a:extLst>
                <a:ext uri="{FF2B5EF4-FFF2-40B4-BE49-F238E27FC236}">
                  <a16:creationId xmlns:a16="http://schemas.microsoft.com/office/drawing/2014/main" id="{FC410EC7-92AF-44A6-887C-420C3D1802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1" y="990"/>
              <a:ext cx="765" cy="1139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84" name="Freeform 4">
              <a:extLst>
                <a:ext uri="{FF2B5EF4-FFF2-40B4-BE49-F238E27FC236}">
                  <a16:creationId xmlns:a16="http://schemas.microsoft.com/office/drawing/2014/main" id="{81555A92-EB84-47DA-8128-ED91665B8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" y="1905"/>
              <a:ext cx="235" cy="61"/>
            </a:xfrm>
            <a:custGeom>
              <a:avLst/>
              <a:gdLst>
                <a:gd name="T0" fmla="*/ 0 w 588"/>
                <a:gd name="T1" fmla="*/ 10 h 153"/>
                <a:gd name="T2" fmla="*/ 5 w 588"/>
                <a:gd name="T3" fmla="*/ 5 h 153"/>
                <a:gd name="T4" fmla="*/ 11 w 588"/>
                <a:gd name="T5" fmla="*/ 2 h 153"/>
                <a:gd name="T6" fmla="*/ 18 w 588"/>
                <a:gd name="T7" fmla="*/ 0 h 153"/>
                <a:gd name="T8" fmla="*/ 22 w 588"/>
                <a:gd name="T9" fmla="*/ 0 h 153"/>
                <a:gd name="T10" fmla="*/ 29 w 588"/>
                <a:gd name="T11" fmla="*/ 2 h 153"/>
                <a:gd name="T12" fmla="*/ 34 w 588"/>
                <a:gd name="T13" fmla="*/ 5 h 153"/>
                <a:gd name="T14" fmla="*/ 38 w 588"/>
                <a:gd name="T15" fmla="*/ 8 h 1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88" h="153">
                  <a:moveTo>
                    <a:pt x="0" y="153"/>
                  </a:moveTo>
                  <a:cubicBezTo>
                    <a:pt x="26" y="124"/>
                    <a:pt x="52" y="96"/>
                    <a:pt x="81" y="75"/>
                  </a:cubicBezTo>
                  <a:cubicBezTo>
                    <a:pt x="110" y="54"/>
                    <a:pt x="145" y="36"/>
                    <a:pt x="177" y="24"/>
                  </a:cubicBezTo>
                  <a:cubicBezTo>
                    <a:pt x="209" y="12"/>
                    <a:pt x="244" y="6"/>
                    <a:pt x="273" y="3"/>
                  </a:cubicBezTo>
                  <a:cubicBezTo>
                    <a:pt x="302" y="0"/>
                    <a:pt x="324" y="1"/>
                    <a:pt x="354" y="6"/>
                  </a:cubicBezTo>
                  <a:cubicBezTo>
                    <a:pt x="384" y="11"/>
                    <a:pt x="425" y="24"/>
                    <a:pt x="453" y="36"/>
                  </a:cubicBezTo>
                  <a:cubicBezTo>
                    <a:pt x="481" y="48"/>
                    <a:pt x="503" y="62"/>
                    <a:pt x="525" y="78"/>
                  </a:cubicBezTo>
                  <a:cubicBezTo>
                    <a:pt x="547" y="94"/>
                    <a:pt x="575" y="121"/>
                    <a:pt x="588" y="132"/>
                  </a:cubicBezTo>
                </a:path>
              </a:pathLst>
            </a:custGeom>
            <a:noFill/>
            <a:ln w="38100" cmpd="sng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85" name="Oval 5">
              <a:extLst>
                <a:ext uri="{FF2B5EF4-FFF2-40B4-BE49-F238E27FC236}">
                  <a16:creationId xmlns:a16="http://schemas.microsoft.com/office/drawing/2014/main" id="{9A9CE65A-52B5-4D05-85DA-405D8CAF8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0" y="2111"/>
              <a:ext cx="34" cy="37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660066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FFCC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886" name="Oval 6">
              <a:extLst>
                <a:ext uri="{FF2B5EF4-FFF2-40B4-BE49-F238E27FC236}">
                  <a16:creationId xmlns:a16="http://schemas.microsoft.com/office/drawing/2014/main" id="{F42E2B2A-893C-4BD0-A7C1-5E8B5B485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1" y="950"/>
              <a:ext cx="34" cy="37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660066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FFCC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887" name="Oval 7">
              <a:extLst>
                <a:ext uri="{FF2B5EF4-FFF2-40B4-BE49-F238E27FC236}">
                  <a16:creationId xmlns:a16="http://schemas.microsoft.com/office/drawing/2014/main" id="{8225C085-4556-4CA3-85EF-DDEFD446D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4" y="982"/>
              <a:ext cx="33" cy="37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660066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FFCC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888" name="Rectangle 8">
              <a:extLst>
                <a:ext uri="{FF2B5EF4-FFF2-40B4-BE49-F238E27FC236}">
                  <a16:creationId xmlns:a16="http://schemas.microsoft.com/office/drawing/2014/main" id="{B6820FD6-A3C3-4D96-9603-B36F018B5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" y="68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660066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FFCC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5889" name="Rectangle 9">
              <a:extLst>
                <a:ext uri="{FF2B5EF4-FFF2-40B4-BE49-F238E27FC236}">
                  <a16:creationId xmlns:a16="http://schemas.microsoft.com/office/drawing/2014/main" id="{08B8CED6-574F-44B5-9505-BA92837BD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8" y="69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660066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FFCC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5890" name="Rectangle 10">
              <a:extLst>
                <a:ext uri="{FF2B5EF4-FFF2-40B4-BE49-F238E27FC236}">
                  <a16:creationId xmlns:a16="http://schemas.microsoft.com/office/drawing/2014/main" id="{9B7158FB-5DC2-41E1-931C-D0C832A49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2" y="212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660066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FFCC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35891" name="Rectangle 11">
              <a:extLst>
                <a:ext uri="{FF2B5EF4-FFF2-40B4-BE49-F238E27FC236}">
                  <a16:creationId xmlns:a16="http://schemas.microsoft.com/office/drawing/2014/main" id="{6BAAEAB4-0882-41B1-A7C0-4823EFFE8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1" y="360"/>
              <a:ext cx="6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660066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FFCC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sz="20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第</a:t>
              </a:r>
              <a:r>
                <a:rPr kumimoji="1" lang="en-US" altLang="zh-CN" sz="20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zh-CN" altLang="en-US" sz="20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方向</a:t>
              </a:r>
              <a:endParaRPr kumimoji="1" lang="zh-CN" altLang="en-US" sz="2400" b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92" name="Rectangle 12">
              <a:extLst>
                <a:ext uri="{FF2B5EF4-FFF2-40B4-BE49-F238E27FC236}">
                  <a16:creationId xmlns:a16="http://schemas.microsoft.com/office/drawing/2014/main" id="{031F4A86-AF82-4770-B244-83AB279A8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" y="360"/>
              <a:ext cx="6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660066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FFCC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sz="20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第</a:t>
              </a:r>
              <a:r>
                <a:rPr kumimoji="1" lang="en-US" altLang="zh-CN" sz="20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zh-CN" altLang="en-US" sz="20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方向</a:t>
              </a:r>
            </a:p>
          </p:txBody>
        </p:sp>
        <p:sp>
          <p:nvSpPr>
            <p:cNvPr id="35893" name="Rectangle 13">
              <a:extLst>
                <a:ext uri="{FF2B5EF4-FFF2-40B4-BE49-F238E27FC236}">
                  <a16:creationId xmlns:a16="http://schemas.microsoft.com/office/drawing/2014/main" id="{0E230B1F-6F78-4CF6-98B7-77BCF412F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2131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660066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FFCC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sz="20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测站</a:t>
              </a:r>
            </a:p>
          </p:txBody>
        </p:sp>
        <p:sp>
          <p:nvSpPr>
            <p:cNvPr id="35894" name="Rectangle 14">
              <a:extLst>
                <a:ext uri="{FF2B5EF4-FFF2-40B4-BE49-F238E27FC236}">
                  <a16:creationId xmlns:a16="http://schemas.microsoft.com/office/drawing/2014/main" id="{A7B60D99-2169-44B9-930C-A085FE927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1575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660066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FFFFCC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sz="2800" b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</a:t>
              </a:r>
            </a:p>
          </p:txBody>
        </p:sp>
      </p:grpSp>
      <p:sp>
        <p:nvSpPr>
          <p:cNvPr id="233487" name="Rectangle 15">
            <a:extLst>
              <a:ext uri="{FF2B5EF4-FFF2-40B4-BE49-F238E27FC236}">
                <a16:creationId xmlns:a16="http://schemas.microsoft.com/office/drawing/2014/main" id="{8D11BDCD-8F3A-4BB1-B8F6-67BC4389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775" y="4946651"/>
            <a:ext cx="9340850" cy="135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660066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FFCC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2600" b="0">
                <a:solidFill>
                  <a:srgbClr val="99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Marlett" pitchFamily="2" charset="2"/>
              </a:rPr>
              <a:t></a:t>
            </a:r>
            <a:r>
              <a:rPr kumimoji="1" lang="zh-CN" altLang="en-US" sz="2800" b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CommercialPi BT" panose="05020102010206080802" pitchFamily="18" charset="2"/>
              </a:rPr>
              <a:t>起始方向第一个读数应调成</a:t>
            </a:r>
            <a:r>
              <a:rPr kumimoji="1" lang="en-US" altLang="zh-CN" sz="280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CommercialPi BT" panose="05020102010206080802" pitchFamily="18" charset="2"/>
              </a:rPr>
              <a:t>0</a:t>
            </a:r>
            <a:r>
              <a:rPr kumimoji="1" lang="zh-CN" altLang="en-US" sz="280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CommercialPi BT" panose="05020102010206080802" pitchFamily="18" charset="2"/>
              </a:rPr>
              <a:t>度或</a:t>
            </a:r>
            <a:r>
              <a:rPr kumimoji="1" lang="en-US" altLang="zh-CN" sz="280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CommercialPi BT" panose="05020102010206080802" pitchFamily="18" charset="2"/>
              </a:rPr>
              <a:t>180</a:t>
            </a:r>
            <a:r>
              <a:rPr kumimoji="1" lang="zh-CN" altLang="en-US" sz="280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CommercialPi BT" panose="05020102010206080802" pitchFamily="18" charset="2"/>
              </a:rPr>
              <a:t>度</a:t>
            </a:r>
            <a:r>
              <a:rPr kumimoji="1" lang="en-US" altLang="zh-CN" sz="280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CommercialPi BT" panose="05020102010206080802" pitchFamily="18" charset="2"/>
              </a:rPr>
              <a:t>/N(N</a:t>
            </a:r>
            <a:r>
              <a:rPr kumimoji="1" lang="zh-CN" altLang="en-US" sz="280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CommercialPi BT" panose="05020102010206080802" pitchFamily="18" charset="2"/>
              </a:rPr>
              <a:t>为测回数</a:t>
            </a:r>
            <a:r>
              <a:rPr kumimoji="1" lang="en-US" altLang="zh-CN" sz="280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CommercialPi BT" panose="05020102010206080802" pitchFamily="18" charset="2"/>
              </a:rPr>
              <a:t>)</a:t>
            </a:r>
            <a:r>
              <a:rPr kumimoji="1" lang="zh-CN" altLang="en-US" sz="2800" b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CommercialPi BT" panose="05020102010206080802" pitchFamily="18" charset="2"/>
              </a:rPr>
              <a:t>；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600" b="0">
                <a:solidFill>
                  <a:srgbClr val="99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Marlett" pitchFamily="2" charset="2"/>
              </a:rPr>
              <a:t></a:t>
            </a:r>
            <a:r>
              <a:rPr kumimoji="1" lang="zh-CN" altLang="en-US" sz="2800" b="0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CommercialPi BT" panose="05020102010206080802" pitchFamily="18" charset="2"/>
              </a:rPr>
              <a:t>分、秒数写足二位；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2600" b="0">
                <a:solidFill>
                  <a:srgbClr val="99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Marlett" pitchFamily="2" charset="2"/>
              </a:rPr>
              <a:t></a:t>
            </a:r>
            <a:endParaRPr kumimoji="1" lang="zh-CN" altLang="en-US" sz="2800" b="0">
              <a:solidFill>
                <a:srgbClr val="FFFFFF"/>
              </a:solidFill>
              <a:latin typeface="幼圆" panose="02010509060101010101" pitchFamily="49" charset="-122"/>
              <a:ea typeface="幼圆" panose="02010509060101010101" pitchFamily="49" charset="-122"/>
              <a:sym typeface="CommercialPi BT" panose="05020102010206080802" pitchFamily="18" charset="2"/>
            </a:endParaRPr>
          </a:p>
        </p:txBody>
      </p:sp>
      <p:graphicFrame>
        <p:nvGraphicFramePr>
          <p:cNvPr id="233530" name="Group 58">
            <a:extLst>
              <a:ext uri="{FF2B5EF4-FFF2-40B4-BE49-F238E27FC236}">
                <a16:creationId xmlns:a16="http://schemas.microsoft.com/office/drawing/2014/main" id="{3D5A7968-D294-4AB8-A640-5CA153F4E216}"/>
              </a:ext>
            </a:extLst>
          </p:cNvPr>
          <p:cNvGraphicFramePr>
            <a:graphicFrameLocks noGrp="1"/>
          </p:cNvGraphicFramePr>
          <p:nvPr/>
        </p:nvGraphicFramePr>
        <p:xfrm>
          <a:off x="1982789" y="1700213"/>
          <a:ext cx="5811837" cy="2747971"/>
        </p:xfrm>
        <a:graphic>
          <a:graphicData uri="http://schemas.openxmlformats.org/drawingml/2006/table">
            <a:tbl>
              <a:tblPr/>
              <a:tblGrid>
                <a:gridCol w="54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0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测站</a:t>
                      </a:r>
                    </a:p>
                  </a:txBody>
                  <a:tcPr marT="45712" marB="4571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位置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</a:endParaRPr>
                    </a:p>
                  </a:txBody>
                  <a:tcPr marT="45712" marB="4571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目标</a:t>
                      </a:r>
                    </a:p>
                  </a:txBody>
                  <a:tcPr marT="45712" marB="4571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水平度盘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读    数</a:t>
                      </a:r>
                    </a:p>
                  </a:txBody>
                  <a:tcPr marT="45712" marB="4571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半测回角</a:t>
                      </a:r>
                    </a:p>
                  </a:txBody>
                  <a:tcPr marT="45712" marB="4571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一测回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平均角</a:t>
                      </a:r>
                    </a:p>
                  </a:txBody>
                  <a:tcPr marT="45712" marB="4571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1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华文细黑" pitchFamily="2" charset="-122"/>
                        </a:rPr>
                        <a:t>O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华文细黑" pitchFamily="2" charset="-122"/>
                      </a:endParaRPr>
                    </a:p>
                  </a:txBody>
                  <a:tcPr marT="45712" marB="4571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华文细黑" pitchFamily="2" charset="-122"/>
                        </a:rPr>
                        <a:t>左</a:t>
                      </a:r>
                    </a:p>
                  </a:txBody>
                  <a:tcPr marT="45712" marB="4571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华文细黑" pitchFamily="2" charset="-122"/>
                        </a:rPr>
                        <a:t>A</a:t>
                      </a:r>
                    </a:p>
                  </a:txBody>
                  <a:tcPr marT="45712" marB="4571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华文细黑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华文细黑" pitchFamily="2" charset="-122"/>
                          <a:sym typeface="Symbol" pitchFamily="18" charset="2"/>
                        </a:rPr>
                        <a:t>0418</a:t>
                      </a:r>
                    </a:p>
                  </a:txBody>
                  <a:tcPr marT="45712" marB="4571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华文细黑" pitchFamily="2" charset="-122"/>
                        </a:rPr>
                        <a:t>74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华文细黑" pitchFamily="2" charset="-122"/>
                          <a:sym typeface="Symbol" pitchFamily="18" charset="2"/>
                        </a:rPr>
                        <a:t>1924</a:t>
                      </a:r>
                    </a:p>
                  </a:txBody>
                  <a:tcPr marT="45712" marB="4571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华文细黑" pitchFamily="2" charset="-122"/>
                        </a:rPr>
                        <a:t>74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华文细黑" pitchFamily="2" charset="-122"/>
                          <a:sym typeface="Symbol" pitchFamily="18" charset="2"/>
                        </a:rPr>
                        <a:t>1915</a:t>
                      </a:r>
                    </a:p>
                  </a:txBody>
                  <a:tcPr marT="45712" marB="4571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1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华文细黑" pitchFamily="2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华文细黑" pitchFamily="2" charset="-122"/>
                      </a:endParaRPr>
                    </a:p>
                  </a:txBody>
                  <a:tcPr marT="45712" marB="4571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华文细黑" pitchFamily="2" charset="-122"/>
                        </a:rPr>
                        <a:t>74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华文细黑" pitchFamily="2" charset="-122"/>
                          <a:sym typeface="Symbol" pitchFamily="18" charset="2"/>
                        </a:rPr>
                        <a:t>2342</a:t>
                      </a:r>
                    </a:p>
                  </a:txBody>
                  <a:tcPr marT="45712" marB="4571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16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华文细黑" pitchFamily="2" charset="-122"/>
                        </a:rPr>
                        <a:t>右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华文细黑" pitchFamily="2" charset="-122"/>
                      </a:endParaRPr>
                    </a:p>
                  </a:txBody>
                  <a:tcPr marT="45712" marB="4571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华文细黑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华文细黑" pitchFamily="2" charset="-122"/>
                      </a:endParaRPr>
                    </a:p>
                  </a:txBody>
                  <a:tcPr marT="45712" marB="4571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华文细黑" pitchFamily="2" charset="-122"/>
                          <a:sym typeface="Symbol" pitchFamily="18" charset="2"/>
                        </a:rPr>
                        <a:t>1800500</a:t>
                      </a:r>
                    </a:p>
                  </a:txBody>
                  <a:tcPr marT="45712" marB="4571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华文细黑" pitchFamily="2" charset="-122"/>
                        </a:rPr>
                        <a:t>74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华文细黑" pitchFamily="2" charset="-122"/>
                          <a:sym typeface="Symbol" pitchFamily="18" charset="2"/>
                        </a:rPr>
                        <a:t>1906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华文细黑" pitchFamily="2" charset="-122"/>
                      </a:endParaRPr>
                    </a:p>
                  </a:txBody>
                  <a:tcPr marT="45712" marB="4571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华文细黑" pitchFamily="2" charset="-122"/>
                        </a:rPr>
                        <a:t>B</a:t>
                      </a:r>
                    </a:p>
                  </a:txBody>
                  <a:tcPr marT="45712" marB="4571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华文细黑" pitchFamily="2" charset="-122"/>
                          <a:sym typeface="Symbol" pitchFamily="18" charset="2"/>
                        </a:rPr>
                        <a:t>2542406</a:t>
                      </a:r>
                    </a:p>
                  </a:txBody>
                  <a:tcPr marT="45712" marB="4571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879" name="Rectangle 53">
            <a:extLst>
              <a:ext uri="{FF2B5EF4-FFF2-40B4-BE49-F238E27FC236}">
                <a16:creationId xmlns:a16="http://schemas.microsoft.com/office/drawing/2014/main" id="{CD444CAC-23A9-4061-8487-70C72E862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z="4000"/>
              <a:t>6</a:t>
            </a:r>
            <a:r>
              <a:rPr kumimoji="1" lang="zh-CN" altLang="en-US" sz="4000"/>
              <a:t>、测回法观测水平角</a:t>
            </a:r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id="{1724B1F1-157B-4E10-B382-D9A82B37B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0" y="12700"/>
            <a:ext cx="4554538" cy="1373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精度要求</a:t>
            </a:r>
            <a:r>
              <a:rPr kumimoji="1" lang="zh-CN" altLang="en-US" sz="2800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： </a:t>
            </a:r>
            <a:r>
              <a:rPr kumimoji="1" lang="zh-CN" altLang="en-US" sz="2800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</a:t>
            </a:r>
            <a:r>
              <a:rPr kumimoji="1" lang="zh-CN" altLang="en-US" sz="1600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左</a:t>
            </a:r>
            <a:r>
              <a:rPr kumimoji="1" lang="en-US" altLang="zh-CN" sz="2800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-</a:t>
            </a:r>
            <a:r>
              <a:rPr kumimoji="1" lang="en-US" altLang="zh-CN" sz="2800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</a:t>
            </a:r>
            <a:r>
              <a:rPr kumimoji="1" lang="zh-CN" altLang="en-US" sz="1600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右</a:t>
            </a:r>
            <a:r>
              <a:rPr kumimoji="1" lang="zh-CN" altLang="en-US" sz="2800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</a:t>
            </a:r>
            <a:r>
              <a:rPr kumimoji="1" lang="en-US" altLang="zh-CN" sz="2800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±40"</a:t>
            </a:r>
            <a:endParaRPr kumimoji="1" lang="en-US" altLang="zh-CN" sz="2800" dirty="0">
              <a:solidFill>
                <a:srgbClr val="FFFFFF"/>
              </a:solidFill>
              <a:latin typeface="幼圆" pitchFamily="49" charset="-122"/>
              <a:ea typeface="幼圆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测回角值取</a:t>
            </a:r>
            <a:r>
              <a:rPr kumimoji="1" lang="en-US" altLang="zh-CN" sz="2800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:  </a:t>
            </a:r>
            <a:r>
              <a:rPr kumimoji="1" lang="en-US" altLang="zh-CN" sz="2800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=(</a:t>
            </a:r>
            <a:r>
              <a:rPr kumimoji="1" lang="zh-CN" altLang="en-US" sz="1600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左</a:t>
            </a:r>
            <a:r>
              <a:rPr kumimoji="1" lang="en-US" altLang="zh-CN" sz="2800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</a:rPr>
              <a:t>+</a:t>
            </a:r>
            <a:r>
              <a:rPr kumimoji="1" lang="en-US" altLang="zh-CN" sz="2800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</a:t>
            </a:r>
            <a:r>
              <a:rPr kumimoji="1" lang="zh-CN" altLang="en-US" sz="1600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右</a:t>
            </a:r>
            <a:r>
              <a:rPr kumimoji="1" lang="en-US" altLang="zh-CN" sz="2800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)</a:t>
            </a:r>
            <a:r>
              <a:rPr kumimoji="1" lang="en-US" altLang="zh-CN" sz="2800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  <a:sym typeface="CountryBlueprint" pitchFamily="2" charset="2"/>
              </a:rPr>
              <a:t>/</a:t>
            </a:r>
            <a:r>
              <a:rPr kumimoji="1" lang="en-US" altLang="zh-CN" sz="2800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dirty="0">
                <a:solidFill>
                  <a:srgbClr val="FFFFFF"/>
                </a:solidFill>
                <a:latin typeface="宋体" pitchFamily="2" charset="-122"/>
                <a:sym typeface="CommercialPi BT" pitchFamily="18" charset="2"/>
              </a:rPr>
              <a:t>各测回角值互差应小于</a:t>
            </a:r>
            <a:r>
              <a:rPr kumimoji="1" lang="en-US" altLang="zh-CN" sz="2800" dirty="0">
                <a:solidFill>
                  <a:srgbClr val="FFFFFF"/>
                </a:solidFill>
                <a:latin typeface="宋体" pitchFamily="2" charset="-122"/>
                <a:sym typeface="CommercialPi BT" pitchFamily="18" charset="2"/>
              </a:rPr>
              <a:t>2</a:t>
            </a:r>
            <a:r>
              <a:rPr kumimoji="1" lang="en-US" altLang="zh-CN" sz="2800" dirty="0">
                <a:solidFill>
                  <a:srgbClr val="FFFFFF"/>
                </a:solidFill>
                <a:latin typeface="Tahoma" pitchFamily="34" charset="0"/>
                <a:sym typeface="CommercialPi BT" pitchFamily="18" charset="2"/>
              </a:rPr>
              <a:t>4</a:t>
            </a:r>
            <a:r>
              <a:rPr kumimoji="1" lang="en-US" altLang="zh-CN" sz="2800" dirty="0">
                <a:solidFill>
                  <a:srgbClr val="FFFFFF"/>
                </a:solidFill>
                <a:latin typeface="DY157+ZIcJkc-157"/>
                <a:sym typeface="CommercialPi BT" pitchFamily="18" charset="2"/>
              </a:rPr>
              <a:t> </a:t>
            </a:r>
            <a:r>
              <a:rPr kumimoji="1" lang="en-US" altLang="zh-CN" sz="2800" dirty="0">
                <a:solidFill>
                  <a:srgbClr val="FFFFFF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87" grpId="0" autoUpdateAnimBg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C3347F9-F8F7-4559-B9D2-8234EC7CD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注意事项 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EA36C45-248E-4441-8FC1-2F3072499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安置经纬仪时，应使三脚架架头大致水平 </a:t>
            </a:r>
          </a:p>
          <a:p>
            <a:pPr eaLnBrk="1" hangingPunct="1"/>
            <a:r>
              <a:rPr lang="zh-CN" altLang="en-US"/>
              <a:t>安置仪器时，需旋紧中心连接螺旋 </a:t>
            </a:r>
          </a:p>
          <a:p>
            <a:pPr eaLnBrk="1" hangingPunct="1"/>
            <a:r>
              <a:rPr lang="zh-CN" altLang="en-US"/>
              <a:t>微动螺旋、脚螺旋均有一定调节范围，宜使用中间部分 </a:t>
            </a:r>
          </a:p>
          <a:p>
            <a:pPr eaLnBrk="1" hangingPunct="1"/>
            <a:r>
              <a:rPr lang="zh-CN" altLang="en-US"/>
              <a:t>转动照准部或望远镜，要先松开制动螺旋，切不可强行转动仪器 </a:t>
            </a:r>
          </a:p>
          <a:p>
            <a:pPr eaLnBrk="1" hangingPunct="1"/>
            <a:r>
              <a:rPr lang="zh-CN" altLang="en-US"/>
              <a:t>读数时应估读到</a:t>
            </a:r>
            <a:r>
              <a:rPr lang="en-US" altLang="zh-CN"/>
              <a:t>0.1′ </a:t>
            </a:r>
          </a:p>
          <a:p>
            <a:pPr eaLnBrk="1" hangingPunct="1"/>
            <a:r>
              <a:rPr kumimoji="1" lang="zh-CN" altLang="en-US">
                <a:solidFill>
                  <a:srgbClr val="FFFF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CommercialPi BT" panose="05020102010206080802" pitchFamily="18" charset="2"/>
              </a:rPr>
              <a:t>一测回过程中，不得再调整水准管气泡或改变度盘位置。</a:t>
            </a:r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F36640FB-02AB-4D6A-B4CF-50B3BC82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实验报告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C26D339F-F763-44CA-934A-6A221C562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25" y="1166018"/>
            <a:ext cx="3883644" cy="5673945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CA1F68-FB83-4500-9C82-7F28676AB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33" y="1152326"/>
            <a:ext cx="3758930" cy="56739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4BAC12B7-A641-4EAB-8018-0C569D17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利用微信公众号获取实验信息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2F5935D4-D435-4019-9E18-A7C85C71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488" y="5013325"/>
            <a:ext cx="8229600" cy="1544638"/>
          </a:xfrm>
        </p:spPr>
        <p:txBody>
          <a:bodyPr/>
          <a:lstStyle/>
          <a:p>
            <a:pPr eaLnBrk="1" hangingPunct="1"/>
            <a:r>
              <a:rPr lang="zh-CN" altLang="en-US" dirty="0"/>
              <a:t>查看实验步骤发送：</a:t>
            </a:r>
            <a:r>
              <a:rPr lang="en-US" altLang="zh-CN"/>
              <a:t>1226</a:t>
            </a:r>
            <a:endParaRPr lang="en-US" altLang="zh-CN" dirty="0"/>
          </a:p>
        </p:txBody>
      </p:sp>
      <p:pic>
        <p:nvPicPr>
          <p:cNvPr id="35844" name="图片 36">
            <a:extLst>
              <a:ext uri="{FF2B5EF4-FFF2-40B4-BE49-F238E27FC236}">
                <a16:creationId xmlns:a16="http://schemas.microsoft.com/office/drawing/2014/main" id="{1AE6CA11-CE8E-47AB-B128-EE1B6812C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00" y="1412875"/>
            <a:ext cx="36004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Box 1">
            <a:extLst>
              <a:ext uri="{FF2B5EF4-FFF2-40B4-BE49-F238E27FC236}">
                <a16:creationId xmlns:a16="http://schemas.microsoft.com/office/drawing/2014/main" id="{1F40CA20-AEF8-4E50-8809-B940A21E3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488" y="1628775"/>
            <a:ext cx="42148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Char char="•"/>
              <a:defRPr sz="3200">
                <a:solidFill>
                  <a:schemeClr val="tx1"/>
                </a:solidFill>
                <a:latin typeface="Arial Black" panose="020B0A040201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Char char="•"/>
              <a:defRPr sz="2800">
                <a:solidFill>
                  <a:schemeClr val="tx1"/>
                </a:solidFill>
                <a:latin typeface="Arial Black" panose="020B0A040201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 Black" panose="020B0A040201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Times New Roman" panose="02020603050405020304" pitchFamily="18" charset="0"/>
              <a:buChar char="−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>
                <a:solidFill>
                  <a:schemeClr val="tx1"/>
                </a:solidFill>
                <a:latin typeface="Arial Black" panose="020B0A040201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putongceliangxue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普通测量学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4">
      <a:dk1>
        <a:srgbClr val="FFCCFF"/>
      </a:dk1>
      <a:lt1>
        <a:srgbClr val="FFFFFF"/>
      </a:lt1>
      <a:dk2>
        <a:srgbClr val="000099"/>
      </a:dk2>
      <a:lt2>
        <a:srgbClr val="FFFF00"/>
      </a:lt2>
      <a:accent1>
        <a:srgbClr val="BBE0E3"/>
      </a:accent1>
      <a:accent2>
        <a:srgbClr val="FFCC00"/>
      </a:accent2>
      <a:accent3>
        <a:srgbClr val="AAAACA"/>
      </a:accent3>
      <a:accent4>
        <a:srgbClr val="DADADA"/>
      </a:accent4>
      <a:accent5>
        <a:srgbClr val="DAEDEF"/>
      </a:accent5>
      <a:accent6>
        <a:srgbClr val="E7B900"/>
      </a:accent6>
      <a:hlink>
        <a:srgbClr val="CCFF99"/>
      </a:hlink>
      <a:folHlink>
        <a:srgbClr val="CCFF33"/>
      </a:folHlink>
    </a:clrScheme>
    <a:fontScheme name="默认设计模板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FFCCFF"/>
        </a:dk1>
        <a:lt1>
          <a:srgbClr val="FFFFFF"/>
        </a:lt1>
        <a:dk2>
          <a:srgbClr val="3333CC"/>
        </a:dk2>
        <a:lt2>
          <a:srgbClr val="FFFF00"/>
        </a:lt2>
        <a:accent1>
          <a:srgbClr val="BBE0E3"/>
        </a:accent1>
        <a:accent2>
          <a:srgbClr val="FFCC00"/>
        </a:accent2>
        <a:accent3>
          <a:srgbClr val="ADADE2"/>
        </a:accent3>
        <a:accent4>
          <a:srgbClr val="DADADA"/>
        </a:accent4>
        <a:accent5>
          <a:srgbClr val="DAEDEF"/>
        </a:accent5>
        <a:accent6>
          <a:srgbClr val="E7B900"/>
        </a:accent6>
        <a:hlink>
          <a:srgbClr val="CCFF99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FFCCFF"/>
        </a:dk1>
        <a:lt1>
          <a:srgbClr val="FFFFFF"/>
        </a:lt1>
        <a:dk2>
          <a:srgbClr val="000099"/>
        </a:dk2>
        <a:lt2>
          <a:srgbClr val="FFFF00"/>
        </a:lt2>
        <a:accent1>
          <a:srgbClr val="BBE0E3"/>
        </a:accent1>
        <a:accent2>
          <a:srgbClr val="FFCC00"/>
        </a:accent2>
        <a:accent3>
          <a:srgbClr val="AAAACA"/>
        </a:accent3>
        <a:accent4>
          <a:srgbClr val="DADADA"/>
        </a:accent4>
        <a:accent5>
          <a:srgbClr val="DAEDEF"/>
        </a:accent5>
        <a:accent6>
          <a:srgbClr val="E7B900"/>
        </a:accent6>
        <a:hlink>
          <a:srgbClr val="CCFF99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ends">
  <a:themeElements>
    <a:clrScheme name="Blends 9">
      <a:dk1>
        <a:srgbClr val="000000"/>
      </a:dk1>
      <a:lt1>
        <a:srgbClr val="FFFFFF"/>
      </a:lt1>
      <a:dk2>
        <a:srgbClr val="333399"/>
      </a:dk2>
      <a:lt2>
        <a:srgbClr val="000066"/>
      </a:lt2>
      <a:accent1>
        <a:srgbClr val="00E4A8"/>
      </a:accent1>
      <a:accent2>
        <a:srgbClr val="FFFF00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E700"/>
      </a:accent6>
      <a:hlink>
        <a:srgbClr val="FFFF00"/>
      </a:hlink>
      <a:folHlink>
        <a:srgbClr val="FF99FF"/>
      </a:folHlink>
    </a:clrScheme>
    <a:fontScheme name="Blends">
      <a:majorFont>
        <a:latin typeface="Tahoma"/>
        <a:ea typeface="幼圆"/>
        <a:cs typeface=""/>
      </a:majorFont>
      <a:minorFont>
        <a:latin typeface="Tahoma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hlink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hlink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E7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E700"/>
        </a:accent6>
        <a:hlink>
          <a:srgbClr val="FFFF00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000066"/>
        </a:lt2>
        <a:accent1>
          <a:srgbClr val="00E4A8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E700"/>
        </a:accent6>
        <a:hlink>
          <a:srgbClr val="FFFF00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403</Words>
  <Application>Microsoft Office PowerPoint</Application>
  <PresentationFormat>宽屏</PresentationFormat>
  <Paragraphs>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DY157+ZIcJkc-157</vt:lpstr>
      <vt:lpstr>等线</vt:lpstr>
      <vt:lpstr>等线 Light</vt:lpstr>
      <vt:lpstr>黑体</vt:lpstr>
      <vt:lpstr>华文细黑</vt:lpstr>
      <vt:lpstr>宋体</vt:lpstr>
      <vt:lpstr>幼圆</vt:lpstr>
      <vt:lpstr>Arial</vt:lpstr>
      <vt:lpstr>Calibri</vt:lpstr>
      <vt:lpstr>Tahoma</vt:lpstr>
      <vt:lpstr>Times New Roman</vt:lpstr>
      <vt:lpstr>Wingdings</vt:lpstr>
      <vt:lpstr>Office 主题​​</vt:lpstr>
      <vt:lpstr>默认设计模板</vt:lpstr>
      <vt:lpstr>Blends</vt:lpstr>
      <vt:lpstr>DJ6光学经纬仪的认识与使用及测回法观测水平角</vt:lpstr>
      <vt:lpstr>目的 </vt:lpstr>
      <vt:lpstr>仪器及用具 </vt:lpstr>
      <vt:lpstr>实习步骤 </vt:lpstr>
      <vt:lpstr>6、测回法观测水平角</vt:lpstr>
      <vt:lpstr>注意事项 </vt:lpstr>
      <vt:lpstr>实验报告</vt:lpstr>
      <vt:lpstr>利用微信公众号获取实验信息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DJ6光学经纬仪的认识与使用及测回法观测水平角</dc:title>
  <dc:creator>huang Wanli</dc:creator>
  <cp:lastModifiedBy>huang Wanli</cp:lastModifiedBy>
  <cp:revision>4</cp:revision>
  <dcterms:created xsi:type="dcterms:W3CDTF">2019-04-03T05:01:41Z</dcterms:created>
  <dcterms:modified xsi:type="dcterms:W3CDTF">2019-04-03T05:09:21Z</dcterms:modified>
</cp:coreProperties>
</file>