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6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22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19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71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68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47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8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7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4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39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6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5C8D3-21F9-4F24-80FB-2CFB29E82F1F}" type="datetimeFigureOut">
              <a:rPr lang="zh-CN" altLang="en-US" smtClean="0"/>
              <a:t>2016/11/29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3726-0F1C-441F-A531-D7AFB0AFA2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5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69922" y="2125407"/>
            <a:ext cx="9144000" cy="2387600"/>
          </a:xfrm>
        </p:spPr>
        <p:txBody>
          <a:bodyPr/>
          <a:lstStyle/>
          <a:p>
            <a:r>
              <a:rPr lang="zh-CN" altLang="en-US" dirty="0" smtClean="0"/>
              <a:t>全站仪导线测量实验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0761" y="5024696"/>
            <a:ext cx="9144000" cy="1496960"/>
          </a:xfrm>
        </p:spPr>
        <p:txBody>
          <a:bodyPr/>
          <a:lstStyle/>
          <a:p>
            <a:r>
              <a:rPr lang="zh-CN" altLang="en-US" dirty="0" smtClean="0"/>
              <a:t>黄万里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福建师范大学地理科学学院</a:t>
            </a:r>
            <a:endParaRPr lang="zh-CN" altLang="en-US" dirty="0"/>
          </a:p>
        </p:txBody>
      </p:sp>
      <p:pic>
        <p:nvPicPr>
          <p:cNvPr id="4" name="Picture 5" descr="tu4-1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761" y="259838"/>
            <a:ext cx="8382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832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以闭合导线为例，使用全站仪三联脚架法完成外业角度、边长的测量工作；使用科学计算器计算的方式进行内业处理。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主要仪器设备：全站仪主机</a:t>
            </a:r>
            <a:r>
              <a:rPr lang="en-US" altLang="zh-CN" dirty="0" smtClean="0"/>
              <a:t>1</a:t>
            </a:r>
            <a:r>
              <a:rPr lang="zh-CN" altLang="en-US" dirty="0" smtClean="0"/>
              <a:t>台、三脚架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个、棱镜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0" y="3772472"/>
            <a:ext cx="2595829" cy="282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t="3170" r="4569" b="1150"/>
          <a:stretch/>
        </p:blipFill>
        <p:spPr bwMode="auto">
          <a:xfrm>
            <a:off x="4687663" y="3772472"/>
            <a:ext cx="1886622" cy="283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624" y="3750891"/>
            <a:ext cx="1302163" cy="285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4" t="4507" r="18920" b="13803"/>
          <a:stretch/>
        </p:blipFill>
        <p:spPr bwMode="auto">
          <a:xfrm>
            <a:off x="10759440" y="2438400"/>
            <a:ext cx="143256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98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方法与步骤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72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导线布设→</a:t>
            </a:r>
            <a:r>
              <a:rPr lang="zh-CN" altLang="zh-CN" dirty="0"/>
              <a:t>仪器</a:t>
            </a:r>
            <a:r>
              <a:rPr lang="zh-CN" altLang="zh-CN" dirty="0" smtClean="0"/>
              <a:t>架设</a:t>
            </a:r>
            <a:r>
              <a:rPr lang="zh-CN" altLang="en-US" dirty="0" smtClean="0"/>
              <a:t>→</a:t>
            </a:r>
            <a:r>
              <a:rPr lang="zh-CN" altLang="zh-CN" dirty="0"/>
              <a:t>全站仪参数</a:t>
            </a:r>
            <a:r>
              <a:rPr lang="zh-CN" altLang="zh-CN" dirty="0" smtClean="0"/>
              <a:t>设置</a:t>
            </a:r>
            <a:r>
              <a:rPr lang="zh-CN" altLang="en-US" dirty="0" smtClean="0"/>
              <a:t>→</a:t>
            </a:r>
            <a:r>
              <a:rPr lang="zh-CN" altLang="zh-CN" dirty="0"/>
              <a:t>边长与角度</a:t>
            </a:r>
            <a:r>
              <a:rPr lang="zh-CN" altLang="zh-CN" dirty="0" smtClean="0"/>
              <a:t>测量</a:t>
            </a:r>
            <a:r>
              <a:rPr lang="zh-CN" altLang="en-US" dirty="0" smtClean="0"/>
              <a:t>、记录→</a:t>
            </a:r>
            <a:r>
              <a:rPr lang="zh-CN" altLang="zh-CN" dirty="0"/>
              <a:t>三联脚架法迁</a:t>
            </a:r>
            <a:r>
              <a:rPr lang="zh-CN" altLang="zh-CN" dirty="0" smtClean="0"/>
              <a:t>站</a:t>
            </a:r>
            <a:r>
              <a:rPr lang="zh-CN" altLang="en-US" dirty="0" smtClean="0"/>
              <a:t>→下一测站</a:t>
            </a:r>
            <a:r>
              <a:rPr lang="zh-CN" altLang="zh-CN" dirty="0" smtClean="0"/>
              <a:t>边长与角度测量</a:t>
            </a:r>
            <a:r>
              <a:rPr lang="zh-CN" altLang="en-US" dirty="0" smtClean="0"/>
              <a:t>、记录→</a:t>
            </a:r>
            <a:r>
              <a:rPr lang="en-US" altLang="zh-CN" dirty="0" smtClean="0"/>
              <a:t>…</a:t>
            </a:r>
            <a:r>
              <a:rPr lang="zh-CN" altLang="en-US" dirty="0" smtClean="0"/>
              <a:t>→内业</a:t>
            </a:r>
            <a:r>
              <a:rPr lang="zh-CN" altLang="zh-CN" dirty="0" smtClean="0"/>
              <a:t>计算</a:t>
            </a:r>
            <a:r>
              <a:rPr lang="zh-CN" altLang="zh-CN" dirty="0"/>
              <a:t>各导线点</a:t>
            </a:r>
            <a:r>
              <a:rPr lang="zh-CN" altLang="zh-CN" dirty="0" smtClean="0"/>
              <a:t>坐标</a:t>
            </a:r>
            <a:endParaRPr lang="zh-CN" altLang="en-US" dirty="0"/>
          </a:p>
        </p:txBody>
      </p:sp>
      <p:pic>
        <p:nvPicPr>
          <p:cNvPr id="7" name="Picture 4" descr="三联脚架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243" y="2472763"/>
            <a:ext cx="6515557" cy="434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4" y="3280238"/>
            <a:ext cx="3774205" cy="35362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7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46238" y="0"/>
            <a:ext cx="7838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2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27906"/>
            <a:ext cx="10259857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2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213" y="118443"/>
            <a:ext cx="10515600" cy="4351338"/>
          </a:xfrm>
        </p:spPr>
        <p:txBody>
          <a:bodyPr/>
          <a:lstStyle/>
          <a:p>
            <a:r>
              <a:rPr lang="zh-CN" altLang="zh-CN" dirty="0"/>
              <a:t>上交资料</a:t>
            </a:r>
          </a:p>
          <a:p>
            <a:pPr lvl="1"/>
            <a:r>
              <a:rPr lang="zh-CN" altLang="zh-CN" dirty="0"/>
              <a:t>每人上交实验报告一份（其中外业观测记录表的数据每组交一份即可）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4"/>
            <a:endParaRPr lang="en-US" altLang="zh-CN" dirty="0"/>
          </a:p>
          <a:p>
            <a:r>
              <a:rPr lang="zh-CN" altLang="en-US" dirty="0"/>
              <a:t>实验内容大家可发送“</a:t>
            </a:r>
            <a:r>
              <a:rPr lang="en-US" altLang="zh-CN" dirty="0"/>
              <a:t>1251</a:t>
            </a:r>
            <a:r>
              <a:rPr lang="zh-CN" altLang="en-US" dirty="0" smtClean="0"/>
              <a:t>”到普通测量学微信公众号获取。</a:t>
            </a:r>
            <a:endParaRPr lang="en-US" altLang="zh-CN" dirty="0" smtClean="0"/>
          </a:p>
          <a:p>
            <a:pPr lvl="3"/>
            <a:endParaRPr lang="en-US" altLang="zh-CN" dirty="0"/>
          </a:p>
          <a:p>
            <a:r>
              <a:rPr lang="zh-CN" altLang="en-US" dirty="0" smtClean="0"/>
              <a:t>报告格式</a:t>
            </a:r>
            <a:r>
              <a:rPr lang="zh-CN" altLang="en-US" dirty="0" smtClean="0"/>
              <a:t>下载</a:t>
            </a:r>
            <a:r>
              <a:rPr lang="zh-CN" altLang="en-US" dirty="0" smtClean="0"/>
              <a:t>链接</a:t>
            </a:r>
            <a:r>
              <a:rPr lang="en-US" altLang="zh-CN" dirty="0" smtClean="0"/>
              <a:t>http</a:t>
            </a:r>
            <a:r>
              <a:rPr lang="en-US" altLang="zh-CN" dirty="0"/>
              <a:t>://pan.baidu.com/s/1o8jiYp0 </a:t>
            </a:r>
            <a:r>
              <a:rPr lang="zh-CN" altLang="en-US" dirty="0" smtClean="0"/>
              <a:t>，</a:t>
            </a:r>
            <a:r>
              <a:rPr lang="zh-CN" altLang="en-US" dirty="0"/>
              <a:t> 密码：</a:t>
            </a:r>
            <a:r>
              <a:rPr lang="en-US" altLang="zh-CN" dirty="0"/>
              <a:t>83hz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722" y="2662143"/>
            <a:ext cx="7683910" cy="419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7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162</Words>
  <Application>Microsoft Office PowerPoint</Application>
  <PresentationFormat>宽屏</PresentationFormat>
  <Paragraphs>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全站仪导线测量实验</vt:lpstr>
      <vt:lpstr>主要内容</vt:lpstr>
      <vt:lpstr>方法与步骤</vt:lpstr>
      <vt:lpstr>PowerPoint 演示文稿</vt:lpstr>
      <vt:lpstr>PowerPoint 演示文稿</vt:lpstr>
      <vt:lpstr>PowerPoint 演示文稿</vt:lpstr>
    </vt:vector>
  </TitlesOfParts>
  <Company>FJNU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全站仪导线测量实验</dc:title>
  <dc:creator>hwl</dc:creator>
  <cp:lastModifiedBy>hwl</cp:lastModifiedBy>
  <cp:revision>7</cp:revision>
  <dcterms:created xsi:type="dcterms:W3CDTF">2016-11-29T03:06:40Z</dcterms:created>
  <dcterms:modified xsi:type="dcterms:W3CDTF">2016-11-29T03:27:54Z</dcterms:modified>
</cp:coreProperties>
</file>