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07" autoAdjust="0"/>
  </p:normalViewPr>
  <p:slideViewPr>
    <p:cSldViewPr>
      <p:cViewPr varScale="1">
        <p:scale>
          <a:sx n="77" d="100"/>
          <a:sy n="77" d="100"/>
        </p:scale>
        <p:origin x="154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0A92BD-6CD5-4DFA-94C6-BEB994F23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26849-23CD-468D-B61B-7A603FEC6A71}" type="datetimeFigureOut">
              <a:rPr lang="zh-CN" altLang="en-US"/>
              <a:pPr>
                <a:defRPr/>
              </a:pPr>
              <a:t>2024/2/25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BB84D-0451-426B-9EC9-60829369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897B43-D6F8-4038-80B7-3DBB0324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9A5C1-5491-4BE5-B14D-41D2D8DCB8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77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F41F0A-FA6D-498F-8BFC-F3A87107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65C2A-AE8D-452F-BB0A-530183C5534B}" type="datetimeFigureOut">
              <a:rPr lang="zh-CN" altLang="en-US"/>
              <a:pPr>
                <a:defRPr/>
              </a:pPr>
              <a:t>2024/2/25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A874C3-13ED-4DB2-B078-53195807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1E8E21-C2DA-4718-BEAD-492C911B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0D314-BE2D-4B6A-905C-ABA1764AEE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57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1021A4-26E3-4868-8C8F-44149976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F794A-D99C-447A-B639-54F92A4700CA}" type="datetimeFigureOut">
              <a:rPr lang="zh-CN" altLang="en-US"/>
              <a:pPr>
                <a:defRPr/>
              </a:pPr>
              <a:t>2024/2/25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CDD025-ACE1-4EE4-ACE8-74D5362A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55EA6-EF6A-436F-A273-4010BB35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E9B43-FA56-48AF-824C-243376821D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88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D61F91-C572-4162-A22B-AC50C06A8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29B9F-1215-42BA-A8E1-3C6E1B0B1101}" type="datetimeFigureOut">
              <a:rPr lang="zh-CN" altLang="en-US"/>
              <a:pPr>
                <a:defRPr/>
              </a:pPr>
              <a:t>2024/2/25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8E23F3-94DD-4BF5-8CBD-CC69EECC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8814D1-D7EC-47EF-BEEE-5C95DEFB4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3ADEB-8176-48D6-932E-BE2E71927B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40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B551E-ADF7-40A3-B3EA-33404ECA5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C2AC9-3B3D-477C-ACA2-5BEB9BE08171}" type="datetimeFigureOut">
              <a:rPr lang="zh-CN" altLang="en-US"/>
              <a:pPr>
                <a:defRPr/>
              </a:pPr>
              <a:t>2024/2/25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E2E579-6B5C-4A80-838A-BEE20FC5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3D79F7-0D84-4DE2-850A-CC5E29205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44586-A960-4883-A34E-DB51781921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93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D5CEBCB-5E32-4CF2-BFA4-0056F96B4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345F4-CC01-4AE4-BAC8-097668290BA1}" type="datetimeFigureOut">
              <a:rPr lang="zh-CN" altLang="en-US"/>
              <a:pPr>
                <a:defRPr/>
              </a:pPr>
              <a:t>2024/2/25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AE1D673-012F-42EB-A68D-FE4DFA38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2BB1F8F-E17F-4C12-BFB1-2F1A0ABC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98698-AF8D-446C-8826-6B832B1725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94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9874162F-4F94-4E5D-976E-C2868791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F94CC-76AB-4D17-A8F7-B0B45475E27E}" type="datetimeFigureOut">
              <a:rPr lang="zh-CN" altLang="en-US"/>
              <a:pPr>
                <a:defRPr/>
              </a:pPr>
              <a:t>2024/2/25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4BE7FBEA-367F-4606-8C0D-6DC2D8EE2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3EF47AC5-1A0C-41F6-921C-B230E910C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D3668-C64D-441F-9244-EB17D05815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27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0C639E34-2DA8-4001-9B87-78A081CA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E0E40-6FD1-4BF5-BEFC-E65D6B916B8F}" type="datetimeFigureOut">
              <a:rPr lang="zh-CN" altLang="en-US"/>
              <a:pPr>
                <a:defRPr/>
              </a:pPr>
              <a:t>2024/2/25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6833A43E-DE90-4608-A7D9-CA5DBA917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31B8B41-998B-4747-8B50-7976D535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D3B8D-D896-4D36-930A-C3A5F84F91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42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DB8AC318-683E-43E3-AB5C-3FE4109C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7CE0C-6BEC-4A29-B51E-49E6F739B5A6}" type="datetimeFigureOut">
              <a:rPr lang="zh-CN" altLang="en-US"/>
              <a:pPr>
                <a:defRPr/>
              </a:pPr>
              <a:t>2024/2/25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A0BEF88D-B9BC-40DC-A71B-106B82D6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9737C70-8B64-4530-94B3-226CB6B3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574A5-C180-4C58-B38F-840B1E7EC7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60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D77772B-0A70-47B4-851B-5C559FDC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44B83-6902-42D9-B2F4-8820A29A6709}" type="datetimeFigureOut">
              <a:rPr lang="zh-CN" altLang="en-US"/>
              <a:pPr>
                <a:defRPr/>
              </a:pPr>
              <a:t>2024/2/25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2E65D9F-D7D8-408E-A2CD-1866C731A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5938DEA-0706-4BB4-8C0B-E19D84B8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94F99-41D2-4AEA-A71F-A71AED3FA6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7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AD7342B-3347-447D-B3EA-89DFAE21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2B2F9-9FB1-4779-8C06-E4EF72D90A51}" type="datetimeFigureOut">
              <a:rPr lang="zh-CN" altLang="en-US"/>
              <a:pPr>
                <a:defRPr/>
              </a:pPr>
              <a:t>2024/2/25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C2BAF51-50E4-43CC-AF56-D42D002F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427F756-50F1-4B24-B6A8-10F9F2D4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D9C4E-3FB4-4B38-B8D6-5C93C7A992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12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7585589D-C29C-47D5-BDA8-8ABCEC51090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2259D8A8-E3E9-4D84-8E42-F68FA629640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81265-29C2-485A-A56C-E2A7BC964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73A7E18-A985-473C-86C2-B941491EA378}" type="datetimeFigureOut">
              <a:rPr lang="zh-CN" altLang="en-US"/>
              <a:pPr>
                <a:defRPr/>
              </a:pPr>
              <a:t>2024/2/25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35038E-9D7A-46A9-8665-DE8732A63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FF0C4D-71CF-4CF7-AB3D-5E7CD65AB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B2C1941-C5A4-4C51-A254-F5E31BBB24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9B9203EC-5CD7-4BA3-995E-26DCD5F01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75" y="1971675"/>
            <a:ext cx="5151438" cy="1470025"/>
          </a:xfrm>
        </p:spPr>
        <p:txBody>
          <a:bodyPr/>
          <a:lstStyle/>
          <a:p>
            <a:pPr algn="l" eaLnBrk="1" hangingPunct="1"/>
            <a:r>
              <a:rPr lang="zh-CN" altLang="en-US" dirty="0"/>
              <a:t>利用手机初识</a:t>
            </a:r>
            <a:r>
              <a:rPr lang="en-US" altLang="zh-CN" dirty="0"/>
              <a:t>GNSS</a:t>
            </a:r>
            <a:endParaRPr lang="zh-CN" altLang="en-US" dirty="0"/>
          </a:p>
        </p:txBody>
      </p:sp>
      <p:sp>
        <p:nvSpPr>
          <p:cNvPr id="2052" name="AutoShape 2" descr="http://img3.imgtn.bdimg.com/it/u=1038273380,2198571601&amp;fm=21&amp;gp=0.jpg">
            <a:extLst>
              <a:ext uri="{FF2B5EF4-FFF2-40B4-BE49-F238E27FC236}">
                <a16:creationId xmlns:a16="http://schemas.microsoft.com/office/drawing/2014/main" id="{479FF10F-2A6C-4CB2-B94D-6D60227113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053" name="AutoShape 4" descr="http://img3.imgtn.bdimg.com/it/u=1038273380,2198571601&amp;fm=21&amp;gp=0.jpg">
            <a:extLst>
              <a:ext uri="{FF2B5EF4-FFF2-40B4-BE49-F238E27FC236}">
                <a16:creationId xmlns:a16="http://schemas.microsoft.com/office/drawing/2014/main" id="{24A94D66-4F2E-4CA7-B7AB-6C78437B3D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6863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2054" name="Picture 5">
            <a:extLst>
              <a:ext uri="{FF2B5EF4-FFF2-40B4-BE49-F238E27FC236}">
                <a16:creationId xmlns:a16="http://schemas.microsoft.com/office/drawing/2014/main" id="{81F04A36-A8FF-41C4-A1F3-5F6CD420F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0"/>
          <a:stretch>
            <a:fillRect/>
          </a:stretch>
        </p:blipFill>
        <p:spPr bwMode="auto">
          <a:xfrm>
            <a:off x="-20638" y="4149725"/>
            <a:ext cx="2003426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http://res.mall.10010.cn/mall/res/uploader/temp/20141010001548-1619840224_800_800.jpg">
            <a:extLst>
              <a:ext uri="{FF2B5EF4-FFF2-40B4-BE49-F238E27FC236}">
                <a16:creationId xmlns:a16="http://schemas.microsoft.com/office/drawing/2014/main" id="{0A81EAE0-818A-4B60-87B5-05FAC7519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2" t="6023" r="26636" b="5267"/>
          <a:stretch>
            <a:fillRect/>
          </a:stretch>
        </p:blipFill>
        <p:spPr bwMode="auto">
          <a:xfrm>
            <a:off x="2051050" y="3981450"/>
            <a:ext cx="1392238" cy="275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 descr="C:\Users\hwl\Desktop\GPS数据+\GPS数据+卫星天空视图.jpg">
            <a:extLst>
              <a:ext uri="{FF2B5EF4-FFF2-40B4-BE49-F238E27FC236}">
                <a16:creationId xmlns:a16="http://schemas.microsoft.com/office/drawing/2014/main" id="{122B85E4-1339-46A4-B2A3-697FD8512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4221163"/>
            <a:ext cx="1371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 descr="C:\Users\hwl\Desktop\GPS数据+\GPS数据+信息.jpg">
            <a:extLst>
              <a:ext uri="{FF2B5EF4-FFF2-40B4-BE49-F238E27FC236}">
                <a16:creationId xmlns:a16="http://schemas.microsoft.com/office/drawing/2014/main" id="{426FA66F-B6B8-4048-8BC0-E931F2DEE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838" y="30163"/>
            <a:ext cx="3840162" cy="682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44C42FE-1C90-4DC7-917B-97F0608345BB}"/>
              </a:ext>
            </a:extLst>
          </p:cNvPr>
          <p:cNvSpPr/>
          <p:nvPr/>
        </p:nvSpPr>
        <p:spPr>
          <a:xfrm>
            <a:off x="669" y="3463965"/>
            <a:ext cx="5150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到手机应用市场或课程</a:t>
            </a:r>
            <a:r>
              <a:rPr lang="en-US" altLang="zh-CN" dirty="0">
                <a:solidFill>
                  <a:srgbClr val="00B050"/>
                </a:solidFill>
              </a:rPr>
              <a:t>QQ</a:t>
            </a:r>
            <a:r>
              <a:rPr lang="zh-CN" altLang="en-US" dirty="0">
                <a:solidFill>
                  <a:srgbClr val="00B050"/>
                </a:solidFill>
              </a:rPr>
              <a:t>群下载</a:t>
            </a:r>
            <a:r>
              <a:rPr lang="en-US" altLang="zh-CN" dirty="0">
                <a:solidFill>
                  <a:srgbClr val="00B050"/>
                </a:solidFill>
              </a:rPr>
              <a:t>”</a:t>
            </a:r>
            <a:r>
              <a:rPr lang="zh-CN" altLang="en-US" dirty="0">
                <a:solidFill>
                  <a:srgbClr val="00B050"/>
                </a:solidFill>
              </a:rPr>
              <a:t> GPS数据+</a:t>
            </a:r>
            <a:r>
              <a:rPr lang="en-US" altLang="zh-CN" dirty="0">
                <a:solidFill>
                  <a:srgbClr val="00B050"/>
                </a:solidFill>
              </a:rPr>
              <a:t>”</a:t>
            </a:r>
            <a:r>
              <a:rPr lang="zh-CN" altLang="en-US" dirty="0">
                <a:solidFill>
                  <a:srgbClr val="00B050"/>
                </a:solidFill>
              </a:rPr>
              <a:t>软件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>
            <a:extLst>
              <a:ext uri="{FF2B5EF4-FFF2-40B4-BE49-F238E27FC236}">
                <a16:creationId xmlns:a16="http://schemas.microsoft.com/office/drawing/2014/main" id="{1A8E1321-D39E-4419-98CB-399E1433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GPS </a:t>
            </a:r>
            <a:r>
              <a:rPr lang="zh-CN" altLang="en-US"/>
              <a:t>数据</a:t>
            </a:r>
            <a:r>
              <a:rPr lang="en-US" altLang="zh-CN"/>
              <a:t>+</a:t>
            </a:r>
            <a:r>
              <a:rPr lang="zh-CN" altLang="en-US"/>
              <a:t>（</a:t>
            </a:r>
            <a:r>
              <a:rPr lang="en-US" altLang="zh-CN"/>
              <a:t>GPS data+</a:t>
            </a:r>
            <a:r>
              <a:rPr lang="zh-CN" altLang="en-US"/>
              <a:t>）</a:t>
            </a:r>
          </a:p>
        </p:txBody>
      </p:sp>
      <p:sp>
        <p:nvSpPr>
          <p:cNvPr id="3075" name="内容占位符 2">
            <a:extLst>
              <a:ext uri="{FF2B5EF4-FFF2-40B4-BE49-F238E27FC236}">
                <a16:creationId xmlns:a16="http://schemas.microsoft.com/office/drawing/2014/main" id="{81E8DB9C-6C87-4909-B4DB-C2A3E7C58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3076" name="Picture 9" descr="C:\Users\hwl\Desktop\GPS数据+\GPS数据+信息.jpg">
            <a:extLst>
              <a:ext uri="{FF2B5EF4-FFF2-40B4-BE49-F238E27FC236}">
                <a16:creationId xmlns:a16="http://schemas.microsoft.com/office/drawing/2014/main" id="{A494124B-C481-484E-9C00-177238638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1506538"/>
            <a:ext cx="302260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8" descr="C:\Users\hwl\Desktop\GPS数据+\GPS数据+卫星天空视图.jpg">
            <a:extLst>
              <a:ext uri="{FF2B5EF4-FFF2-40B4-BE49-F238E27FC236}">
                <a16:creationId xmlns:a16="http://schemas.microsoft.com/office/drawing/2014/main" id="{9E2BD5CB-113D-46D4-8B4C-5F8FFEEB3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1477963"/>
            <a:ext cx="3038476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2" descr="C:\Users\hwl\Desktop\GPS数据+\GPS数据+信号.jpg">
            <a:extLst>
              <a:ext uri="{FF2B5EF4-FFF2-40B4-BE49-F238E27FC236}">
                <a16:creationId xmlns:a16="http://schemas.microsoft.com/office/drawing/2014/main" id="{E06A041F-793B-4220-B3E2-52D092DD5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1477963"/>
            <a:ext cx="3025775" cy="538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07648A16-C082-4C26-A52B-797DD2AF3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GPS </a:t>
            </a:r>
            <a:r>
              <a:rPr lang="zh-CN" altLang="en-US"/>
              <a:t>数据</a:t>
            </a:r>
            <a:r>
              <a:rPr lang="en-US" altLang="zh-CN"/>
              <a:t>+</a:t>
            </a:r>
            <a:r>
              <a:rPr lang="zh-CN" altLang="en-US"/>
              <a:t>（</a:t>
            </a:r>
            <a:r>
              <a:rPr lang="en-US" altLang="zh-CN"/>
              <a:t>GPS data+</a:t>
            </a:r>
            <a:r>
              <a:rPr lang="zh-CN" altLang="en-US"/>
              <a:t>）</a:t>
            </a:r>
          </a:p>
        </p:txBody>
      </p:sp>
      <p:sp>
        <p:nvSpPr>
          <p:cNvPr id="4099" name="内容占位符 2">
            <a:extLst>
              <a:ext uri="{FF2B5EF4-FFF2-40B4-BE49-F238E27FC236}">
                <a16:creationId xmlns:a16="http://schemas.microsoft.com/office/drawing/2014/main" id="{69EDFB8C-9956-4D70-AB19-E43AF0E70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4100" name="Picture 2" descr="C:\Users\hwl\Desktop\GPS数据+\GPS数据+世界.jpg">
            <a:extLst>
              <a:ext uri="{FF2B5EF4-FFF2-40B4-BE49-F238E27FC236}">
                <a16:creationId xmlns:a16="http://schemas.microsoft.com/office/drawing/2014/main" id="{4FBF6C7F-26DD-43B3-8376-A0F5EF1B3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8763"/>
            <a:ext cx="299720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3" descr="C:\Users\hwl\Desktop\GPS数据+\GPS数据+地址编码.jpg">
            <a:extLst>
              <a:ext uri="{FF2B5EF4-FFF2-40B4-BE49-F238E27FC236}">
                <a16:creationId xmlns:a16="http://schemas.microsoft.com/office/drawing/2014/main" id="{A396A069-F456-423E-8932-580D2E5B7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1528763"/>
            <a:ext cx="3028950" cy="53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4" descr="C:\Users\hwl\Desktop\GPS数据+\GPS数据+设置.jpg">
            <a:extLst>
              <a:ext uri="{FF2B5EF4-FFF2-40B4-BE49-F238E27FC236}">
                <a16:creationId xmlns:a16="http://schemas.microsoft.com/office/drawing/2014/main" id="{743A1E9A-905B-44C4-B161-CB4695534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1528763"/>
            <a:ext cx="3030538" cy="53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A7977F7B-6222-4126-A82D-8D70C4FB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微信位置共享</a:t>
            </a:r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DD72A7C9-8756-4B75-AC05-0CF46F628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5124" name="Picture 2" descr="C:\Users\hwl\Desktop\GPS数据+\微信发送位置.jpg">
            <a:extLst>
              <a:ext uri="{FF2B5EF4-FFF2-40B4-BE49-F238E27FC236}">
                <a16:creationId xmlns:a16="http://schemas.microsoft.com/office/drawing/2014/main" id="{AD0DB92D-D3C4-483D-BFDA-26F968EBE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1716088"/>
            <a:ext cx="2743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3" descr="C:\Users\hwl\Desktop\GPS数据+\微信位置共享.jpg">
            <a:extLst>
              <a:ext uri="{FF2B5EF4-FFF2-40B4-BE49-F238E27FC236}">
                <a16:creationId xmlns:a16="http://schemas.microsoft.com/office/drawing/2014/main" id="{BE0B7454-6635-4C18-AD1F-4AA885451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1720850"/>
            <a:ext cx="2743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4" descr="C:\Users\hwl\Desktop\GPS数据+\微信位置信息.jpg">
            <a:extLst>
              <a:ext uri="{FF2B5EF4-FFF2-40B4-BE49-F238E27FC236}">
                <a16:creationId xmlns:a16="http://schemas.microsoft.com/office/drawing/2014/main" id="{92817EC0-8861-4A48-9878-FA0694952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700213"/>
            <a:ext cx="2743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40</Words>
  <Application>Microsoft Office PowerPoint</Application>
  <PresentationFormat>全屏显示(4:3)</PresentationFormat>
  <Paragraphs>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主题</vt:lpstr>
      <vt:lpstr>利用手机初识GNSS</vt:lpstr>
      <vt:lpstr>GPS 数据+（GPS data+）</vt:lpstr>
      <vt:lpstr>GPS 数据+（GPS data+）</vt:lpstr>
      <vt:lpstr>微信位置共享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利用手机熟悉GNSS</dc:title>
  <dc:creator>hwl</dc:creator>
  <cp:lastModifiedBy>hwl</cp:lastModifiedBy>
  <cp:revision>9</cp:revision>
  <dcterms:created xsi:type="dcterms:W3CDTF">2016-02-25T02:54:56Z</dcterms:created>
  <dcterms:modified xsi:type="dcterms:W3CDTF">2024-02-25T09:23:13Z</dcterms:modified>
</cp:coreProperties>
</file>