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7" r:id="rId2"/>
  </p:sldMasterIdLst>
  <p:notesMasterIdLst>
    <p:notesMasterId r:id="rId36"/>
  </p:notesMasterIdLst>
  <p:handoutMasterIdLst>
    <p:handoutMasterId r:id="rId37"/>
  </p:handoutMasterIdLst>
  <p:sldIdLst>
    <p:sldId id="271" r:id="rId3"/>
    <p:sldId id="272" r:id="rId4"/>
    <p:sldId id="256" r:id="rId5"/>
    <p:sldId id="268" r:id="rId6"/>
    <p:sldId id="286" r:id="rId7"/>
    <p:sldId id="257" r:id="rId8"/>
    <p:sldId id="261" r:id="rId9"/>
    <p:sldId id="265" r:id="rId10"/>
    <p:sldId id="266" r:id="rId11"/>
    <p:sldId id="291" r:id="rId12"/>
    <p:sldId id="258" r:id="rId13"/>
    <p:sldId id="259" r:id="rId14"/>
    <p:sldId id="284" r:id="rId15"/>
    <p:sldId id="283" r:id="rId16"/>
    <p:sldId id="285" r:id="rId17"/>
    <p:sldId id="287" r:id="rId18"/>
    <p:sldId id="288" r:id="rId19"/>
    <p:sldId id="289" r:id="rId20"/>
    <p:sldId id="269" r:id="rId21"/>
    <p:sldId id="282" r:id="rId22"/>
    <p:sldId id="290" r:id="rId23"/>
    <p:sldId id="273" r:id="rId24"/>
    <p:sldId id="275" r:id="rId25"/>
    <p:sldId id="276" r:id="rId26"/>
    <p:sldId id="262" r:id="rId27"/>
    <p:sldId id="260" r:id="rId28"/>
    <p:sldId id="264" r:id="rId29"/>
    <p:sldId id="277" r:id="rId30"/>
    <p:sldId id="278" r:id="rId31"/>
    <p:sldId id="279" r:id="rId32"/>
    <p:sldId id="267" r:id="rId33"/>
    <p:sldId id="280" r:id="rId34"/>
    <p:sldId id="281" r:id="rId35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40CE4E-F206-477E-B46C-2036ADC5DA9A}">
          <p14:sldIdLst>
            <p14:sldId id="271"/>
            <p14:sldId id="272"/>
          </p14:sldIdLst>
        </p14:section>
        <p14:section name="Rinex数据格式" id="{FF4E06FF-FFA4-4B39-AB50-B03CA1339E69}">
          <p14:sldIdLst>
            <p14:sldId id="256"/>
            <p14:sldId id="268"/>
            <p14:sldId id="286"/>
            <p14:sldId id="257"/>
            <p14:sldId id="261"/>
            <p14:sldId id="265"/>
            <p14:sldId id="266"/>
            <p14:sldId id="291"/>
            <p14:sldId id="258"/>
            <p14:sldId id="259"/>
            <p14:sldId id="284"/>
            <p14:sldId id="283"/>
            <p14:sldId id="285"/>
            <p14:sldId id="287"/>
            <p14:sldId id="288"/>
            <p14:sldId id="289"/>
            <p14:sldId id="269"/>
          </p14:sldIdLst>
        </p14:section>
        <p14:section name="SP3精密星历" id="{3255BFEE-6E7F-4FFA-8639-C2C0F2A2CC08}">
          <p14:sldIdLst>
            <p14:sldId id="282"/>
            <p14:sldId id="290"/>
            <p14:sldId id="273"/>
            <p14:sldId id="275"/>
            <p14:sldId id="276"/>
            <p14:sldId id="262"/>
            <p14:sldId id="260"/>
            <p14:sldId id="264"/>
            <p14:sldId id="277"/>
            <p14:sldId id="278"/>
            <p14:sldId id="279"/>
            <p14:sldId id="267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13263"/>
    <a:srgbClr val="375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0781" autoAdjust="0"/>
  </p:normalViewPr>
  <p:slideViewPr>
    <p:cSldViewPr>
      <p:cViewPr varScale="1">
        <p:scale>
          <a:sx n="57" d="100"/>
          <a:sy n="57" d="100"/>
        </p:scale>
        <p:origin x="157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igscb.jpl.nasa.gov/igscb/data/format/rinex302.pdf" TargetMode="External"/><Relationship Id="rId2" Type="http://schemas.openxmlformats.org/officeDocument/2006/relationships/hyperlink" Target="http://igscb.jpl.nasa.gov/igscb/data/format/rinex300.pdf" TargetMode="External"/><Relationship Id="rId1" Type="http://schemas.openxmlformats.org/officeDocument/2006/relationships/hyperlink" Target="ftp://ftp.unibe.ch/aiub/rinex/rinex211.txt" TargetMode="External"/><Relationship Id="rId5" Type="http://schemas.openxmlformats.org/officeDocument/2006/relationships/hyperlink" Target="https://files.igs.org/pub/data/format/rinex_4.01.pdf" TargetMode="External"/><Relationship Id="rId4" Type="http://schemas.openxmlformats.org/officeDocument/2006/relationships/hyperlink" Target="http://igscb.jpl.nasa.gov/igscb/data/format/rinex303.pdf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igscb.jpl.nasa.gov/igscb/data/format/rinex302.pdf" TargetMode="External"/><Relationship Id="rId2" Type="http://schemas.openxmlformats.org/officeDocument/2006/relationships/hyperlink" Target="http://igscb.jpl.nasa.gov/igscb/data/format/rinex300.pdf" TargetMode="External"/><Relationship Id="rId1" Type="http://schemas.openxmlformats.org/officeDocument/2006/relationships/hyperlink" Target="ftp://ftp.unibe.ch/aiub/rinex/rinex211.txt" TargetMode="External"/><Relationship Id="rId4" Type="http://schemas.openxmlformats.org/officeDocument/2006/relationships/hyperlink" Target="http://igscb.jpl.nasa.gov/igscb/data/format/rinex303.pdf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igscb.jpl.nasa.gov/igscb/data/format/rinex302.pdf" TargetMode="External"/><Relationship Id="rId2" Type="http://schemas.openxmlformats.org/officeDocument/2006/relationships/hyperlink" Target="http://igscb.jpl.nasa.gov/igscb/data/format/rinex300.pdf" TargetMode="External"/><Relationship Id="rId1" Type="http://schemas.openxmlformats.org/officeDocument/2006/relationships/hyperlink" Target="ftp://ftp.unibe.ch/aiub/rinex/rinex211.txt" TargetMode="External"/><Relationship Id="rId5" Type="http://schemas.openxmlformats.org/officeDocument/2006/relationships/hyperlink" Target="https://files.igs.org/pub/data/format/rinex_4.01.pdf" TargetMode="External"/><Relationship Id="rId4" Type="http://schemas.openxmlformats.org/officeDocument/2006/relationships/hyperlink" Target="http://igscb.jpl.nasa.gov/igscb/data/format/rinex303.pdf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igscb.jpl.nasa.gov/igscb/data/format/rinex302.pdf" TargetMode="External"/><Relationship Id="rId2" Type="http://schemas.openxmlformats.org/officeDocument/2006/relationships/hyperlink" Target="http://igscb.jpl.nasa.gov/igscb/data/format/rinex300.pdf" TargetMode="External"/><Relationship Id="rId1" Type="http://schemas.openxmlformats.org/officeDocument/2006/relationships/hyperlink" Target="ftp://ftp.unibe.ch/aiub/rinex/rinex211.txt" TargetMode="External"/><Relationship Id="rId4" Type="http://schemas.openxmlformats.org/officeDocument/2006/relationships/hyperlink" Target="http://igscb.jpl.nasa.gov/igscb/data/format/rinex303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BBCC1-F697-4EA9-A815-2CEBC4EC4992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49921787-3709-4FBC-9040-07F74C44E345}">
      <dgm:prSet phldrT="[文本]" custT="1"/>
      <dgm:spPr/>
      <dgm:t>
        <a:bodyPr/>
        <a:lstStyle/>
        <a:p>
          <a:r>
            <a:rPr lang="en-US" altLang="zh-CN" sz="2000" b="1" dirty="0"/>
            <a:t>2.0</a:t>
          </a:r>
          <a:endParaRPr lang="zh-CN" altLang="en-US" sz="2000" b="1" dirty="0"/>
        </a:p>
      </dgm:t>
    </dgm:pt>
    <dgm:pt modelId="{D4616BCD-172D-4F57-9A72-FA3753C15738}" type="parTrans" cxnId="{29A94168-5254-4D20-8EF1-E3EB264964D7}">
      <dgm:prSet/>
      <dgm:spPr/>
      <dgm:t>
        <a:bodyPr/>
        <a:lstStyle/>
        <a:p>
          <a:endParaRPr lang="zh-CN" altLang="en-US"/>
        </a:p>
      </dgm:t>
    </dgm:pt>
    <dgm:pt modelId="{AD3DCE21-5CF0-4EBA-AD82-603930C1C847}" type="sibTrans" cxnId="{29A94168-5254-4D20-8EF1-E3EB264964D7}">
      <dgm:prSet/>
      <dgm:spPr/>
      <dgm:t>
        <a:bodyPr/>
        <a:lstStyle/>
        <a:p>
          <a:endParaRPr lang="zh-CN" altLang="en-US"/>
        </a:p>
      </dgm:t>
    </dgm:pt>
    <dgm:pt modelId="{86A56514-4A6A-4C78-B326-C88333C839B4}">
      <dgm:prSet phldrT="[文本]" custT="1"/>
      <dgm:spPr/>
      <dgm:t>
        <a:bodyPr/>
        <a:lstStyle/>
        <a:p>
          <a:r>
            <a:rPr lang="en-US" altLang="en-US" sz="1000" dirty="0"/>
            <a:t>1990</a:t>
          </a:r>
          <a:endParaRPr lang="zh-CN" altLang="en-US" sz="1000" dirty="0"/>
        </a:p>
      </dgm:t>
    </dgm:pt>
    <dgm:pt modelId="{F80EB890-2D37-4564-971D-10F39DA4C363}" type="parTrans" cxnId="{92226427-7C57-42B7-8CD4-230C7B48795B}">
      <dgm:prSet/>
      <dgm:spPr/>
      <dgm:t>
        <a:bodyPr/>
        <a:lstStyle/>
        <a:p>
          <a:endParaRPr lang="zh-CN" altLang="en-US"/>
        </a:p>
      </dgm:t>
    </dgm:pt>
    <dgm:pt modelId="{B26F4CC6-3364-43D1-B05A-5AFA8C5B2084}" type="sibTrans" cxnId="{92226427-7C57-42B7-8CD4-230C7B48795B}">
      <dgm:prSet/>
      <dgm:spPr/>
      <dgm:t>
        <a:bodyPr/>
        <a:lstStyle/>
        <a:p>
          <a:endParaRPr lang="zh-CN" altLang="en-US"/>
        </a:p>
      </dgm:t>
    </dgm:pt>
    <dgm:pt modelId="{344426F9-466A-4E5A-823B-BBE37F6DEB2C}">
      <dgm:prSet phldrT="[文本]" custT="1"/>
      <dgm:spPr/>
      <dgm:t>
        <a:bodyPr/>
        <a:lstStyle/>
        <a:p>
          <a:r>
            <a:rPr lang="en-US" altLang="en-US" sz="1000" dirty="0"/>
            <a:t>GLONASS, SBAS</a:t>
          </a:r>
          <a:r>
            <a:rPr lang="zh-CN" altLang="en-US" sz="1000" dirty="0"/>
            <a:t>；卫星编号由</a:t>
          </a:r>
          <a:r>
            <a:rPr lang="en-US" altLang="zh-CN" sz="1000" dirty="0"/>
            <a:t>2</a:t>
          </a:r>
          <a:r>
            <a:rPr lang="zh-CN" altLang="en-US" sz="1000" dirty="0"/>
            <a:t>位数字变为一个字母加</a:t>
          </a:r>
          <a:r>
            <a:rPr lang="en-US" altLang="zh-CN" sz="1000" dirty="0"/>
            <a:t>2</a:t>
          </a:r>
          <a:r>
            <a:rPr lang="zh-CN" altLang="en-US" sz="1000" dirty="0"/>
            <a:t>位数字</a:t>
          </a:r>
        </a:p>
      </dgm:t>
    </dgm:pt>
    <dgm:pt modelId="{9F154CE8-14C8-4851-AE00-E6EA1BC8A221}" type="parTrans" cxnId="{BD801408-542E-4D31-B51E-C31F169D5759}">
      <dgm:prSet/>
      <dgm:spPr/>
      <dgm:t>
        <a:bodyPr/>
        <a:lstStyle/>
        <a:p>
          <a:endParaRPr lang="zh-CN" altLang="en-US"/>
        </a:p>
      </dgm:t>
    </dgm:pt>
    <dgm:pt modelId="{78DE3FBB-6DA8-477D-97BC-31FFAC64128B}" type="sibTrans" cxnId="{BD801408-542E-4D31-B51E-C31F169D5759}">
      <dgm:prSet/>
      <dgm:spPr/>
      <dgm:t>
        <a:bodyPr/>
        <a:lstStyle/>
        <a:p>
          <a:endParaRPr lang="zh-CN" altLang="en-US"/>
        </a:p>
      </dgm:t>
    </dgm:pt>
    <dgm:pt modelId="{BB278418-07C4-482F-81A9-E7F3113EE5AC}">
      <dgm:prSet phldrT="[文本]" custT="1"/>
      <dgm:spPr/>
      <dgm:t>
        <a:bodyPr/>
        <a:lstStyle/>
        <a:p>
          <a:r>
            <a:rPr lang="en-US" altLang="zh-CN" sz="2000" dirty="0">
              <a:hlinkClick xmlns:r="http://schemas.openxmlformats.org/officeDocument/2006/relationships" r:id="rId1"/>
            </a:rPr>
            <a:t>2.11</a:t>
          </a:r>
          <a:endParaRPr lang="zh-CN" altLang="en-US" sz="2000" dirty="0"/>
        </a:p>
      </dgm:t>
    </dgm:pt>
    <dgm:pt modelId="{4CE4989E-F949-43D5-80D8-9B36B329D30E}" type="parTrans" cxnId="{94F06F97-70E2-4835-AF52-C910568ACEA1}">
      <dgm:prSet/>
      <dgm:spPr/>
      <dgm:t>
        <a:bodyPr/>
        <a:lstStyle/>
        <a:p>
          <a:endParaRPr lang="zh-CN" altLang="en-US"/>
        </a:p>
      </dgm:t>
    </dgm:pt>
    <dgm:pt modelId="{FBFB52D6-7B54-4EA2-8C05-808647B15F47}" type="sibTrans" cxnId="{94F06F97-70E2-4835-AF52-C910568ACEA1}">
      <dgm:prSet/>
      <dgm:spPr/>
      <dgm:t>
        <a:bodyPr/>
        <a:lstStyle/>
        <a:p>
          <a:endParaRPr lang="zh-CN" altLang="en-US"/>
        </a:p>
      </dgm:t>
    </dgm:pt>
    <dgm:pt modelId="{32EAEC8C-3EEF-407D-9219-F09D3380E0FC}">
      <dgm:prSet phldrT="[文本]" custT="1"/>
      <dgm:spPr/>
      <dgm:t>
        <a:bodyPr/>
        <a:lstStyle/>
        <a:p>
          <a:r>
            <a:rPr lang="en-US" altLang="zh-CN" sz="1000" dirty="0"/>
            <a:t>2005</a:t>
          </a:r>
          <a:endParaRPr lang="zh-CN" altLang="en-US" sz="1000" dirty="0"/>
        </a:p>
      </dgm:t>
    </dgm:pt>
    <dgm:pt modelId="{5A0E93E0-1AE4-41E7-B444-694078A0EEA0}" type="parTrans" cxnId="{E6B57267-018A-4D48-BF77-B33F51267A5E}">
      <dgm:prSet/>
      <dgm:spPr/>
      <dgm:t>
        <a:bodyPr/>
        <a:lstStyle/>
        <a:p>
          <a:endParaRPr lang="zh-CN" altLang="en-US"/>
        </a:p>
      </dgm:t>
    </dgm:pt>
    <dgm:pt modelId="{AB14B35E-8085-4828-9045-995661B92D9E}" type="sibTrans" cxnId="{E6B57267-018A-4D48-BF77-B33F51267A5E}">
      <dgm:prSet/>
      <dgm:spPr/>
      <dgm:t>
        <a:bodyPr/>
        <a:lstStyle/>
        <a:p>
          <a:endParaRPr lang="zh-CN" altLang="en-US"/>
        </a:p>
      </dgm:t>
    </dgm:pt>
    <dgm:pt modelId="{2ABA4CE2-E42E-474A-A815-B7D31D062B26}">
      <dgm:prSet phldrT="[文本]" custT="1"/>
      <dgm:spPr/>
      <dgm:t>
        <a:bodyPr/>
        <a:lstStyle/>
        <a:p>
          <a:r>
            <a:rPr lang="zh-CN" altLang="en-US" sz="1000" dirty="0"/>
            <a:t>增加</a:t>
          </a:r>
          <a:r>
            <a:rPr lang="en-US" altLang="zh-CN" sz="1000" dirty="0"/>
            <a:t>L2C</a:t>
          </a:r>
          <a:r>
            <a:rPr lang="zh-CN" altLang="en-US" sz="1000" dirty="0"/>
            <a:t>伪距观测值代码</a:t>
          </a:r>
        </a:p>
      </dgm:t>
    </dgm:pt>
    <dgm:pt modelId="{A0480524-FD27-4E00-A5F7-9754C560EC45}" type="parTrans" cxnId="{BFF79193-AD4F-4288-9325-506C09420A31}">
      <dgm:prSet/>
      <dgm:spPr/>
      <dgm:t>
        <a:bodyPr/>
        <a:lstStyle/>
        <a:p>
          <a:endParaRPr lang="zh-CN" altLang="en-US"/>
        </a:p>
      </dgm:t>
    </dgm:pt>
    <dgm:pt modelId="{9C6D5F12-E9EB-48FD-A246-3079528575FB}" type="sibTrans" cxnId="{BFF79193-AD4F-4288-9325-506C09420A31}">
      <dgm:prSet/>
      <dgm:spPr/>
      <dgm:t>
        <a:bodyPr/>
        <a:lstStyle/>
        <a:p>
          <a:endParaRPr lang="zh-CN" altLang="en-US"/>
        </a:p>
      </dgm:t>
    </dgm:pt>
    <dgm:pt modelId="{AB9D3634-1521-4E1C-998D-D1FB38FD8573}">
      <dgm:prSet phldrT="[文本]"/>
      <dgm:spPr/>
      <dgm:t>
        <a:bodyPr/>
        <a:lstStyle/>
        <a:p>
          <a:r>
            <a:rPr lang="en-US" altLang="zh-CN" b="1" dirty="0">
              <a:hlinkClick xmlns:r="http://schemas.openxmlformats.org/officeDocument/2006/relationships" r:id="rId2"/>
            </a:rPr>
            <a:t>3.00</a:t>
          </a:r>
          <a:r>
            <a:rPr lang="zh-CN" altLang="en-US" b="1" dirty="0">
              <a:hlinkClick xmlns:r="http://schemas.openxmlformats.org/officeDocument/2006/relationships" r:id="rId3"/>
            </a:rPr>
            <a:t> </a:t>
          </a:r>
          <a:endParaRPr lang="zh-CN" altLang="en-US" b="1" dirty="0"/>
        </a:p>
      </dgm:t>
    </dgm:pt>
    <dgm:pt modelId="{4A19BAFD-2865-41A8-A18A-E3F22F4F975B}" type="parTrans" cxnId="{276904FC-48EE-43EF-9E9C-BC4D9E53BCC5}">
      <dgm:prSet/>
      <dgm:spPr/>
      <dgm:t>
        <a:bodyPr/>
        <a:lstStyle/>
        <a:p>
          <a:endParaRPr lang="zh-CN" altLang="en-US"/>
        </a:p>
      </dgm:t>
    </dgm:pt>
    <dgm:pt modelId="{8A481BA9-D4EC-4DBD-900D-F705EA79795D}" type="sibTrans" cxnId="{276904FC-48EE-43EF-9E9C-BC4D9E53BCC5}">
      <dgm:prSet/>
      <dgm:spPr/>
      <dgm:t>
        <a:bodyPr/>
        <a:lstStyle/>
        <a:p>
          <a:endParaRPr lang="zh-CN" altLang="en-US"/>
        </a:p>
      </dgm:t>
    </dgm:pt>
    <dgm:pt modelId="{D4AB5220-EDA4-4BE3-B34B-7DDA3A858C84}">
      <dgm:prSet phldrT="[文本]"/>
      <dgm:spPr/>
      <dgm:t>
        <a:bodyPr/>
        <a:lstStyle/>
        <a:p>
          <a:r>
            <a:rPr lang="en-US" altLang="en-US" sz="1200"/>
            <a:t>IRNSS</a:t>
          </a:r>
          <a:endParaRPr lang="zh-CN" altLang="en-US" sz="1200" dirty="0"/>
        </a:p>
      </dgm:t>
    </dgm:pt>
    <dgm:pt modelId="{2BC2A990-FD5B-4F98-B95C-3C8EFD4A3849}" type="parTrans" cxnId="{70282CD5-64FF-4E12-8A6B-1E7D7956AB83}">
      <dgm:prSet/>
      <dgm:spPr/>
      <dgm:t>
        <a:bodyPr/>
        <a:lstStyle/>
        <a:p>
          <a:endParaRPr lang="zh-CN" altLang="en-US"/>
        </a:p>
      </dgm:t>
    </dgm:pt>
    <dgm:pt modelId="{CF4A3022-6F5F-49C7-9525-4C5D708066D3}" type="sibTrans" cxnId="{70282CD5-64FF-4E12-8A6B-1E7D7956AB83}">
      <dgm:prSet/>
      <dgm:spPr/>
      <dgm:t>
        <a:bodyPr/>
        <a:lstStyle/>
        <a:p>
          <a:endParaRPr lang="zh-CN" altLang="en-US"/>
        </a:p>
      </dgm:t>
    </dgm:pt>
    <dgm:pt modelId="{54E9BB70-6C18-47BD-BAC2-268BC59EDFF2}">
      <dgm:prSet phldrT="[文本]" custT="1"/>
      <dgm:spPr/>
      <dgm:t>
        <a:bodyPr/>
        <a:lstStyle/>
        <a:p>
          <a:r>
            <a:rPr lang="en-US" altLang="zh-CN" sz="2000" dirty="0">
              <a:hlinkClick xmlns:r="http://schemas.openxmlformats.org/officeDocument/2006/relationships" r:id="rId4"/>
            </a:rPr>
            <a:t>3.03</a:t>
          </a:r>
          <a:endParaRPr lang="zh-CN" altLang="en-US" sz="2000" dirty="0"/>
        </a:p>
      </dgm:t>
    </dgm:pt>
    <dgm:pt modelId="{156FC1F1-1474-43D1-9C10-E7E7CCA822DC}" type="parTrans" cxnId="{AC4623EA-C91B-4446-AD12-9A71F66FB7FF}">
      <dgm:prSet/>
      <dgm:spPr/>
      <dgm:t>
        <a:bodyPr/>
        <a:lstStyle/>
        <a:p>
          <a:endParaRPr lang="zh-CN" altLang="en-US"/>
        </a:p>
      </dgm:t>
    </dgm:pt>
    <dgm:pt modelId="{5D5EF0FC-442A-4BFC-82BB-068D9A767BED}" type="sibTrans" cxnId="{AC4623EA-C91B-4446-AD12-9A71F66FB7FF}">
      <dgm:prSet/>
      <dgm:spPr/>
      <dgm:t>
        <a:bodyPr/>
        <a:lstStyle/>
        <a:p>
          <a:endParaRPr lang="zh-CN" altLang="en-US"/>
        </a:p>
      </dgm:t>
    </dgm:pt>
    <dgm:pt modelId="{80580554-E7CE-4DAF-B847-67E1A6AE4789}">
      <dgm:prSet phldrT="[文本]"/>
      <dgm:spPr/>
      <dgm:t>
        <a:bodyPr/>
        <a:lstStyle/>
        <a:p>
          <a:r>
            <a:rPr lang="en-US" altLang="en-US"/>
            <a:t>2013</a:t>
          </a:r>
          <a:endParaRPr lang="zh-CN" altLang="en-US" dirty="0"/>
        </a:p>
      </dgm:t>
    </dgm:pt>
    <dgm:pt modelId="{88CB472B-1E6C-4C3D-AFD1-AABC8D46EB3A}" type="parTrans" cxnId="{AB14D09D-2A49-49C2-B2D6-AC963587EEC6}">
      <dgm:prSet/>
      <dgm:spPr/>
      <dgm:t>
        <a:bodyPr/>
        <a:lstStyle/>
        <a:p>
          <a:endParaRPr lang="zh-CN" altLang="en-US"/>
        </a:p>
      </dgm:t>
    </dgm:pt>
    <dgm:pt modelId="{92355B9B-7982-468B-A8D0-F3581592127A}" type="sibTrans" cxnId="{AB14D09D-2A49-49C2-B2D6-AC963587EEC6}">
      <dgm:prSet/>
      <dgm:spPr/>
      <dgm:t>
        <a:bodyPr/>
        <a:lstStyle/>
        <a:p>
          <a:endParaRPr lang="zh-CN" altLang="en-US"/>
        </a:p>
      </dgm:t>
    </dgm:pt>
    <dgm:pt modelId="{B74FF417-F826-4553-B1AB-40A5DB8262F0}">
      <dgm:prSet phldrT="[文本]"/>
      <dgm:spPr/>
      <dgm:t>
        <a:bodyPr/>
        <a:lstStyle/>
        <a:p>
          <a:r>
            <a:rPr lang="en-US" altLang="en-US" dirty="0">
              <a:hlinkClick xmlns:r="http://schemas.openxmlformats.org/officeDocument/2006/relationships" r:id="rId3"/>
            </a:rPr>
            <a:t>3.02</a:t>
          </a:r>
          <a:endParaRPr lang="zh-CN" altLang="en-US" dirty="0"/>
        </a:p>
      </dgm:t>
    </dgm:pt>
    <dgm:pt modelId="{BBC36219-F163-4958-A9A6-3F1E34A3141A}" type="parTrans" cxnId="{8FFA6596-CBE7-4CCC-B137-6208A3A93253}">
      <dgm:prSet/>
      <dgm:spPr/>
      <dgm:t>
        <a:bodyPr/>
        <a:lstStyle/>
        <a:p>
          <a:endParaRPr lang="zh-CN" altLang="en-US"/>
        </a:p>
      </dgm:t>
    </dgm:pt>
    <dgm:pt modelId="{9B302144-BE16-4997-921F-C70192A9F28E}" type="sibTrans" cxnId="{8FFA6596-CBE7-4CCC-B137-6208A3A93253}">
      <dgm:prSet/>
      <dgm:spPr/>
      <dgm:t>
        <a:bodyPr/>
        <a:lstStyle/>
        <a:p>
          <a:endParaRPr lang="zh-CN" altLang="en-US"/>
        </a:p>
      </dgm:t>
    </dgm:pt>
    <dgm:pt modelId="{DEEF14AC-E791-4655-85E4-34FF94D48F6B}">
      <dgm:prSet phldrT="[文本]"/>
      <dgm:spPr/>
      <dgm:t>
        <a:bodyPr/>
        <a:lstStyle/>
        <a:p>
          <a:r>
            <a:rPr lang="en-US" altLang="zh-CN" dirty="0"/>
            <a:t>3.04</a:t>
          </a:r>
          <a:endParaRPr lang="zh-CN" altLang="en-US" dirty="0"/>
        </a:p>
      </dgm:t>
    </dgm:pt>
    <dgm:pt modelId="{9CC1F55A-6F8B-493B-9296-B1D2B68FDA37}" type="parTrans" cxnId="{7D83E5F1-22DF-42EF-B086-5DD223AAD2C9}">
      <dgm:prSet/>
      <dgm:spPr/>
      <dgm:t>
        <a:bodyPr/>
        <a:lstStyle/>
        <a:p>
          <a:endParaRPr lang="zh-CN" altLang="en-US"/>
        </a:p>
      </dgm:t>
    </dgm:pt>
    <dgm:pt modelId="{BA97059C-C529-495B-9BF8-5FB51BE9961C}" type="sibTrans" cxnId="{7D83E5F1-22DF-42EF-B086-5DD223AAD2C9}">
      <dgm:prSet/>
      <dgm:spPr/>
      <dgm:t>
        <a:bodyPr/>
        <a:lstStyle/>
        <a:p>
          <a:endParaRPr lang="zh-CN" altLang="en-US"/>
        </a:p>
      </dgm:t>
    </dgm:pt>
    <dgm:pt modelId="{B1F3CFCD-3612-4E88-9D28-2F883202F341}">
      <dgm:prSet phldrT="[文本]"/>
      <dgm:spPr/>
      <dgm:t>
        <a:bodyPr/>
        <a:lstStyle/>
        <a:p>
          <a:r>
            <a:rPr lang="zh-CN" altLang="en-US" sz="1200" dirty="0"/>
            <a:t>全面支持北斗全球新信号</a:t>
          </a:r>
        </a:p>
      </dgm:t>
    </dgm:pt>
    <dgm:pt modelId="{DACB0AE1-82CD-42A8-A8A0-3C05A389E35D}" type="parTrans" cxnId="{D9CABB9C-1934-431B-8158-615C03620433}">
      <dgm:prSet/>
      <dgm:spPr/>
      <dgm:t>
        <a:bodyPr/>
        <a:lstStyle/>
        <a:p>
          <a:endParaRPr lang="zh-CN" altLang="en-US"/>
        </a:p>
      </dgm:t>
    </dgm:pt>
    <dgm:pt modelId="{BD6C5C4B-C09A-4768-8D6C-DB84F7161D1D}" type="sibTrans" cxnId="{D9CABB9C-1934-431B-8158-615C03620433}">
      <dgm:prSet/>
      <dgm:spPr/>
      <dgm:t>
        <a:bodyPr/>
        <a:lstStyle/>
        <a:p>
          <a:endParaRPr lang="zh-CN" altLang="en-US"/>
        </a:p>
      </dgm:t>
    </dgm:pt>
    <dgm:pt modelId="{D1F8CAB1-C7E4-44F7-9A04-463298A55F77}">
      <dgm:prSet phldrT="[文本]" custT="1"/>
      <dgm:spPr/>
      <dgm:t>
        <a:bodyPr/>
        <a:lstStyle/>
        <a:p>
          <a:r>
            <a:rPr lang="en-US" altLang="zh-CN" sz="2000" dirty="0"/>
            <a:t>3.01</a:t>
          </a:r>
          <a:endParaRPr lang="zh-CN" altLang="en-US" sz="2000" dirty="0"/>
        </a:p>
      </dgm:t>
    </dgm:pt>
    <dgm:pt modelId="{E839BBD3-F94E-484B-ABC1-E901514B35A5}" type="parTrans" cxnId="{00D89023-B55C-421C-A6C2-5CD8AA2E8917}">
      <dgm:prSet/>
      <dgm:spPr/>
      <dgm:t>
        <a:bodyPr/>
        <a:lstStyle/>
        <a:p>
          <a:endParaRPr lang="zh-CN" altLang="en-US"/>
        </a:p>
      </dgm:t>
    </dgm:pt>
    <dgm:pt modelId="{EEB91602-15E1-4E6C-BE95-5B0D8636F70E}" type="sibTrans" cxnId="{00D89023-B55C-421C-A6C2-5CD8AA2E8917}">
      <dgm:prSet/>
      <dgm:spPr/>
      <dgm:t>
        <a:bodyPr/>
        <a:lstStyle/>
        <a:p>
          <a:endParaRPr lang="zh-CN" altLang="en-US"/>
        </a:p>
      </dgm:t>
    </dgm:pt>
    <dgm:pt modelId="{95881965-37E9-4EFC-9BD1-0FC6CF586752}">
      <dgm:prSet phldrT="[文本]"/>
      <dgm:spPr/>
      <dgm:t>
        <a:bodyPr/>
        <a:lstStyle/>
        <a:p>
          <a:r>
            <a:rPr lang="en-US" altLang="zh-CN" sz="1200" dirty="0"/>
            <a:t>2021</a:t>
          </a:r>
          <a:endParaRPr lang="zh-CN" altLang="en-US" sz="1200" dirty="0"/>
        </a:p>
      </dgm:t>
    </dgm:pt>
    <dgm:pt modelId="{E177AC2F-2A57-46F5-84E9-E24A87F85BA6}" type="parTrans" cxnId="{22CEF269-B115-48F7-9292-38A0A8BE55B7}">
      <dgm:prSet/>
      <dgm:spPr/>
      <dgm:t>
        <a:bodyPr/>
        <a:lstStyle/>
        <a:p>
          <a:endParaRPr lang="zh-CN" altLang="en-US"/>
        </a:p>
      </dgm:t>
    </dgm:pt>
    <dgm:pt modelId="{10E40724-DFED-4E6C-AB32-800AD4353613}" type="sibTrans" cxnId="{22CEF269-B115-48F7-9292-38A0A8BE55B7}">
      <dgm:prSet/>
      <dgm:spPr/>
      <dgm:t>
        <a:bodyPr/>
        <a:lstStyle/>
        <a:p>
          <a:endParaRPr lang="zh-CN" altLang="en-US"/>
        </a:p>
      </dgm:t>
    </dgm:pt>
    <dgm:pt modelId="{BEED0123-8F4B-4022-995C-F3447222763D}">
      <dgm:prSet phldrT="[文本]"/>
      <dgm:spPr/>
      <dgm:t>
        <a:bodyPr/>
        <a:lstStyle/>
        <a:p>
          <a:r>
            <a:rPr lang="en-US" altLang="zh-CN" dirty="0"/>
            <a:t>2007</a:t>
          </a:r>
          <a:endParaRPr lang="zh-CN" altLang="en-US" dirty="0"/>
        </a:p>
      </dgm:t>
    </dgm:pt>
    <dgm:pt modelId="{3BC52787-D2B6-44C5-A3C0-E24CB86E293D}" type="parTrans" cxnId="{AACBC635-7F45-48C7-A2A9-D1E05366BF22}">
      <dgm:prSet/>
      <dgm:spPr/>
      <dgm:t>
        <a:bodyPr/>
        <a:lstStyle/>
        <a:p>
          <a:endParaRPr lang="zh-CN" altLang="en-US"/>
        </a:p>
      </dgm:t>
    </dgm:pt>
    <dgm:pt modelId="{3915D3BB-C46D-4202-8374-0DAB25541385}" type="sibTrans" cxnId="{AACBC635-7F45-48C7-A2A9-D1E05366BF22}">
      <dgm:prSet/>
      <dgm:spPr/>
      <dgm:t>
        <a:bodyPr/>
        <a:lstStyle/>
        <a:p>
          <a:endParaRPr lang="zh-CN" altLang="en-US"/>
        </a:p>
      </dgm:t>
    </dgm:pt>
    <dgm:pt modelId="{B213846E-240C-469F-B83A-89094CBA9944}">
      <dgm:prSet phldrT="[文本]"/>
      <dgm:spPr/>
      <dgm:t>
        <a:bodyPr/>
        <a:lstStyle/>
        <a:p>
          <a:r>
            <a:rPr lang="en-US" altLang="zh-CN" sz="1200" dirty="0"/>
            <a:t>2009</a:t>
          </a:r>
          <a:endParaRPr lang="zh-CN" altLang="en-US" sz="1200" dirty="0"/>
        </a:p>
      </dgm:t>
    </dgm:pt>
    <dgm:pt modelId="{3F21961F-8F69-43B2-97A0-6FCFBA9FDA5A}" type="parTrans" cxnId="{0E24F34C-0DFB-4066-95EB-208E7531AAB8}">
      <dgm:prSet/>
      <dgm:spPr/>
      <dgm:t>
        <a:bodyPr/>
        <a:lstStyle/>
        <a:p>
          <a:endParaRPr lang="zh-CN" altLang="en-US"/>
        </a:p>
      </dgm:t>
    </dgm:pt>
    <dgm:pt modelId="{9530D0FD-67F9-49C3-8113-1E7670174EB7}" type="sibTrans" cxnId="{0E24F34C-0DFB-4066-95EB-208E7531AAB8}">
      <dgm:prSet/>
      <dgm:spPr/>
      <dgm:t>
        <a:bodyPr/>
        <a:lstStyle/>
        <a:p>
          <a:endParaRPr lang="zh-CN" altLang="en-US"/>
        </a:p>
      </dgm:t>
    </dgm:pt>
    <dgm:pt modelId="{39265563-87E4-44E1-BD9D-71344162D6CE}">
      <dgm:prSet phldrT="[文本]"/>
      <dgm:spPr/>
      <dgm:t>
        <a:bodyPr/>
        <a:lstStyle/>
        <a:p>
          <a:r>
            <a:rPr lang="en-US" altLang="en-US" dirty="0"/>
            <a:t>QZSS</a:t>
          </a:r>
          <a:r>
            <a:rPr lang="zh-CN" altLang="en-US" dirty="0"/>
            <a:t>、</a:t>
          </a:r>
          <a:r>
            <a:rPr lang="en-US" altLang="zh-CN" dirty="0"/>
            <a:t>BDS</a:t>
          </a:r>
          <a:r>
            <a:rPr lang="zh-CN" altLang="en-US" dirty="0"/>
            <a:t>；采用新的文件命名系统</a:t>
          </a:r>
        </a:p>
      </dgm:t>
    </dgm:pt>
    <dgm:pt modelId="{D39029DB-A310-46EA-9AB7-DAE648B316A1}" type="parTrans" cxnId="{FC1AA7DC-28F5-4E4B-BE42-B22ACBFC8B5E}">
      <dgm:prSet/>
      <dgm:spPr/>
      <dgm:t>
        <a:bodyPr/>
        <a:lstStyle/>
        <a:p>
          <a:endParaRPr lang="zh-CN" altLang="en-US"/>
        </a:p>
      </dgm:t>
    </dgm:pt>
    <dgm:pt modelId="{7703E150-26B1-4BEE-B1D7-54D5A80731D4}" type="sibTrans" cxnId="{FC1AA7DC-28F5-4E4B-BE42-B22ACBFC8B5E}">
      <dgm:prSet/>
      <dgm:spPr/>
      <dgm:t>
        <a:bodyPr/>
        <a:lstStyle/>
        <a:p>
          <a:endParaRPr lang="zh-CN" altLang="en-US"/>
        </a:p>
      </dgm:t>
    </dgm:pt>
    <dgm:pt modelId="{A3E5117C-1753-40DC-97D8-2F9482692693}">
      <dgm:prSet phldrT="[文本]"/>
      <dgm:spPr/>
      <dgm:t>
        <a:bodyPr/>
        <a:lstStyle/>
        <a:p>
          <a:r>
            <a:rPr lang="en-US" altLang="zh-CN" sz="1200" dirty="0"/>
            <a:t>2015</a:t>
          </a:r>
          <a:endParaRPr lang="zh-CN" altLang="en-US" sz="1200" dirty="0"/>
        </a:p>
      </dgm:t>
    </dgm:pt>
    <dgm:pt modelId="{EE3A2EAF-7645-44CD-81BE-5EAEAFF09ADB}" type="parTrans" cxnId="{908FE886-2AD4-44C0-B651-A85574CB6C67}">
      <dgm:prSet/>
      <dgm:spPr/>
      <dgm:t>
        <a:bodyPr/>
        <a:lstStyle/>
        <a:p>
          <a:endParaRPr lang="zh-CN" altLang="en-US"/>
        </a:p>
      </dgm:t>
    </dgm:pt>
    <dgm:pt modelId="{B263C5D8-CB40-49A4-9F4D-1544F1D590B6}" type="sibTrans" cxnId="{908FE886-2AD4-44C0-B651-A85574CB6C67}">
      <dgm:prSet/>
      <dgm:spPr/>
      <dgm:t>
        <a:bodyPr/>
        <a:lstStyle/>
        <a:p>
          <a:endParaRPr lang="zh-CN" altLang="en-US"/>
        </a:p>
      </dgm:t>
    </dgm:pt>
    <dgm:pt modelId="{FCC5729D-3169-423E-8073-E923ABAB3F41}">
      <dgm:prSet phldrT="[文本]"/>
      <dgm:spPr/>
      <dgm:t>
        <a:bodyPr/>
        <a:lstStyle/>
        <a:p>
          <a:r>
            <a:rPr lang="en-US" altLang="zh-CN"/>
            <a:t>2018</a:t>
          </a:r>
          <a:endParaRPr lang="zh-CN" altLang="en-US" dirty="0"/>
        </a:p>
      </dgm:t>
    </dgm:pt>
    <dgm:pt modelId="{9BF174E6-C756-4C0A-AEFA-2372007CAB82}" type="parTrans" cxnId="{89F2FE5C-B2BC-4715-A10F-34BA2F078B42}">
      <dgm:prSet/>
      <dgm:spPr/>
      <dgm:t>
        <a:bodyPr/>
        <a:lstStyle/>
        <a:p>
          <a:endParaRPr lang="zh-CN" altLang="en-US"/>
        </a:p>
      </dgm:t>
    </dgm:pt>
    <dgm:pt modelId="{B3BECF02-3571-44A1-96B9-C0466B994D0E}" type="sibTrans" cxnId="{89F2FE5C-B2BC-4715-A10F-34BA2F078B42}">
      <dgm:prSet/>
      <dgm:spPr/>
      <dgm:t>
        <a:bodyPr/>
        <a:lstStyle/>
        <a:p>
          <a:endParaRPr lang="zh-CN" altLang="en-US"/>
        </a:p>
      </dgm:t>
    </dgm:pt>
    <dgm:pt modelId="{1DEA4C31-5638-45E7-9FB2-31A572B67EBA}">
      <dgm:prSet phldrT="[文本]"/>
      <dgm:spPr/>
      <dgm:t>
        <a:bodyPr/>
        <a:lstStyle/>
        <a:p>
          <a:r>
            <a:rPr lang="en-US" altLang="zh-CN" sz="1200" dirty="0"/>
            <a:t>2020</a:t>
          </a:r>
          <a:endParaRPr lang="zh-CN" altLang="en-US" sz="1200" dirty="0"/>
        </a:p>
      </dgm:t>
    </dgm:pt>
    <dgm:pt modelId="{39FF0386-6028-4531-84B2-08430DC0CBEA}" type="parTrans" cxnId="{BF30D383-DE3A-4E8F-9ADD-FFFE41B11052}">
      <dgm:prSet/>
      <dgm:spPr/>
      <dgm:t>
        <a:bodyPr/>
        <a:lstStyle/>
        <a:p>
          <a:endParaRPr lang="zh-CN" altLang="en-US"/>
        </a:p>
      </dgm:t>
    </dgm:pt>
    <dgm:pt modelId="{F8B1BA81-8873-4FD7-8A93-E11120352C16}" type="sibTrans" cxnId="{BF30D383-DE3A-4E8F-9ADD-FFFE41B11052}">
      <dgm:prSet/>
      <dgm:spPr/>
      <dgm:t>
        <a:bodyPr/>
        <a:lstStyle/>
        <a:p>
          <a:endParaRPr lang="zh-CN" altLang="en-US"/>
        </a:p>
      </dgm:t>
    </dgm:pt>
    <dgm:pt modelId="{A90D712A-9617-4E59-B43E-EF6446E05430}">
      <dgm:prSet phldrT="[文本]" custT="1"/>
      <dgm:spPr/>
      <dgm:t>
        <a:bodyPr/>
        <a:lstStyle/>
        <a:p>
          <a:r>
            <a:rPr lang="en-US" altLang="zh-CN" sz="2000" dirty="0"/>
            <a:t>4.0</a:t>
          </a:r>
          <a:endParaRPr lang="zh-CN" altLang="en-US" sz="2000" dirty="0"/>
        </a:p>
      </dgm:t>
    </dgm:pt>
    <dgm:pt modelId="{D1BA319F-99BE-4585-B1D4-DD87804BCA9A}" type="sibTrans" cxnId="{F5E5516A-BB33-4444-9941-02712CEE5F65}">
      <dgm:prSet/>
      <dgm:spPr/>
      <dgm:t>
        <a:bodyPr/>
        <a:lstStyle/>
        <a:p>
          <a:endParaRPr lang="zh-CN" altLang="en-US"/>
        </a:p>
      </dgm:t>
    </dgm:pt>
    <dgm:pt modelId="{D394EC83-99F4-4D0B-AA92-3DAEDEC8E692}" type="parTrans" cxnId="{F5E5516A-BB33-4444-9941-02712CEE5F65}">
      <dgm:prSet/>
      <dgm:spPr/>
      <dgm:t>
        <a:bodyPr/>
        <a:lstStyle/>
        <a:p>
          <a:endParaRPr lang="zh-CN" altLang="en-US"/>
        </a:p>
      </dgm:t>
    </dgm:pt>
    <dgm:pt modelId="{5605C2D6-6CB9-4C68-A219-794E9844AB63}">
      <dgm:prSet phldrT="[文本]" custT="1"/>
      <dgm:spPr/>
      <dgm:t>
        <a:bodyPr/>
        <a:lstStyle/>
        <a:p>
          <a:r>
            <a:rPr lang="en-US" altLang="zh-CN" sz="2000" dirty="0"/>
            <a:t>3.05</a:t>
          </a:r>
          <a:endParaRPr lang="zh-CN" altLang="en-US" sz="2000" dirty="0"/>
        </a:p>
      </dgm:t>
    </dgm:pt>
    <dgm:pt modelId="{E7E20493-6BF7-4CD3-B393-4195DC7A738E}" type="sibTrans" cxnId="{C59D813D-B212-4F2B-9006-66522A65F00D}">
      <dgm:prSet/>
      <dgm:spPr/>
      <dgm:t>
        <a:bodyPr/>
        <a:lstStyle/>
        <a:p>
          <a:endParaRPr lang="zh-CN" altLang="en-US"/>
        </a:p>
      </dgm:t>
    </dgm:pt>
    <dgm:pt modelId="{380E5494-7E93-4E0A-B636-B6B648CB048D}" type="parTrans" cxnId="{C59D813D-B212-4F2B-9006-66522A65F00D}">
      <dgm:prSet/>
      <dgm:spPr/>
      <dgm:t>
        <a:bodyPr/>
        <a:lstStyle/>
        <a:p>
          <a:endParaRPr lang="zh-CN" altLang="en-US"/>
        </a:p>
      </dgm:t>
    </dgm:pt>
    <dgm:pt modelId="{E24EED13-9A02-4875-8732-72FD8A900F81}">
      <dgm:prSet phldrT="[文本]" custT="1"/>
      <dgm:spPr/>
      <dgm:t>
        <a:bodyPr/>
        <a:lstStyle/>
        <a:p>
          <a:r>
            <a:rPr lang="en-US" altLang="zh-CN" sz="2000" dirty="0"/>
            <a:t>1.0</a:t>
          </a:r>
          <a:endParaRPr lang="zh-CN" altLang="en-US" sz="2000" dirty="0"/>
        </a:p>
      </dgm:t>
    </dgm:pt>
    <dgm:pt modelId="{8E9F0C4A-DB37-46AE-B44B-1AFFFB22DCA6}" type="parTrans" cxnId="{DE1FACF8-4490-412B-93CC-0B70EAC6C3B1}">
      <dgm:prSet/>
      <dgm:spPr/>
      <dgm:t>
        <a:bodyPr/>
        <a:lstStyle/>
        <a:p>
          <a:endParaRPr lang="zh-CN" altLang="en-US"/>
        </a:p>
      </dgm:t>
    </dgm:pt>
    <dgm:pt modelId="{A33D6B85-3339-4C99-B11E-629AD637A528}" type="sibTrans" cxnId="{DE1FACF8-4490-412B-93CC-0B70EAC6C3B1}">
      <dgm:prSet/>
      <dgm:spPr/>
      <dgm:t>
        <a:bodyPr/>
        <a:lstStyle/>
        <a:p>
          <a:endParaRPr lang="zh-CN" altLang="en-US"/>
        </a:p>
      </dgm:t>
    </dgm:pt>
    <dgm:pt modelId="{284A89EA-8EA8-461C-A312-FD91A6CB2C9C}">
      <dgm:prSet phldrT="[文本]"/>
      <dgm:spPr/>
      <dgm:t>
        <a:bodyPr/>
        <a:lstStyle/>
        <a:p>
          <a:r>
            <a:rPr lang="en-US" altLang="zh-CN" sz="1200" dirty="0"/>
            <a:t>1898</a:t>
          </a:r>
          <a:endParaRPr lang="zh-CN" altLang="en-US" sz="1200" dirty="0"/>
        </a:p>
      </dgm:t>
    </dgm:pt>
    <dgm:pt modelId="{B6C62C94-8681-49E5-87AA-EDA13FBBFE0C}" type="parTrans" cxnId="{F20A6088-B726-4D6D-87AC-5CEDC7F312E5}">
      <dgm:prSet/>
      <dgm:spPr/>
      <dgm:t>
        <a:bodyPr/>
        <a:lstStyle/>
        <a:p>
          <a:endParaRPr lang="zh-CN" altLang="en-US"/>
        </a:p>
      </dgm:t>
    </dgm:pt>
    <dgm:pt modelId="{9AE07055-5221-4693-B26E-F540F30A1949}" type="sibTrans" cxnId="{F20A6088-B726-4D6D-87AC-5CEDC7F312E5}">
      <dgm:prSet/>
      <dgm:spPr/>
      <dgm:t>
        <a:bodyPr/>
        <a:lstStyle/>
        <a:p>
          <a:endParaRPr lang="zh-CN" altLang="en-US"/>
        </a:p>
      </dgm:t>
    </dgm:pt>
    <dgm:pt modelId="{A9DF5C62-3E95-4E68-8479-D71F709F0FCD}">
      <dgm:prSet phldrT="[文本]"/>
      <dgm:spPr/>
      <dgm:t>
        <a:bodyPr/>
        <a:lstStyle/>
        <a:p>
          <a:r>
            <a:rPr lang="zh-CN" altLang="en-US" dirty="0"/>
            <a:t>观测数据文件取消每行</a:t>
          </a:r>
          <a:r>
            <a:rPr lang="en-US" altLang="zh-CN" dirty="0"/>
            <a:t>80</a:t>
          </a:r>
          <a:r>
            <a:rPr lang="zh-CN" altLang="en-US" dirty="0"/>
            <a:t>字符限制</a:t>
          </a:r>
        </a:p>
      </dgm:t>
    </dgm:pt>
    <dgm:pt modelId="{18B412FE-2DCF-4C5C-82C0-31553AA7FD1D}" type="parTrans" cxnId="{AF61E3D9-F64E-4D8E-83D4-936AEDB06167}">
      <dgm:prSet/>
      <dgm:spPr/>
      <dgm:t>
        <a:bodyPr/>
        <a:lstStyle/>
        <a:p>
          <a:endParaRPr lang="zh-CN" altLang="en-US"/>
        </a:p>
      </dgm:t>
    </dgm:pt>
    <dgm:pt modelId="{A6A46CEB-94CC-4B5F-8072-55EB153EF54A}" type="sibTrans" cxnId="{AF61E3D9-F64E-4D8E-83D4-936AEDB06167}">
      <dgm:prSet/>
      <dgm:spPr/>
      <dgm:t>
        <a:bodyPr/>
        <a:lstStyle/>
        <a:p>
          <a:endParaRPr lang="zh-CN" altLang="en-US"/>
        </a:p>
      </dgm:t>
    </dgm:pt>
    <dgm:pt modelId="{20543D17-7428-426A-98E7-9249E108659F}">
      <dgm:prSet phldrT="[文本]"/>
      <dgm:spPr/>
      <dgm:t>
        <a:bodyPr/>
        <a:lstStyle/>
        <a:p>
          <a:r>
            <a:rPr lang="en-US" altLang="zh-CN" sz="1200" dirty="0">
              <a:hlinkClick xmlns:r="http://schemas.openxmlformats.org/officeDocument/2006/relationships" r:id="rId5"/>
            </a:rPr>
            <a:t>4.01</a:t>
          </a:r>
          <a:endParaRPr lang="zh-CN" altLang="en-US" sz="1200" dirty="0"/>
        </a:p>
      </dgm:t>
    </dgm:pt>
    <dgm:pt modelId="{E83BE8D2-FC4F-4C9B-AA0D-894280B4749A}" type="parTrans" cxnId="{C9074F73-AD2E-4C29-B22B-F5B3C5B6B5A7}">
      <dgm:prSet/>
      <dgm:spPr/>
      <dgm:t>
        <a:bodyPr/>
        <a:lstStyle/>
        <a:p>
          <a:endParaRPr lang="zh-CN" altLang="en-US"/>
        </a:p>
      </dgm:t>
    </dgm:pt>
    <dgm:pt modelId="{7948C430-9017-4F02-AA30-0F9E2911979B}" type="sibTrans" cxnId="{C9074F73-AD2E-4C29-B22B-F5B3C5B6B5A7}">
      <dgm:prSet/>
      <dgm:spPr/>
      <dgm:t>
        <a:bodyPr/>
        <a:lstStyle/>
        <a:p>
          <a:endParaRPr lang="zh-CN" altLang="en-US"/>
        </a:p>
      </dgm:t>
    </dgm:pt>
    <dgm:pt modelId="{8CC50FEB-20A3-457B-9BEC-5BA762DF702B}">
      <dgm:prSet phldrT="[文本]"/>
      <dgm:spPr/>
      <dgm:t>
        <a:bodyPr/>
        <a:lstStyle/>
        <a:p>
          <a:r>
            <a:rPr lang="en-US" altLang="zh-CN" sz="1200" dirty="0"/>
            <a:t>2023</a:t>
          </a:r>
          <a:endParaRPr lang="zh-CN" altLang="en-US" sz="1200" dirty="0"/>
        </a:p>
      </dgm:t>
    </dgm:pt>
    <dgm:pt modelId="{E49A403C-FD61-4F94-8785-A569C6F165E5}" type="parTrans" cxnId="{020E68E1-7835-4E70-B162-4FCE8308E2E6}">
      <dgm:prSet/>
      <dgm:spPr/>
      <dgm:t>
        <a:bodyPr/>
        <a:lstStyle/>
        <a:p>
          <a:endParaRPr lang="zh-CN" altLang="en-US"/>
        </a:p>
      </dgm:t>
    </dgm:pt>
    <dgm:pt modelId="{247599E8-8A6F-4692-A118-C74E9BEEDBCD}" type="sibTrans" cxnId="{020E68E1-7835-4E70-B162-4FCE8308E2E6}">
      <dgm:prSet/>
      <dgm:spPr/>
      <dgm:t>
        <a:bodyPr/>
        <a:lstStyle/>
        <a:p>
          <a:endParaRPr lang="zh-CN" altLang="en-US"/>
        </a:p>
      </dgm:t>
    </dgm:pt>
    <dgm:pt modelId="{93FFA207-1777-4DB1-B6E2-8BDAED44474F}">
      <dgm:prSet phldrT="[文本]"/>
      <dgm:spPr/>
      <dgm:t>
        <a:bodyPr/>
        <a:lstStyle/>
        <a:p>
          <a:endParaRPr lang="zh-CN" altLang="en-US" sz="1200" dirty="0"/>
        </a:p>
      </dgm:t>
    </dgm:pt>
    <dgm:pt modelId="{47423BD3-AC40-47ED-B58E-AF5B797980EE}" type="parTrans" cxnId="{4CCAA316-6EA0-4098-989D-482EEC268CD7}">
      <dgm:prSet/>
      <dgm:spPr/>
      <dgm:t>
        <a:bodyPr/>
        <a:lstStyle/>
        <a:p>
          <a:endParaRPr lang="zh-CN" altLang="en-US"/>
        </a:p>
      </dgm:t>
    </dgm:pt>
    <dgm:pt modelId="{F80AA17E-2D46-4AFD-A10F-047D2FE042DF}" type="sibTrans" cxnId="{4CCAA316-6EA0-4098-989D-482EEC268CD7}">
      <dgm:prSet/>
      <dgm:spPr/>
      <dgm:t>
        <a:bodyPr/>
        <a:lstStyle/>
        <a:p>
          <a:endParaRPr lang="zh-CN" altLang="en-US"/>
        </a:p>
      </dgm:t>
    </dgm:pt>
    <dgm:pt modelId="{8F780C7A-5C5D-41B6-9242-71EE32BE6674}" type="pres">
      <dgm:prSet presAssocID="{8EABBCC1-F697-4EA9-A815-2CEBC4EC4992}" presName="Name0" presStyleCnt="0">
        <dgm:presLayoutVars>
          <dgm:dir/>
          <dgm:resizeHandles val="exact"/>
        </dgm:presLayoutVars>
      </dgm:prSet>
      <dgm:spPr/>
    </dgm:pt>
    <dgm:pt modelId="{5E9B99EE-82A4-4EDE-B918-9ADBC4869C5E}" type="pres">
      <dgm:prSet presAssocID="{8EABBCC1-F697-4EA9-A815-2CEBC4EC4992}" presName="arrow" presStyleLbl="bgShp" presStyleIdx="0" presStyleCnt="1" custScaleY="60484"/>
      <dgm:spPr/>
    </dgm:pt>
    <dgm:pt modelId="{3D93A0F2-DECF-4C9A-BA81-FAC0BF5EB10B}" type="pres">
      <dgm:prSet presAssocID="{8EABBCC1-F697-4EA9-A815-2CEBC4EC4992}" presName="points" presStyleCnt="0"/>
      <dgm:spPr/>
    </dgm:pt>
    <dgm:pt modelId="{A5F3DE80-E71C-4289-AFE0-29E95B5F5128}" type="pres">
      <dgm:prSet presAssocID="{E24EED13-9A02-4875-8732-72FD8A900F81}" presName="compositeA" presStyleCnt="0"/>
      <dgm:spPr/>
    </dgm:pt>
    <dgm:pt modelId="{9E6CA39A-C264-4F39-AD91-BB4B51FB5922}" type="pres">
      <dgm:prSet presAssocID="{E24EED13-9A02-4875-8732-72FD8A900F81}" presName="textA" presStyleLbl="revTx" presStyleIdx="0" presStyleCnt="11">
        <dgm:presLayoutVars>
          <dgm:bulletEnabled val="1"/>
        </dgm:presLayoutVars>
      </dgm:prSet>
      <dgm:spPr/>
    </dgm:pt>
    <dgm:pt modelId="{761027E3-A917-44DC-87E8-4DE74E3CE391}" type="pres">
      <dgm:prSet presAssocID="{E24EED13-9A02-4875-8732-72FD8A900F81}" presName="circleA" presStyleLbl="node1" presStyleIdx="0" presStyleCnt="11"/>
      <dgm:spPr/>
    </dgm:pt>
    <dgm:pt modelId="{E48996EA-E187-4E7E-934C-7A56A6295D5E}" type="pres">
      <dgm:prSet presAssocID="{E24EED13-9A02-4875-8732-72FD8A900F81}" presName="spaceA" presStyleCnt="0"/>
      <dgm:spPr/>
    </dgm:pt>
    <dgm:pt modelId="{B53A26A7-C626-4C21-AC14-75D6CF6A5372}" type="pres">
      <dgm:prSet presAssocID="{A33D6B85-3339-4C99-B11E-629AD637A528}" presName="space" presStyleCnt="0"/>
      <dgm:spPr/>
    </dgm:pt>
    <dgm:pt modelId="{68051171-2FDC-4CF0-A597-E20FB222FCD6}" type="pres">
      <dgm:prSet presAssocID="{49921787-3709-4FBC-9040-07F74C44E345}" presName="compositeB" presStyleCnt="0"/>
      <dgm:spPr/>
    </dgm:pt>
    <dgm:pt modelId="{AF1FCA33-08DC-4138-908D-6CD110BB79BA}" type="pres">
      <dgm:prSet presAssocID="{49921787-3709-4FBC-9040-07F74C44E345}" presName="textB" presStyleLbl="revTx" presStyleIdx="1" presStyleCnt="11">
        <dgm:presLayoutVars>
          <dgm:bulletEnabled val="1"/>
        </dgm:presLayoutVars>
      </dgm:prSet>
      <dgm:spPr/>
    </dgm:pt>
    <dgm:pt modelId="{C1B05C76-DEF1-4A0B-94BD-94AF0354933A}" type="pres">
      <dgm:prSet presAssocID="{49921787-3709-4FBC-9040-07F74C44E345}" presName="circleB" presStyleLbl="node1" presStyleIdx="1" presStyleCnt="11"/>
      <dgm:spPr/>
    </dgm:pt>
    <dgm:pt modelId="{698DBA79-7B3E-4F0B-BC13-D061773E0060}" type="pres">
      <dgm:prSet presAssocID="{49921787-3709-4FBC-9040-07F74C44E345}" presName="spaceB" presStyleCnt="0"/>
      <dgm:spPr/>
    </dgm:pt>
    <dgm:pt modelId="{B5AA5870-2E09-47D6-9F27-5BE0B8E0C473}" type="pres">
      <dgm:prSet presAssocID="{AD3DCE21-5CF0-4EBA-AD82-603930C1C847}" presName="space" presStyleCnt="0"/>
      <dgm:spPr/>
    </dgm:pt>
    <dgm:pt modelId="{C3888E9D-E820-4E1B-9241-F93055D12A38}" type="pres">
      <dgm:prSet presAssocID="{BB278418-07C4-482F-81A9-E7F3113EE5AC}" presName="compositeA" presStyleCnt="0"/>
      <dgm:spPr/>
    </dgm:pt>
    <dgm:pt modelId="{4F1EFA66-D1FC-414D-AF49-F0AAC828C03F}" type="pres">
      <dgm:prSet presAssocID="{BB278418-07C4-482F-81A9-E7F3113EE5AC}" presName="textA" presStyleLbl="revTx" presStyleIdx="2" presStyleCnt="11">
        <dgm:presLayoutVars>
          <dgm:bulletEnabled val="1"/>
        </dgm:presLayoutVars>
      </dgm:prSet>
      <dgm:spPr/>
    </dgm:pt>
    <dgm:pt modelId="{C3171B4E-E38B-4D1E-804D-361F9795043F}" type="pres">
      <dgm:prSet presAssocID="{BB278418-07C4-482F-81A9-E7F3113EE5AC}" presName="circleA" presStyleLbl="node1" presStyleIdx="2" presStyleCnt="11"/>
      <dgm:spPr/>
    </dgm:pt>
    <dgm:pt modelId="{B0C82E37-805C-4873-9A53-9DA9B88A09B2}" type="pres">
      <dgm:prSet presAssocID="{BB278418-07C4-482F-81A9-E7F3113EE5AC}" presName="spaceA" presStyleCnt="0"/>
      <dgm:spPr/>
    </dgm:pt>
    <dgm:pt modelId="{A2A3FAA3-0DFE-4A0D-9631-85B11197B871}" type="pres">
      <dgm:prSet presAssocID="{FBFB52D6-7B54-4EA2-8C05-808647B15F47}" presName="space" presStyleCnt="0"/>
      <dgm:spPr/>
    </dgm:pt>
    <dgm:pt modelId="{90FD8895-5C52-4097-8EF9-5F58B0283198}" type="pres">
      <dgm:prSet presAssocID="{AB9D3634-1521-4E1C-998D-D1FB38FD8573}" presName="compositeB" presStyleCnt="0"/>
      <dgm:spPr/>
    </dgm:pt>
    <dgm:pt modelId="{C0501D89-45E9-4D6E-A98A-D85EC373AA62}" type="pres">
      <dgm:prSet presAssocID="{AB9D3634-1521-4E1C-998D-D1FB38FD8573}" presName="textB" presStyleLbl="revTx" presStyleIdx="3" presStyleCnt="11">
        <dgm:presLayoutVars>
          <dgm:bulletEnabled val="1"/>
        </dgm:presLayoutVars>
      </dgm:prSet>
      <dgm:spPr/>
    </dgm:pt>
    <dgm:pt modelId="{5D4D4AA2-9487-4ABD-9BEA-BCEC42CF7FC7}" type="pres">
      <dgm:prSet presAssocID="{AB9D3634-1521-4E1C-998D-D1FB38FD8573}" presName="circleB" presStyleLbl="node1" presStyleIdx="3" presStyleCnt="11"/>
      <dgm:spPr/>
    </dgm:pt>
    <dgm:pt modelId="{3DE75D00-A4A3-4618-A32E-B310A53EAF8E}" type="pres">
      <dgm:prSet presAssocID="{AB9D3634-1521-4E1C-998D-D1FB38FD8573}" presName="spaceB" presStyleCnt="0"/>
      <dgm:spPr/>
    </dgm:pt>
    <dgm:pt modelId="{439B5A44-F482-4D98-982C-8A6957B5FD2F}" type="pres">
      <dgm:prSet presAssocID="{8A481BA9-D4EC-4DBD-900D-F705EA79795D}" presName="space" presStyleCnt="0"/>
      <dgm:spPr/>
    </dgm:pt>
    <dgm:pt modelId="{1AEE8F05-FB42-4CEA-AFFE-B545541D074D}" type="pres">
      <dgm:prSet presAssocID="{D1F8CAB1-C7E4-44F7-9A04-463298A55F77}" presName="compositeA" presStyleCnt="0"/>
      <dgm:spPr/>
    </dgm:pt>
    <dgm:pt modelId="{53854E47-04BD-4B72-AE78-6C073E3C4186}" type="pres">
      <dgm:prSet presAssocID="{D1F8CAB1-C7E4-44F7-9A04-463298A55F77}" presName="textA" presStyleLbl="revTx" presStyleIdx="4" presStyleCnt="11">
        <dgm:presLayoutVars>
          <dgm:bulletEnabled val="1"/>
        </dgm:presLayoutVars>
      </dgm:prSet>
      <dgm:spPr/>
    </dgm:pt>
    <dgm:pt modelId="{DE0CC8DB-C938-475B-B52D-9061C61687B3}" type="pres">
      <dgm:prSet presAssocID="{D1F8CAB1-C7E4-44F7-9A04-463298A55F77}" presName="circleA" presStyleLbl="node1" presStyleIdx="4" presStyleCnt="11"/>
      <dgm:spPr/>
    </dgm:pt>
    <dgm:pt modelId="{719A3851-217D-4EF1-84FA-8BAF3B271F35}" type="pres">
      <dgm:prSet presAssocID="{D1F8CAB1-C7E4-44F7-9A04-463298A55F77}" presName="spaceA" presStyleCnt="0"/>
      <dgm:spPr/>
    </dgm:pt>
    <dgm:pt modelId="{0AC0BAF0-A027-4C28-BB76-8D436D3C8B05}" type="pres">
      <dgm:prSet presAssocID="{EEB91602-15E1-4E6C-BE95-5B0D8636F70E}" presName="space" presStyleCnt="0"/>
      <dgm:spPr/>
    </dgm:pt>
    <dgm:pt modelId="{6A8469F1-FDAB-4120-B8D8-27916C8E1C92}" type="pres">
      <dgm:prSet presAssocID="{B74FF417-F826-4553-B1AB-40A5DB8262F0}" presName="compositeB" presStyleCnt="0"/>
      <dgm:spPr/>
    </dgm:pt>
    <dgm:pt modelId="{729856D3-18C6-4210-863C-34D9D6AAE958}" type="pres">
      <dgm:prSet presAssocID="{B74FF417-F826-4553-B1AB-40A5DB8262F0}" presName="textB" presStyleLbl="revTx" presStyleIdx="5" presStyleCnt="11">
        <dgm:presLayoutVars>
          <dgm:bulletEnabled val="1"/>
        </dgm:presLayoutVars>
      </dgm:prSet>
      <dgm:spPr/>
    </dgm:pt>
    <dgm:pt modelId="{F1771BF6-DF28-4BD7-8A71-7E3A8921DD11}" type="pres">
      <dgm:prSet presAssocID="{B74FF417-F826-4553-B1AB-40A5DB8262F0}" presName="circleB" presStyleLbl="node1" presStyleIdx="5" presStyleCnt="11"/>
      <dgm:spPr/>
    </dgm:pt>
    <dgm:pt modelId="{45A5481B-40C4-432F-BFD8-543820A69499}" type="pres">
      <dgm:prSet presAssocID="{B74FF417-F826-4553-B1AB-40A5DB8262F0}" presName="spaceB" presStyleCnt="0"/>
      <dgm:spPr/>
    </dgm:pt>
    <dgm:pt modelId="{3DD70308-1FEE-4A91-BFFB-673B03AD0CAD}" type="pres">
      <dgm:prSet presAssocID="{9B302144-BE16-4997-921F-C70192A9F28E}" presName="space" presStyleCnt="0"/>
      <dgm:spPr/>
    </dgm:pt>
    <dgm:pt modelId="{952C0085-5D96-449A-B1A7-3AC39CF02C1C}" type="pres">
      <dgm:prSet presAssocID="{54E9BB70-6C18-47BD-BAC2-268BC59EDFF2}" presName="compositeA" presStyleCnt="0"/>
      <dgm:spPr/>
    </dgm:pt>
    <dgm:pt modelId="{D0518C73-F2AD-4DDA-9604-831CC42B93F4}" type="pres">
      <dgm:prSet presAssocID="{54E9BB70-6C18-47BD-BAC2-268BC59EDFF2}" presName="textA" presStyleLbl="revTx" presStyleIdx="6" presStyleCnt="11">
        <dgm:presLayoutVars>
          <dgm:bulletEnabled val="1"/>
        </dgm:presLayoutVars>
      </dgm:prSet>
      <dgm:spPr/>
    </dgm:pt>
    <dgm:pt modelId="{3D4C3154-17B1-4B61-A0EE-0670D8DF784A}" type="pres">
      <dgm:prSet presAssocID="{54E9BB70-6C18-47BD-BAC2-268BC59EDFF2}" presName="circleA" presStyleLbl="node1" presStyleIdx="6" presStyleCnt="11"/>
      <dgm:spPr/>
    </dgm:pt>
    <dgm:pt modelId="{98BB11CA-3870-4892-990F-B481F6B99F93}" type="pres">
      <dgm:prSet presAssocID="{54E9BB70-6C18-47BD-BAC2-268BC59EDFF2}" presName="spaceA" presStyleCnt="0"/>
      <dgm:spPr/>
    </dgm:pt>
    <dgm:pt modelId="{E6BBC6B7-8DD9-4FED-B6B1-6DF440E76271}" type="pres">
      <dgm:prSet presAssocID="{5D5EF0FC-442A-4BFC-82BB-068D9A767BED}" presName="space" presStyleCnt="0"/>
      <dgm:spPr/>
    </dgm:pt>
    <dgm:pt modelId="{C1015E1A-21B4-4982-A2F1-A57EA47CFCE6}" type="pres">
      <dgm:prSet presAssocID="{DEEF14AC-E791-4655-85E4-34FF94D48F6B}" presName="compositeB" presStyleCnt="0"/>
      <dgm:spPr/>
    </dgm:pt>
    <dgm:pt modelId="{19C9BA1F-50B5-4B25-AF04-691798D9F540}" type="pres">
      <dgm:prSet presAssocID="{DEEF14AC-E791-4655-85E4-34FF94D48F6B}" presName="textB" presStyleLbl="revTx" presStyleIdx="7" presStyleCnt="11">
        <dgm:presLayoutVars>
          <dgm:bulletEnabled val="1"/>
        </dgm:presLayoutVars>
      </dgm:prSet>
      <dgm:spPr/>
    </dgm:pt>
    <dgm:pt modelId="{B04EF4E1-3B8C-423E-9C3A-5B1975E9F658}" type="pres">
      <dgm:prSet presAssocID="{DEEF14AC-E791-4655-85E4-34FF94D48F6B}" presName="circleB" presStyleLbl="node1" presStyleIdx="7" presStyleCnt="11"/>
      <dgm:spPr/>
    </dgm:pt>
    <dgm:pt modelId="{BC8795B3-A784-4729-9D5B-99F3B3A428C8}" type="pres">
      <dgm:prSet presAssocID="{DEEF14AC-E791-4655-85E4-34FF94D48F6B}" presName="spaceB" presStyleCnt="0"/>
      <dgm:spPr/>
    </dgm:pt>
    <dgm:pt modelId="{D32B46F4-47FC-4E1C-ABD2-B45823BDD129}" type="pres">
      <dgm:prSet presAssocID="{BA97059C-C529-495B-9BF8-5FB51BE9961C}" presName="space" presStyleCnt="0"/>
      <dgm:spPr/>
    </dgm:pt>
    <dgm:pt modelId="{9CCE3E09-8BF4-484D-BBEA-943CFC0F3C9D}" type="pres">
      <dgm:prSet presAssocID="{5605C2D6-6CB9-4C68-A219-794E9844AB63}" presName="compositeA" presStyleCnt="0"/>
      <dgm:spPr/>
    </dgm:pt>
    <dgm:pt modelId="{FB12E343-AFED-4CE1-847B-44DFD9EC06A5}" type="pres">
      <dgm:prSet presAssocID="{5605C2D6-6CB9-4C68-A219-794E9844AB63}" presName="textA" presStyleLbl="revTx" presStyleIdx="8" presStyleCnt="11">
        <dgm:presLayoutVars>
          <dgm:bulletEnabled val="1"/>
        </dgm:presLayoutVars>
      </dgm:prSet>
      <dgm:spPr/>
    </dgm:pt>
    <dgm:pt modelId="{FF7FB253-F7C6-44B3-B9F3-443D5AF576CF}" type="pres">
      <dgm:prSet presAssocID="{5605C2D6-6CB9-4C68-A219-794E9844AB63}" presName="circleA" presStyleLbl="node1" presStyleIdx="8" presStyleCnt="11"/>
      <dgm:spPr/>
    </dgm:pt>
    <dgm:pt modelId="{4C80ABAA-E886-400E-A5D9-2598524FAAE0}" type="pres">
      <dgm:prSet presAssocID="{5605C2D6-6CB9-4C68-A219-794E9844AB63}" presName="spaceA" presStyleCnt="0"/>
      <dgm:spPr/>
    </dgm:pt>
    <dgm:pt modelId="{B66E90AF-BA8C-436E-8533-7824865454FC}" type="pres">
      <dgm:prSet presAssocID="{E7E20493-6BF7-4CD3-B393-4195DC7A738E}" presName="space" presStyleCnt="0"/>
      <dgm:spPr/>
    </dgm:pt>
    <dgm:pt modelId="{060E23D1-F593-4920-8E1D-89F18FD0B644}" type="pres">
      <dgm:prSet presAssocID="{A90D712A-9617-4E59-B43E-EF6446E05430}" presName="compositeB" presStyleCnt="0"/>
      <dgm:spPr/>
    </dgm:pt>
    <dgm:pt modelId="{927767AB-69CE-48A6-B065-84F57B613F18}" type="pres">
      <dgm:prSet presAssocID="{A90D712A-9617-4E59-B43E-EF6446E05430}" presName="textB" presStyleLbl="revTx" presStyleIdx="9" presStyleCnt="11">
        <dgm:presLayoutVars>
          <dgm:bulletEnabled val="1"/>
        </dgm:presLayoutVars>
      </dgm:prSet>
      <dgm:spPr/>
    </dgm:pt>
    <dgm:pt modelId="{E390D4B4-5DB4-4256-AE44-482FAC3749E1}" type="pres">
      <dgm:prSet presAssocID="{A90D712A-9617-4E59-B43E-EF6446E05430}" presName="circleB" presStyleLbl="node1" presStyleIdx="9" presStyleCnt="11"/>
      <dgm:spPr/>
    </dgm:pt>
    <dgm:pt modelId="{AC764050-C593-4F74-BA2C-6A159C761762}" type="pres">
      <dgm:prSet presAssocID="{A90D712A-9617-4E59-B43E-EF6446E05430}" presName="spaceB" presStyleCnt="0"/>
      <dgm:spPr/>
    </dgm:pt>
    <dgm:pt modelId="{0A3C08E5-B88A-4E34-B34A-81A2C1434591}" type="pres">
      <dgm:prSet presAssocID="{D1BA319F-99BE-4585-B1D4-DD87804BCA9A}" presName="space" presStyleCnt="0"/>
      <dgm:spPr/>
    </dgm:pt>
    <dgm:pt modelId="{B4B5924D-10AB-4379-993F-22FFF20B2187}" type="pres">
      <dgm:prSet presAssocID="{20543D17-7428-426A-98E7-9249E108659F}" presName="compositeA" presStyleCnt="0"/>
      <dgm:spPr/>
    </dgm:pt>
    <dgm:pt modelId="{69E1F89A-2D38-46D2-9DCE-FB1753C4F23D}" type="pres">
      <dgm:prSet presAssocID="{20543D17-7428-426A-98E7-9249E108659F}" presName="textA" presStyleLbl="revTx" presStyleIdx="10" presStyleCnt="11">
        <dgm:presLayoutVars>
          <dgm:bulletEnabled val="1"/>
        </dgm:presLayoutVars>
      </dgm:prSet>
      <dgm:spPr/>
    </dgm:pt>
    <dgm:pt modelId="{9138DE6E-1511-4D70-A0B9-9F1BD59C8AF3}" type="pres">
      <dgm:prSet presAssocID="{20543D17-7428-426A-98E7-9249E108659F}" presName="circleA" presStyleLbl="node1" presStyleIdx="10" presStyleCnt="11"/>
      <dgm:spPr/>
    </dgm:pt>
    <dgm:pt modelId="{FF46E0D3-0440-43AA-A001-43531F3D64A0}" type="pres">
      <dgm:prSet presAssocID="{20543D17-7428-426A-98E7-9249E108659F}" presName="spaceA" presStyleCnt="0"/>
      <dgm:spPr/>
    </dgm:pt>
  </dgm:ptLst>
  <dgm:cxnLst>
    <dgm:cxn modelId="{BD801408-542E-4D31-B51E-C31F169D5759}" srcId="{49921787-3709-4FBC-9040-07F74C44E345}" destId="{344426F9-466A-4E5A-823B-BBE37F6DEB2C}" srcOrd="1" destOrd="0" parTransId="{9F154CE8-14C8-4851-AE00-E6EA1BC8A221}" sibTransId="{78DE3FBB-6DA8-477D-97BC-31FFAC64128B}"/>
    <dgm:cxn modelId="{6906340E-F835-482C-B939-7B147A45087B}" type="presOf" srcId="{80580554-E7CE-4DAF-B847-67E1A6AE4789}" destId="{729856D3-18C6-4210-863C-34D9D6AAE958}" srcOrd="0" destOrd="1" presId="urn:microsoft.com/office/officeart/2005/8/layout/hProcess11"/>
    <dgm:cxn modelId="{81A8D60F-D8F1-431C-A40F-A79816218F2C}" type="presOf" srcId="{95881965-37E9-4EFC-9BD1-0FC6CF586752}" destId="{927767AB-69CE-48A6-B065-84F57B613F18}" srcOrd="0" destOrd="1" presId="urn:microsoft.com/office/officeart/2005/8/layout/hProcess11"/>
    <dgm:cxn modelId="{4CCAA316-6EA0-4098-989D-482EEC268CD7}" srcId="{20543D17-7428-426A-98E7-9249E108659F}" destId="{93FFA207-1777-4DB1-B6E2-8BDAED44474F}" srcOrd="1" destOrd="0" parTransId="{47423BD3-AC40-47ED-B58E-AF5B797980EE}" sibTransId="{F80AA17E-2D46-4AFD-A10F-047D2FE042DF}"/>
    <dgm:cxn modelId="{28D4E616-0015-4BE8-9A1E-EDC18C3E0B46}" type="presOf" srcId="{E24EED13-9A02-4875-8732-72FD8A900F81}" destId="{9E6CA39A-C264-4F39-AD91-BB4B51FB5922}" srcOrd="0" destOrd="0" presId="urn:microsoft.com/office/officeart/2005/8/layout/hProcess11"/>
    <dgm:cxn modelId="{BF27F41E-C14E-4655-9F7E-4ACE66425EF7}" type="presOf" srcId="{1DEA4C31-5638-45E7-9FB2-31A572B67EBA}" destId="{FB12E343-AFED-4CE1-847B-44DFD9EC06A5}" srcOrd="0" destOrd="1" presId="urn:microsoft.com/office/officeart/2005/8/layout/hProcess11"/>
    <dgm:cxn modelId="{3B663F21-45F3-4ACA-AE1D-8DAD667826F7}" type="presOf" srcId="{344426F9-466A-4E5A-823B-BBE37F6DEB2C}" destId="{AF1FCA33-08DC-4138-908D-6CD110BB79BA}" srcOrd="0" destOrd="2" presId="urn:microsoft.com/office/officeart/2005/8/layout/hProcess11"/>
    <dgm:cxn modelId="{00D89023-B55C-421C-A6C2-5CD8AA2E8917}" srcId="{8EABBCC1-F697-4EA9-A815-2CEBC4EC4992}" destId="{D1F8CAB1-C7E4-44F7-9A04-463298A55F77}" srcOrd="4" destOrd="0" parTransId="{E839BBD3-F94E-484B-ABC1-E901514B35A5}" sibTransId="{EEB91602-15E1-4E6C-BE95-5B0D8636F70E}"/>
    <dgm:cxn modelId="{92226427-7C57-42B7-8CD4-230C7B48795B}" srcId="{49921787-3709-4FBC-9040-07F74C44E345}" destId="{86A56514-4A6A-4C78-B326-C88333C839B4}" srcOrd="0" destOrd="0" parTransId="{F80EB890-2D37-4564-971D-10F39DA4C363}" sibTransId="{B26F4CC6-3364-43D1-B05A-5AFA8C5B2084}"/>
    <dgm:cxn modelId="{2DB9B727-7A89-4290-B716-505D69D77FF7}" type="presOf" srcId="{39265563-87E4-44E1-BD9D-71344162D6CE}" destId="{729856D3-18C6-4210-863C-34D9D6AAE958}" srcOrd="0" destOrd="2" presId="urn:microsoft.com/office/officeart/2005/8/layout/hProcess11"/>
    <dgm:cxn modelId="{542C5B29-869F-46E4-83E0-805DA2563F63}" type="presOf" srcId="{86A56514-4A6A-4C78-B326-C88333C839B4}" destId="{AF1FCA33-08DC-4138-908D-6CD110BB79BA}" srcOrd="0" destOrd="1" presId="urn:microsoft.com/office/officeart/2005/8/layout/hProcess11"/>
    <dgm:cxn modelId="{C9CE8D2A-9E1F-44DB-A23C-E3FCE882F3DD}" type="presOf" srcId="{2ABA4CE2-E42E-474A-A815-B7D31D062B26}" destId="{4F1EFA66-D1FC-414D-AF49-F0AAC828C03F}" srcOrd="0" destOrd="2" presId="urn:microsoft.com/office/officeart/2005/8/layout/hProcess11"/>
    <dgm:cxn modelId="{AACBC635-7F45-48C7-A2A9-D1E05366BF22}" srcId="{AB9D3634-1521-4E1C-998D-D1FB38FD8573}" destId="{BEED0123-8F4B-4022-995C-F3447222763D}" srcOrd="0" destOrd="0" parTransId="{3BC52787-D2B6-44C5-A3C0-E24CB86E293D}" sibTransId="{3915D3BB-C46D-4202-8374-0DAB25541385}"/>
    <dgm:cxn modelId="{CE60753A-B166-4383-96F2-6C614B3941E3}" type="presOf" srcId="{DEEF14AC-E791-4655-85E4-34FF94D48F6B}" destId="{19C9BA1F-50B5-4B25-AF04-691798D9F540}" srcOrd="0" destOrd="0" presId="urn:microsoft.com/office/officeart/2005/8/layout/hProcess11"/>
    <dgm:cxn modelId="{C59D813D-B212-4F2B-9006-66522A65F00D}" srcId="{8EABBCC1-F697-4EA9-A815-2CEBC4EC4992}" destId="{5605C2D6-6CB9-4C68-A219-794E9844AB63}" srcOrd="8" destOrd="0" parTransId="{380E5494-7E93-4E0A-B636-B6B648CB048D}" sibTransId="{E7E20493-6BF7-4CD3-B393-4195DC7A738E}"/>
    <dgm:cxn modelId="{89F2FE5C-B2BC-4715-A10F-34BA2F078B42}" srcId="{DEEF14AC-E791-4655-85E4-34FF94D48F6B}" destId="{FCC5729D-3169-423E-8073-E923ABAB3F41}" srcOrd="0" destOrd="0" parTransId="{9BF174E6-C756-4C0A-AEFA-2372007CAB82}" sibTransId="{B3BECF02-3571-44A1-96B9-C0466B994D0E}"/>
    <dgm:cxn modelId="{C8D70E62-0A9C-45BD-99E4-B4FAC4D3BEB1}" type="presOf" srcId="{8EABBCC1-F697-4EA9-A815-2CEBC4EC4992}" destId="{8F780C7A-5C5D-41B6-9242-71EE32BE6674}" srcOrd="0" destOrd="0" presId="urn:microsoft.com/office/officeart/2005/8/layout/hProcess11"/>
    <dgm:cxn modelId="{42DC3442-39FE-4A53-846A-032ABDBEA75E}" type="presOf" srcId="{49921787-3709-4FBC-9040-07F74C44E345}" destId="{AF1FCA33-08DC-4138-908D-6CD110BB79BA}" srcOrd="0" destOrd="0" presId="urn:microsoft.com/office/officeart/2005/8/layout/hProcess11"/>
    <dgm:cxn modelId="{FD52EA43-4798-4F15-ADFE-4EAEF1FEDB0C}" type="presOf" srcId="{B1F3CFCD-3612-4E88-9D28-2F883202F341}" destId="{FB12E343-AFED-4CE1-847B-44DFD9EC06A5}" srcOrd="0" destOrd="2" presId="urn:microsoft.com/office/officeart/2005/8/layout/hProcess11"/>
    <dgm:cxn modelId="{E6B57267-018A-4D48-BF77-B33F51267A5E}" srcId="{BB278418-07C4-482F-81A9-E7F3113EE5AC}" destId="{32EAEC8C-3EEF-407D-9219-F09D3380E0FC}" srcOrd="0" destOrd="0" parTransId="{5A0E93E0-1AE4-41E7-B444-694078A0EEA0}" sibTransId="{AB14B35E-8085-4828-9045-995661B92D9E}"/>
    <dgm:cxn modelId="{29A94168-5254-4D20-8EF1-E3EB264964D7}" srcId="{8EABBCC1-F697-4EA9-A815-2CEBC4EC4992}" destId="{49921787-3709-4FBC-9040-07F74C44E345}" srcOrd="1" destOrd="0" parTransId="{D4616BCD-172D-4F57-9A72-FA3753C15738}" sibTransId="{AD3DCE21-5CF0-4EBA-AD82-603930C1C847}"/>
    <dgm:cxn modelId="{22CEF269-B115-48F7-9292-38A0A8BE55B7}" srcId="{A90D712A-9617-4E59-B43E-EF6446E05430}" destId="{95881965-37E9-4EFC-9BD1-0FC6CF586752}" srcOrd="0" destOrd="0" parTransId="{E177AC2F-2A57-46F5-84E9-E24A87F85BA6}" sibTransId="{10E40724-DFED-4E6C-AB32-800AD4353613}"/>
    <dgm:cxn modelId="{F5E5516A-BB33-4444-9941-02712CEE5F65}" srcId="{8EABBCC1-F697-4EA9-A815-2CEBC4EC4992}" destId="{A90D712A-9617-4E59-B43E-EF6446E05430}" srcOrd="9" destOrd="0" parTransId="{D394EC83-99F4-4D0B-AA92-3DAEDEC8E692}" sibTransId="{D1BA319F-99BE-4585-B1D4-DD87804BCA9A}"/>
    <dgm:cxn modelId="{0E24F34C-0DFB-4066-95EB-208E7531AAB8}" srcId="{D1F8CAB1-C7E4-44F7-9A04-463298A55F77}" destId="{B213846E-240C-469F-B83A-89094CBA9944}" srcOrd="0" destOrd="0" parTransId="{3F21961F-8F69-43B2-97A0-6FCFBA9FDA5A}" sibTransId="{9530D0FD-67F9-49C3-8113-1E7670174EB7}"/>
    <dgm:cxn modelId="{C9074F73-AD2E-4C29-B22B-F5B3C5B6B5A7}" srcId="{8EABBCC1-F697-4EA9-A815-2CEBC4EC4992}" destId="{20543D17-7428-426A-98E7-9249E108659F}" srcOrd="10" destOrd="0" parTransId="{E83BE8D2-FC4F-4C9B-AA0D-894280B4749A}" sibTransId="{7948C430-9017-4F02-AA30-0F9E2911979B}"/>
    <dgm:cxn modelId="{01683D7A-1817-4005-B181-D1010CA205EA}" type="presOf" srcId="{B213846E-240C-469F-B83A-89094CBA9944}" destId="{53854E47-04BD-4B72-AE78-6C073E3C4186}" srcOrd="0" destOrd="1" presId="urn:microsoft.com/office/officeart/2005/8/layout/hProcess11"/>
    <dgm:cxn modelId="{03075282-8B18-4085-B207-832EF96F44FF}" type="presOf" srcId="{32EAEC8C-3EEF-407D-9219-F09D3380E0FC}" destId="{4F1EFA66-D1FC-414D-AF49-F0AAC828C03F}" srcOrd="0" destOrd="1" presId="urn:microsoft.com/office/officeart/2005/8/layout/hProcess11"/>
    <dgm:cxn modelId="{BF30D383-DE3A-4E8F-9ADD-FFFE41B11052}" srcId="{5605C2D6-6CB9-4C68-A219-794E9844AB63}" destId="{1DEA4C31-5638-45E7-9FB2-31A572B67EBA}" srcOrd="0" destOrd="0" parTransId="{39FF0386-6028-4531-84B2-08430DC0CBEA}" sibTransId="{F8B1BA81-8873-4FD7-8A93-E11120352C16}"/>
    <dgm:cxn modelId="{908FE886-2AD4-44C0-B651-A85574CB6C67}" srcId="{54E9BB70-6C18-47BD-BAC2-268BC59EDFF2}" destId="{A3E5117C-1753-40DC-97D8-2F9482692693}" srcOrd="0" destOrd="0" parTransId="{EE3A2EAF-7645-44CD-81BE-5EAEAFF09ADB}" sibTransId="{B263C5D8-CB40-49A4-9F4D-1544F1D590B6}"/>
    <dgm:cxn modelId="{F20A6088-B726-4D6D-87AC-5CEDC7F312E5}" srcId="{E24EED13-9A02-4875-8732-72FD8A900F81}" destId="{284A89EA-8EA8-461C-A312-FD91A6CB2C9C}" srcOrd="0" destOrd="0" parTransId="{B6C62C94-8681-49E5-87AA-EDA13FBBFE0C}" sibTransId="{9AE07055-5221-4693-B26E-F540F30A1949}"/>
    <dgm:cxn modelId="{BFF79193-AD4F-4288-9325-506C09420A31}" srcId="{BB278418-07C4-482F-81A9-E7F3113EE5AC}" destId="{2ABA4CE2-E42E-474A-A815-B7D31D062B26}" srcOrd="1" destOrd="0" parTransId="{A0480524-FD27-4E00-A5F7-9754C560EC45}" sibTransId="{9C6D5F12-E9EB-48FD-A246-3079528575FB}"/>
    <dgm:cxn modelId="{CF041E96-5130-44D3-B9CE-FC7355D37870}" type="presOf" srcId="{8CC50FEB-20A3-457B-9BEC-5BA762DF702B}" destId="{69E1F89A-2D38-46D2-9DCE-FB1753C4F23D}" srcOrd="0" destOrd="1" presId="urn:microsoft.com/office/officeart/2005/8/layout/hProcess11"/>
    <dgm:cxn modelId="{8FFA6596-CBE7-4CCC-B137-6208A3A93253}" srcId="{8EABBCC1-F697-4EA9-A815-2CEBC4EC4992}" destId="{B74FF417-F826-4553-B1AB-40A5DB8262F0}" srcOrd="5" destOrd="0" parTransId="{BBC36219-F163-4958-A9A6-3F1E34A3141A}" sibTransId="{9B302144-BE16-4997-921F-C70192A9F28E}"/>
    <dgm:cxn modelId="{94F06F97-70E2-4835-AF52-C910568ACEA1}" srcId="{8EABBCC1-F697-4EA9-A815-2CEBC4EC4992}" destId="{BB278418-07C4-482F-81A9-E7F3113EE5AC}" srcOrd="2" destOrd="0" parTransId="{4CE4989E-F949-43D5-80D8-9B36B329D30E}" sibTransId="{FBFB52D6-7B54-4EA2-8C05-808647B15F47}"/>
    <dgm:cxn modelId="{6CBD1098-08C6-4CC2-A477-B833BE318010}" type="presOf" srcId="{A9DF5C62-3E95-4E68-8479-D71F709F0FCD}" destId="{C0501D89-45E9-4D6E-A98A-D85EC373AA62}" srcOrd="0" destOrd="2" presId="urn:microsoft.com/office/officeart/2005/8/layout/hProcess11"/>
    <dgm:cxn modelId="{D9CABB9C-1934-431B-8158-615C03620433}" srcId="{5605C2D6-6CB9-4C68-A219-794E9844AB63}" destId="{B1F3CFCD-3612-4E88-9D28-2F883202F341}" srcOrd="1" destOrd="0" parTransId="{DACB0AE1-82CD-42A8-A8A0-3C05A389E35D}" sibTransId="{BD6C5C4B-C09A-4768-8D6C-DB84F7161D1D}"/>
    <dgm:cxn modelId="{AB14D09D-2A49-49C2-B2D6-AC963587EEC6}" srcId="{B74FF417-F826-4553-B1AB-40A5DB8262F0}" destId="{80580554-E7CE-4DAF-B847-67E1A6AE4789}" srcOrd="0" destOrd="0" parTransId="{88CB472B-1E6C-4C3D-AFD1-AABC8D46EB3A}" sibTransId="{92355B9B-7982-468B-A8D0-F3581592127A}"/>
    <dgm:cxn modelId="{B55BEB9F-338A-4CCA-9A15-3525D11DCEFB}" type="presOf" srcId="{BEED0123-8F4B-4022-995C-F3447222763D}" destId="{C0501D89-45E9-4D6E-A98A-D85EC373AA62}" srcOrd="0" destOrd="1" presId="urn:microsoft.com/office/officeart/2005/8/layout/hProcess11"/>
    <dgm:cxn modelId="{4AAE06B3-8FF1-4B32-B08F-EC73DDD7B231}" type="presOf" srcId="{A3E5117C-1753-40DC-97D8-2F9482692693}" destId="{D0518C73-F2AD-4DDA-9604-831CC42B93F4}" srcOrd="0" destOrd="1" presId="urn:microsoft.com/office/officeart/2005/8/layout/hProcess11"/>
    <dgm:cxn modelId="{FC2908B6-E4E9-4771-9ED5-6681D5691433}" type="presOf" srcId="{93FFA207-1777-4DB1-B6E2-8BDAED44474F}" destId="{69E1F89A-2D38-46D2-9DCE-FB1753C4F23D}" srcOrd="0" destOrd="2" presId="urn:microsoft.com/office/officeart/2005/8/layout/hProcess11"/>
    <dgm:cxn modelId="{23AA37B9-B3AA-4AB5-8B48-874F863718DF}" type="presOf" srcId="{284A89EA-8EA8-461C-A312-FD91A6CB2C9C}" destId="{9E6CA39A-C264-4F39-AD91-BB4B51FB5922}" srcOrd="0" destOrd="1" presId="urn:microsoft.com/office/officeart/2005/8/layout/hProcess11"/>
    <dgm:cxn modelId="{B47106BA-9535-43F9-AC11-0E6D9C785342}" type="presOf" srcId="{D4AB5220-EDA4-4BE3-B34B-7DDA3A858C84}" destId="{D0518C73-F2AD-4DDA-9604-831CC42B93F4}" srcOrd="0" destOrd="2" presId="urn:microsoft.com/office/officeart/2005/8/layout/hProcess11"/>
    <dgm:cxn modelId="{F42762BD-5355-4DCE-9FA7-CC38796D3D1D}" type="presOf" srcId="{D1F8CAB1-C7E4-44F7-9A04-463298A55F77}" destId="{53854E47-04BD-4B72-AE78-6C073E3C4186}" srcOrd="0" destOrd="0" presId="urn:microsoft.com/office/officeart/2005/8/layout/hProcess11"/>
    <dgm:cxn modelId="{637B93C7-AF1E-48CA-BF48-2CFD37CC780E}" type="presOf" srcId="{54E9BB70-6C18-47BD-BAC2-268BC59EDFF2}" destId="{D0518C73-F2AD-4DDA-9604-831CC42B93F4}" srcOrd="0" destOrd="0" presId="urn:microsoft.com/office/officeart/2005/8/layout/hProcess11"/>
    <dgm:cxn modelId="{7F9094CC-64E0-496C-85E8-3B9076227005}" type="presOf" srcId="{A90D712A-9617-4E59-B43E-EF6446E05430}" destId="{927767AB-69CE-48A6-B065-84F57B613F18}" srcOrd="0" destOrd="0" presId="urn:microsoft.com/office/officeart/2005/8/layout/hProcess11"/>
    <dgm:cxn modelId="{EE4843CF-F39A-4A5E-BDBD-0425DDB32018}" type="presOf" srcId="{B74FF417-F826-4553-B1AB-40A5DB8262F0}" destId="{729856D3-18C6-4210-863C-34D9D6AAE958}" srcOrd="0" destOrd="0" presId="urn:microsoft.com/office/officeart/2005/8/layout/hProcess11"/>
    <dgm:cxn modelId="{0EB28ED4-025B-4CBF-AD1C-54D40C57F1FF}" type="presOf" srcId="{FCC5729D-3169-423E-8073-E923ABAB3F41}" destId="{19C9BA1F-50B5-4B25-AF04-691798D9F540}" srcOrd="0" destOrd="1" presId="urn:microsoft.com/office/officeart/2005/8/layout/hProcess11"/>
    <dgm:cxn modelId="{70282CD5-64FF-4E12-8A6B-1E7D7956AB83}" srcId="{54E9BB70-6C18-47BD-BAC2-268BC59EDFF2}" destId="{D4AB5220-EDA4-4BE3-B34B-7DDA3A858C84}" srcOrd="1" destOrd="0" parTransId="{2BC2A990-FD5B-4F98-B95C-3C8EFD4A3849}" sibTransId="{CF4A3022-6F5F-49C7-9525-4C5D708066D3}"/>
    <dgm:cxn modelId="{A0805DD7-B648-4A65-BD26-8740E25AB90A}" type="presOf" srcId="{5605C2D6-6CB9-4C68-A219-794E9844AB63}" destId="{FB12E343-AFED-4CE1-847B-44DFD9EC06A5}" srcOrd="0" destOrd="0" presId="urn:microsoft.com/office/officeart/2005/8/layout/hProcess11"/>
    <dgm:cxn modelId="{AF61E3D9-F64E-4D8E-83D4-936AEDB06167}" srcId="{AB9D3634-1521-4E1C-998D-D1FB38FD8573}" destId="{A9DF5C62-3E95-4E68-8479-D71F709F0FCD}" srcOrd="1" destOrd="0" parTransId="{18B412FE-2DCF-4C5C-82C0-31553AA7FD1D}" sibTransId="{A6A46CEB-94CC-4B5F-8072-55EB153EF54A}"/>
    <dgm:cxn modelId="{FC1AA7DC-28F5-4E4B-BE42-B22ACBFC8B5E}" srcId="{B74FF417-F826-4553-B1AB-40A5DB8262F0}" destId="{39265563-87E4-44E1-BD9D-71344162D6CE}" srcOrd="1" destOrd="0" parTransId="{D39029DB-A310-46EA-9AB7-DAE648B316A1}" sibTransId="{7703E150-26B1-4BEE-B1D7-54D5A80731D4}"/>
    <dgm:cxn modelId="{020E68E1-7835-4E70-B162-4FCE8308E2E6}" srcId="{20543D17-7428-426A-98E7-9249E108659F}" destId="{8CC50FEB-20A3-457B-9BEC-5BA762DF702B}" srcOrd="0" destOrd="0" parTransId="{E49A403C-FD61-4F94-8785-A569C6F165E5}" sibTransId="{247599E8-8A6F-4692-A118-C74E9BEEDBCD}"/>
    <dgm:cxn modelId="{AC4623EA-C91B-4446-AD12-9A71F66FB7FF}" srcId="{8EABBCC1-F697-4EA9-A815-2CEBC4EC4992}" destId="{54E9BB70-6C18-47BD-BAC2-268BC59EDFF2}" srcOrd="6" destOrd="0" parTransId="{156FC1F1-1474-43D1-9C10-E7E7CCA822DC}" sibTransId="{5D5EF0FC-442A-4BFC-82BB-068D9A767BED}"/>
    <dgm:cxn modelId="{1B610EEF-7D2A-416A-97F7-2F1B588CD2F6}" type="presOf" srcId="{BB278418-07C4-482F-81A9-E7F3113EE5AC}" destId="{4F1EFA66-D1FC-414D-AF49-F0AAC828C03F}" srcOrd="0" destOrd="0" presId="urn:microsoft.com/office/officeart/2005/8/layout/hProcess11"/>
    <dgm:cxn modelId="{0B2A49EF-6B9B-4FCB-A329-52E412734872}" type="presOf" srcId="{20543D17-7428-426A-98E7-9249E108659F}" destId="{69E1F89A-2D38-46D2-9DCE-FB1753C4F23D}" srcOrd="0" destOrd="0" presId="urn:microsoft.com/office/officeart/2005/8/layout/hProcess11"/>
    <dgm:cxn modelId="{7D83E5F1-22DF-42EF-B086-5DD223AAD2C9}" srcId="{8EABBCC1-F697-4EA9-A815-2CEBC4EC4992}" destId="{DEEF14AC-E791-4655-85E4-34FF94D48F6B}" srcOrd="7" destOrd="0" parTransId="{9CC1F55A-6F8B-493B-9296-B1D2B68FDA37}" sibTransId="{BA97059C-C529-495B-9BF8-5FB51BE9961C}"/>
    <dgm:cxn modelId="{DE1FACF8-4490-412B-93CC-0B70EAC6C3B1}" srcId="{8EABBCC1-F697-4EA9-A815-2CEBC4EC4992}" destId="{E24EED13-9A02-4875-8732-72FD8A900F81}" srcOrd="0" destOrd="0" parTransId="{8E9F0C4A-DB37-46AE-B44B-1AFFFB22DCA6}" sibTransId="{A33D6B85-3339-4C99-B11E-629AD637A528}"/>
    <dgm:cxn modelId="{9C7CAEF8-E470-48F8-A0EB-52C0F0D044AE}" type="presOf" srcId="{AB9D3634-1521-4E1C-998D-D1FB38FD8573}" destId="{C0501D89-45E9-4D6E-A98A-D85EC373AA62}" srcOrd="0" destOrd="0" presId="urn:microsoft.com/office/officeart/2005/8/layout/hProcess11"/>
    <dgm:cxn modelId="{276904FC-48EE-43EF-9E9C-BC4D9E53BCC5}" srcId="{8EABBCC1-F697-4EA9-A815-2CEBC4EC4992}" destId="{AB9D3634-1521-4E1C-998D-D1FB38FD8573}" srcOrd="3" destOrd="0" parTransId="{4A19BAFD-2865-41A8-A18A-E3F22F4F975B}" sibTransId="{8A481BA9-D4EC-4DBD-900D-F705EA79795D}"/>
    <dgm:cxn modelId="{FA1C0EB2-9A9F-40A0-AAEC-0ED5395FC935}" type="presParOf" srcId="{8F780C7A-5C5D-41B6-9242-71EE32BE6674}" destId="{5E9B99EE-82A4-4EDE-B918-9ADBC4869C5E}" srcOrd="0" destOrd="0" presId="urn:microsoft.com/office/officeart/2005/8/layout/hProcess11"/>
    <dgm:cxn modelId="{E776B96C-457F-4B39-B87A-D59DB14F5850}" type="presParOf" srcId="{8F780C7A-5C5D-41B6-9242-71EE32BE6674}" destId="{3D93A0F2-DECF-4C9A-BA81-FAC0BF5EB10B}" srcOrd="1" destOrd="0" presId="urn:microsoft.com/office/officeart/2005/8/layout/hProcess11"/>
    <dgm:cxn modelId="{CBA84C7A-32CF-4CEA-9B40-13233D9BC7F3}" type="presParOf" srcId="{3D93A0F2-DECF-4C9A-BA81-FAC0BF5EB10B}" destId="{A5F3DE80-E71C-4289-AFE0-29E95B5F5128}" srcOrd="0" destOrd="0" presId="urn:microsoft.com/office/officeart/2005/8/layout/hProcess11"/>
    <dgm:cxn modelId="{08411763-580B-4BF9-A9A3-5B46EF2A7874}" type="presParOf" srcId="{A5F3DE80-E71C-4289-AFE0-29E95B5F5128}" destId="{9E6CA39A-C264-4F39-AD91-BB4B51FB5922}" srcOrd="0" destOrd="0" presId="urn:microsoft.com/office/officeart/2005/8/layout/hProcess11"/>
    <dgm:cxn modelId="{00324095-FBA2-4D5D-9356-369B8091813F}" type="presParOf" srcId="{A5F3DE80-E71C-4289-AFE0-29E95B5F5128}" destId="{761027E3-A917-44DC-87E8-4DE74E3CE391}" srcOrd="1" destOrd="0" presId="urn:microsoft.com/office/officeart/2005/8/layout/hProcess11"/>
    <dgm:cxn modelId="{ED4B707C-5FD4-4D38-949F-A398E68A1BBF}" type="presParOf" srcId="{A5F3DE80-E71C-4289-AFE0-29E95B5F5128}" destId="{E48996EA-E187-4E7E-934C-7A56A6295D5E}" srcOrd="2" destOrd="0" presId="urn:microsoft.com/office/officeart/2005/8/layout/hProcess11"/>
    <dgm:cxn modelId="{5E714446-C932-4D33-9986-F37B8CFBF4D0}" type="presParOf" srcId="{3D93A0F2-DECF-4C9A-BA81-FAC0BF5EB10B}" destId="{B53A26A7-C626-4C21-AC14-75D6CF6A5372}" srcOrd="1" destOrd="0" presId="urn:microsoft.com/office/officeart/2005/8/layout/hProcess11"/>
    <dgm:cxn modelId="{C5A1507C-DF51-4D5B-8768-C1A673C171B2}" type="presParOf" srcId="{3D93A0F2-DECF-4C9A-BA81-FAC0BF5EB10B}" destId="{68051171-2FDC-4CF0-A597-E20FB222FCD6}" srcOrd="2" destOrd="0" presId="urn:microsoft.com/office/officeart/2005/8/layout/hProcess11"/>
    <dgm:cxn modelId="{0409A517-CD66-4422-A35D-BD9D97EC06FA}" type="presParOf" srcId="{68051171-2FDC-4CF0-A597-E20FB222FCD6}" destId="{AF1FCA33-08DC-4138-908D-6CD110BB79BA}" srcOrd="0" destOrd="0" presId="urn:microsoft.com/office/officeart/2005/8/layout/hProcess11"/>
    <dgm:cxn modelId="{FDB6E85D-D344-4B3F-B0C5-7888BBBF1C27}" type="presParOf" srcId="{68051171-2FDC-4CF0-A597-E20FB222FCD6}" destId="{C1B05C76-DEF1-4A0B-94BD-94AF0354933A}" srcOrd="1" destOrd="0" presId="urn:microsoft.com/office/officeart/2005/8/layout/hProcess11"/>
    <dgm:cxn modelId="{321FFEB2-021A-4160-91F2-9C7E6F4879F1}" type="presParOf" srcId="{68051171-2FDC-4CF0-A597-E20FB222FCD6}" destId="{698DBA79-7B3E-4F0B-BC13-D061773E0060}" srcOrd="2" destOrd="0" presId="urn:microsoft.com/office/officeart/2005/8/layout/hProcess11"/>
    <dgm:cxn modelId="{286E9A53-6A90-412D-B9F4-B185956B9C9E}" type="presParOf" srcId="{3D93A0F2-DECF-4C9A-BA81-FAC0BF5EB10B}" destId="{B5AA5870-2E09-47D6-9F27-5BE0B8E0C473}" srcOrd="3" destOrd="0" presId="urn:microsoft.com/office/officeart/2005/8/layout/hProcess11"/>
    <dgm:cxn modelId="{7C4134F3-2DB9-494D-B55E-73261CEF69EA}" type="presParOf" srcId="{3D93A0F2-DECF-4C9A-BA81-FAC0BF5EB10B}" destId="{C3888E9D-E820-4E1B-9241-F93055D12A38}" srcOrd="4" destOrd="0" presId="urn:microsoft.com/office/officeart/2005/8/layout/hProcess11"/>
    <dgm:cxn modelId="{BC0C60DD-C19B-4A02-BB7D-77598221765E}" type="presParOf" srcId="{C3888E9D-E820-4E1B-9241-F93055D12A38}" destId="{4F1EFA66-D1FC-414D-AF49-F0AAC828C03F}" srcOrd="0" destOrd="0" presId="urn:microsoft.com/office/officeart/2005/8/layout/hProcess11"/>
    <dgm:cxn modelId="{F2D20C3A-81B1-47A9-B9C7-4FC81CC7C6C0}" type="presParOf" srcId="{C3888E9D-E820-4E1B-9241-F93055D12A38}" destId="{C3171B4E-E38B-4D1E-804D-361F9795043F}" srcOrd="1" destOrd="0" presId="urn:microsoft.com/office/officeart/2005/8/layout/hProcess11"/>
    <dgm:cxn modelId="{2AA4F982-F96D-44F2-BACD-2992DE1B04C0}" type="presParOf" srcId="{C3888E9D-E820-4E1B-9241-F93055D12A38}" destId="{B0C82E37-805C-4873-9A53-9DA9B88A09B2}" srcOrd="2" destOrd="0" presId="urn:microsoft.com/office/officeart/2005/8/layout/hProcess11"/>
    <dgm:cxn modelId="{FB3E40F7-5C12-47A7-A9BB-593CDFA4BD5F}" type="presParOf" srcId="{3D93A0F2-DECF-4C9A-BA81-FAC0BF5EB10B}" destId="{A2A3FAA3-0DFE-4A0D-9631-85B11197B871}" srcOrd="5" destOrd="0" presId="urn:microsoft.com/office/officeart/2005/8/layout/hProcess11"/>
    <dgm:cxn modelId="{7AB08809-1357-4BE1-ACF0-D0B32B397A92}" type="presParOf" srcId="{3D93A0F2-DECF-4C9A-BA81-FAC0BF5EB10B}" destId="{90FD8895-5C52-4097-8EF9-5F58B0283198}" srcOrd="6" destOrd="0" presId="urn:microsoft.com/office/officeart/2005/8/layout/hProcess11"/>
    <dgm:cxn modelId="{902C2CB5-7D44-4B56-A29B-D1AA5E945855}" type="presParOf" srcId="{90FD8895-5C52-4097-8EF9-5F58B0283198}" destId="{C0501D89-45E9-4D6E-A98A-D85EC373AA62}" srcOrd="0" destOrd="0" presId="urn:microsoft.com/office/officeart/2005/8/layout/hProcess11"/>
    <dgm:cxn modelId="{C0C78F74-E37C-4640-8E69-D12732D4B319}" type="presParOf" srcId="{90FD8895-5C52-4097-8EF9-5F58B0283198}" destId="{5D4D4AA2-9487-4ABD-9BEA-BCEC42CF7FC7}" srcOrd="1" destOrd="0" presId="urn:microsoft.com/office/officeart/2005/8/layout/hProcess11"/>
    <dgm:cxn modelId="{22FDC7EF-D0D5-485F-8589-73DD1E03D79A}" type="presParOf" srcId="{90FD8895-5C52-4097-8EF9-5F58B0283198}" destId="{3DE75D00-A4A3-4618-A32E-B310A53EAF8E}" srcOrd="2" destOrd="0" presId="urn:microsoft.com/office/officeart/2005/8/layout/hProcess11"/>
    <dgm:cxn modelId="{55C38FA1-0399-4521-980B-5ADAA55651FD}" type="presParOf" srcId="{3D93A0F2-DECF-4C9A-BA81-FAC0BF5EB10B}" destId="{439B5A44-F482-4D98-982C-8A6957B5FD2F}" srcOrd="7" destOrd="0" presId="urn:microsoft.com/office/officeart/2005/8/layout/hProcess11"/>
    <dgm:cxn modelId="{EEB95481-19F1-4AF8-B6A1-D85E87857988}" type="presParOf" srcId="{3D93A0F2-DECF-4C9A-BA81-FAC0BF5EB10B}" destId="{1AEE8F05-FB42-4CEA-AFFE-B545541D074D}" srcOrd="8" destOrd="0" presId="urn:microsoft.com/office/officeart/2005/8/layout/hProcess11"/>
    <dgm:cxn modelId="{00D4F2E5-FE67-4241-9269-69F08636D925}" type="presParOf" srcId="{1AEE8F05-FB42-4CEA-AFFE-B545541D074D}" destId="{53854E47-04BD-4B72-AE78-6C073E3C4186}" srcOrd="0" destOrd="0" presId="urn:microsoft.com/office/officeart/2005/8/layout/hProcess11"/>
    <dgm:cxn modelId="{A51BC344-F45D-4183-A764-DBBF8D633018}" type="presParOf" srcId="{1AEE8F05-FB42-4CEA-AFFE-B545541D074D}" destId="{DE0CC8DB-C938-475B-B52D-9061C61687B3}" srcOrd="1" destOrd="0" presId="urn:microsoft.com/office/officeart/2005/8/layout/hProcess11"/>
    <dgm:cxn modelId="{4DFCE6E3-B9A8-471D-A2CC-E1095B13FE2E}" type="presParOf" srcId="{1AEE8F05-FB42-4CEA-AFFE-B545541D074D}" destId="{719A3851-217D-4EF1-84FA-8BAF3B271F35}" srcOrd="2" destOrd="0" presId="urn:microsoft.com/office/officeart/2005/8/layout/hProcess11"/>
    <dgm:cxn modelId="{E92C7FF9-6484-4ECE-8E7C-93A029B36D2B}" type="presParOf" srcId="{3D93A0F2-DECF-4C9A-BA81-FAC0BF5EB10B}" destId="{0AC0BAF0-A027-4C28-BB76-8D436D3C8B05}" srcOrd="9" destOrd="0" presId="urn:microsoft.com/office/officeart/2005/8/layout/hProcess11"/>
    <dgm:cxn modelId="{D6E87978-2565-4D55-A317-89D95E9D3C1D}" type="presParOf" srcId="{3D93A0F2-DECF-4C9A-BA81-FAC0BF5EB10B}" destId="{6A8469F1-FDAB-4120-B8D8-27916C8E1C92}" srcOrd="10" destOrd="0" presId="urn:microsoft.com/office/officeart/2005/8/layout/hProcess11"/>
    <dgm:cxn modelId="{9E5248F1-F905-426A-9253-E57C89985A79}" type="presParOf" srcId="{6A8469F1-FDAB-4120-B8D8-27916C8E1C92}" destId="{729856D3-18C6-4210-863C-34D9D6AAE958}" srcOrd="0" destOrd="0" presId="urn:microsoft.com/office/officeart/2005/8/layout/hProcess11"/>
    <dgm:cxn modelId="{1A6EFE69-7821-4ADE-9949-AADD63A1B9B1}" type="presParOf" srcId="{6A8469F1-FDAB-4120-B8D8-27916C8E1C92}" destId="{F1771BF6-DF28-4BD7-8A71-7E3A8921DD11}" srcOrd="1" destOrd="0" presId="urn:microsoft.com/office/officeart/2005/8/layout/hProcess11"/>
    <dgm:cxn modelId="{1995AA78-3CAE-4CD4-919C-E26747497609}" type="presParOf" srcId="{6A8469F1-FDAB-4120-B8D8-27916C8E1C92}" destId="{45A5481B-40C4-432F-BFD8-543820A69499}" srcOrd="2" destOrd="0" presId="urn:microsoft.com/office/officeart/2005/8/layout/hProcess11"/>
    <dgm:cxn modelId="{8BE105A8-E49E-4CAF-941A-F341CC8677E2}" type="presParOf" srcId="{3D93A0F2-DECF-4C9A-BA81-FAC0BF5EB10B}" destId="{3DD70308-1FEE-4A91-BFFB-673B03AD0CAD}" srcOrd="11" destOrd="0" presId="urn:microsoft.com/office/officeart/2005/8/layout/hProcess11"/>
    <dgm:cxn modelId="{E286A9CD-52D6-4F8E-8F2A-A6FD4118F4E0}" type="presParOf" srcId="{3D93A0F2-DECF-4C9A-BA81-FAC0BF5EB10B}" destId="{952C0085-5D96-449A-B1A7-3AC39CF02C1C}" srcOrd="12" destOrd="0" presId="urn:microsoft.com/office/officeart/2005/8/layout/hProcess11"/>
    <dgm:cxn modelId="{4BE3F893-10CD-4463-A0F5-41F6C702D580}" type="presParOf" srcId="{952C0085-5D96-449A-B1A7-3AC39CF02C1C}" destId="{D0518C73-F2AD-4DDA-9604-831CC42B93F4}" srcOrd="0" destOrd="0" presId="urn:microsoft.com/office/officeart/2005/8/layout/hProcess11"/>
    <dgm:cxn modelId="{195E22B5-A024-46E9-8036-F7A32F0091E1}" type="presParOf" srcId="{952C0085-5D96-449A-B1A7-3AC39CF02C1C}" destId="{3D4C3154-17B1-4B61-A0EE-0670D8DF784A}" srcOrd="1" destOrd="0" presId="urn:microsoft.com/office/officeart/2005/8/layout/hProcess11"/>
    <dgm:cxn modelId="{B9492CB9-190B-467C-99BD-DC4ED15E1984}" type="presParOf" srcId="{952C0085-5D96-449A-B1A7-3AC39CF02C1C}" destId="{98BB11CA-3870-4892-990F-B481F6B99F93}" srcOrd="2" destOrd="0" presId="urn:microsoft.com/office/officeart/2005/8/layout/hProcess11"/>
    <dgm:cxn modelId="{4ECDE2E4-6496-468F-9A4B-B33966FED236}" type="presParOf" srcId="{3D93A0F2-DECF-4C9A-BA81-FAC0BF5EB10B}" destId="{E6BBC6B7-8DD9-4FED-B6B1-6DF440E76271}" srcOrd="13" destOrd="0" presId="urn:microsoft.com/office/officeart/2005/8/layout/hProcess11"/>
    <dgm:cxn modelId="{6BB3A306-35A8-49CE-816E-5723D448714A}" type="presParOf" srcId="{3D93A0F2-DECF-4C9A-BA81-FAC0BF5EB10B}" destId="{C1015E1A-21B4-4982-A2F1-A57EA47CFCE6}" srcOrd="14" destOrd="0" presId="urn:microsoft.com/office/officeart/2005/8/layout/hProcess11"/>
    <dgm:cxn modelId="{F8AD5929-4FEB-47A5-871A-EE5CB0A4D45E}" type="presParOf" srcId="{C1015E1A-21B4-4982-A2F1-A57EA47CFCE6}" destId="{19C9BA1F-50B5-4B25-AF04-691798D9F540}" srcOrd="0" destOrd="0" presId="urn:microsoft.com/office/officeart/2005/8/layout/hProcess11"/>
    <dgm:cxn modelId="{8EC7F559-4496-44F8-B625-999453BFF5DA}" type="presParOf" srcId="{C1015E1A-21B4-4982-A2F1-A57EA47CFCE6}" destId="{B04EF4E1-3B8C-423E-9C3A-5B1975E9F658}" srcOrd="1" destOrd="0" presId="urn:microsoft.com/office/officeart/2005/8/layout/hProcess11"/>
    <dgm:cxn modelId="{8C02211A-8635-45F8-A0D5-9178B25CB26B}" type="presParOf" srcId="{C1015E1A-21B4-4982-A2F1-A57EA47CFCE6}" destId="{BC8795B3-A784-4729-9D5B-99F3B3A428C8}" srcOrd="2" destOrd="0" presId="urn:microsoft.com/office/officeart/2005/8/layout/hProcess11"/>
    <dgm:cxn modelId="{95A8C3E6-3B31-4D6A-B9BE-B057A2826B22}" type="presParOf" srcId="{3D93A0F2-DECF-4C9A-BA81-FAC0BF5EB10B}" destId="{D32B46F4-47FC-4E1C-ABD2-B45823BDD129}" srcOrd="15" destOrd="0" presId="urn:microsoft.com/office/officeart/2005/8/layout/hProcess11"/>
    <dgm:cxn modelId="{9AF1B773-AF57-4275-9405-16089C686C2A}" type="presParOf" srcId="{3D93A0F2-DECF-4C9A-BA81-FAC0BF5EB10B}" destId="{9CCE3E09-8BF4-484D-BBEA-943CFC0F3C9D}" srcOrd="16" destOrd="0" presId="urn:microsoft.com/office/officeart/2005/8/layout/hProcess11"/>
    <dgm:cxn modelId="{BCCFB293-C0E7-4F64-B8D2-99796A88162E}" type="presParOf" srcId="{9CCE3E09-8BF4-484D-BBEA-943CFC0F3C9D}" destId="{FB12E343-AFED-4CE1-847B-44DFD9EC06A5}" srcOrd="0" destOrd="0" presId="urn:microsoft.com/office/officeart/2005/8/layout/hProcess11"/>
    <dgm:cxn modelId="{9A475E1B-803F-4F72-8A2E-C1495FC94FCC}" type="presParOf" srcId="{9CCE3E09-8BF4-484D-BBEA-943CFC0F3C9D}" destId="{FF7FB253-F7C6-44B3-B9F3-443D5AF576CF}" srcOrd="1" destOrd="0" presId="urn:microsoft.com/office/officeart/2005/8/layout/hProcess11"/>
    <dgm:cxn modelId="{ED4262C1-B940-4A19-BFBE-1DD79031E9F7}" type="presParOf" srcId="{9CCE3E09-8BF4-484D-BBEA-943CFC0F3C9D}" destId="{4C80ABAA-E886-400E-A5D9-2598524FAAE0}" srcOrd="2" destOrd="0" presId="urn:microsoft.com/office/officeart/2005/8/layout/hProcess11"/>
    <dgm:cxn modelId="{FB5C5A90-1FF0-4727-8301-AC94CDB6EDF7}" type="presParOf" srcId="{3D93A0F2-DECF-4C9A-BA81-FAC0BF5EB10B}" destId="{B66E90AF-BA8C-436E-8533-7824865454FC}" srcOrd="17" destOrd="0" presId="urn:microsoft.com/office/officeart/2005/8/layout/hProcess11"/>
    <dgm:cxn modelId="{F0864A67-A546-446C-9E66-8C8D69C4AACD}" type="presParOf" srcId="{3D93A0F2-DECF-4C9A-BA81-FAC0BF5EB10B}" destId="{060E23D1-F593-4920-8E1D-89F18FD0B644}" srcOrd="18" destOrd="0" presId="urn:microsoft.com/office/officeart/2005/8/layout/hProcess11"/>
    <dgm:cxn modelId="{A14CB80A-12E6-4C95-8F0D-91B9FAA0CB59}" type="presParOf" srcId="{060E23D1-F593-4920-8E1D-89F18FD0B644}" destId="{927767AB-69CE-48A6-B065-84F57B613F18}" srcOrd="0" destOrd="0" presId="urn:microsoft.com/office/officeart/2005/8/layout/hProcess11"/>
    <dgm:cxn modelId="{563DD333-1568-41BD-BBC8-7B374478BD59}" type="presParOf" srcId="{060E23D1-F593-4920-8E1D-89F18FD0B644}" destId="{E390D4B4-5DB4-4256-AE44-482FAC3749E1}" srcOrd="1" destOrd="0" presId="urn:microsoft.com/office/officeart/2005/8/layout/hProcess11"/>
    <dgm:cxn modelId="{6015AA59-182B-4000-B27E-4E5FA940C6D4}" type="presParOf" srcId="{060E23D1-F593-4920-8E1D-89F18FD0B644}" destId="{AC764050-C593-4F74-BA2C-6A159C761762}" srcOrd="2" destOrd="0" presId="urn:microsoft.com/office/officeart/2005/8/layout/hProcess11"/>
    <dgm:cxn modelId="{8AB34BCD-C2CB-4689-860B-0A8562C4EF48}" type="presParOf" srcId="{3D93A0F2-DECF-4C9A-BA81-FAC0BF5EB10B}" destId="{0A3C08E5-B88A-4E34-B34A-81A2C1434591}" srcOrd="19" destOrd="0" presId="urn:microsoft.com/office/officeart/2005/8/layout/hProcess11"/>
    <dgm:cxn modelId="{9137AC58-26F1-4E24-9A7D-AC8C775ACCCA}" type="presParOf" srcId="{3D93A0F2-DECF-4C9A-BA81-FAC0BF5EB10B}" destId="{B4B5924D-10AB-4379-993F-22FFF20B2187}" srcOrd="20" destOrd="0" presId="urn:microsoft.com/office/officeart/2005/8/layout/hProcess11"/>
    <dgm:cxn modelId="{B9CAECE0-0817-416F-8029-8AE7F9521036}" type="presParOf" srcId="{B4B5924D-10AB-4379-993F-22FFF20B2187}" destId="{69E1F89A-2D38-46D2-9DCE-FB1753C4F23D}" srcOrd="0" destOrd="0" presId="urn:microsoft.com/office/officeart/2005/8/layout/hProcess11"/>
    <dgm:cxn modelId="{FF2403D0-5537-4FBC-9B3D-0C1000EEDB7D}" type="presParOf" srcId="{B4B5924D-10AB-4379-993F-22FFF20B2187}" destId="{9138DE6E-1511-4D70-A0B9-9F1BD59C8AF3}" srcOrd="1" destOrd="0" presId="urn:microsoft.com/office/officeart/2005/8/layout/hProcess11"/>
    <dgm:cxn modelId="{1C65F46C-2B3C-4EBD-8413-C599C2BA83B3}" type="presParOf" srcId="{B4B5924D-10AB-4379-993F-22FFF20B2187}" destId="{FF46E0D3-0440-43AA-A001-43531F3D64A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BCC1-F697-4EA9-A815-2CEBC4EC499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921787-3709-4FBC-9040-07F74C44E345}">
      <dgm:prSet phldrT="[文本]"/>
      <dgm:spPr/>
      <dgm:t>
        <a:bodyPr/>
        <a:lstStyle/>
        <a:p>
          <a:r>
            <a:rPr lang="en-US" altLang="zh-CN" dirty="0"/>
            <a:t>2.0</a:t>
          </a:r>
          <a:endParaRPr lang="zh-CN" altLang="en-US" dirty="0"/>
        </a:p>
      </dgm:t>
    </dgm:pt>
    <dgm:pt modelId="{D4616BCD-172D-4F57-9A72-FA3753C15738}" type="parTrans" cxnId="{29A94168-5254-4D20-8EF1-E3EB264964D7}">
      <dgm:prSet/>
      <dgm:spPr/>
      <dgm:t>
        <a:bodyPr/>
        <a:lstStyle/>
        <a:p>
          <a:endParaRPr lang="zh-CN" altLang="en-US"/>
        </a:p>
      </dgm:t>
    </dgm:pt>
    <dgm:pt modelId="{AD3DCE21-5CF0-4EBA-AD82-603930C1C847}" type="sibTrans" cxnId="{29A94168-5254-4D20-8EF1-E3EB264964D7}">
      <dgm:prSet/>
      <dgm:spPr/>
      <dgm:t>
        <a:bodyPr/>
        <a:lstStyle/>
        <a:p>
          <a:endParaRPr lang="zh-CN" altLang="en-US"/>
        </a:p>
      </dgm:t>
    </dgm:pt>
    <dgm:pt modelId="{86A56514-4A6A-4C78-B326-C88333C839B4}">
      <dgm:prSet phldrT="[文本]" custT="1"/>
      <dgm:spPr/>
      <dgm:t>
        <a:bodyPr/>
        <a:lstStyle/>
        <a:p>
          <a:r>
            <a:rPr lang="en-US" altLang="en-US" sz="1000" dirty="0">
              <a:solidFill>
                <a:schemeClr val="bg1"/>
              </a:solidFill>
            </a:rPr>
            <a:t>1990</a:t>
          </a:r>
          <a:endParaRPr lang="zh-CN" altLang="en-US" sz="1000" dirty="0">
            <a:solidFill>
              <a:schemeClr val="bg1"/>
            </a:solidFill>
          </a:endParaRPr>
        </a:p>
      </dgm:t>
    </dgm:pt>
    <dgm:pt modelId="{F80EB890-2D37-4564-971D-10F39DA4C363}" type="parTrans" cxnId="{92226427-7C57-42B7-8CD4-230C7B48795B}">
      <dgm:prSet/>
      <dgm:spPr/>
      <dgm:t>
        <a:bodyPr/>
        <a:lstStyle/>
        <a:p>
          <a:endParaRPr lang="zh-CN" altLang="en-US"/>
        </a:p>
      </dgm:t>
    </dgm:pt>
    <dgm:pt modelId="{B26F4CC6-3364-43D1-B05A-5AFA8C5B2084}" type="sibTrans" cxnId="{92226427-7C57-42B7-8CD4-230C7B48795B}">
      <dgm:prSet/>
      <dgm:spPr/>
      <dgm:t>
        <a:bodyPr/>
        <a:lstStyle/>
        <a:p>
          <a:endParaRPr lang="zh-CN" altLang="en-US"/>
        </a:p>
      </dgm:t>
    </dgm:pt>
    <dgm:pt modelId="{344426F9-466A-4E5A-823B-BBE37F6DEB2C}">
      <dgm:prSet phldrT="[文本]" custT="1"/>
      <dgm:spPr/>
      <dgm:t>
        <a:bodyPr/>
        <a:lstStyle/>
        <a:p>
          <a:r>
            <a:rPr lang="en-US" altLang="en-US" sz="1000" dirty="0">
              <a:solidFill>
                <a:schemeClr val="bg1"/>
              </a:solidFill>
            </a:rPr>
            <a:t>GLONASS, SBAS</a:t>
          </a:r>
          <a:r>
            <a:rPr lang="zh-CN" altLang="en-US" sz="1000" dirty="0">
              <a:solidFill>
                <a:schemeClr val="bg1"/>
              </a:solidFill>
            </a:rPr>
            <a:t>；卫星编号由</a:t>
          </a:r>
          <a:r>
            <a:rPr lang="en-US" altLang="zh-CN" sz="1000" dirty="0">
              <a:solidFill>
                <a:schemeClr val="bg1"/>
              </a:solidFill>
            </a:rPr>
            <a:t>2</a:t>
          </a:r>
          <a:r>
            <a:rPr lang="zh-CN" altLang="en-US" sz="1000" dirty="0">
              <a:solidFill>
                <a:schemeClr val="bg1"/>
              </a:solidFill>
            </a:rPr>
            <a:t>位数字变为一个字母加</a:t>
          </a:r>
          <a:r>
            <a:rPr lang="en-US" altLang="zh-CN" sz="1000" dirty="0">
              <a:solidFill>
                <a:schemeClr val="bg1"/>
              </a:solidFill>
            </a:rPr>
            <a:t>2</a:t>
          </a:r>
          <a:r>
            <a:rPr lang="zh-CN" altLang="en-US" sz="1000" dirty="0">
              <a:solidFill>
                <a:schemeClr val="bg1"/>
              </a:solidFill>
            </a:rPr>
            <a:t>位数字</a:t>
          </a:r>
        </a:p>
      </dgm:t>
    </dgm:pt>
    <dgm:pt modelId="{9F154CE8-14C8-4851-AE00-E6EA1BC8A221}" type="parTrans" cxnId="{BD801408-542E-4D31-B51E-C31F169D5759}">
      <dgm:prSet/>
      <dgm:spPr/>
      <dgm:t>
        <a:bodyPr/>
        <a:lstStyle/>
        <a:p>
          <a:endParaRPr lang="zh-CN" altLang="en-US"/>
        </a:p>
      </dgm:t>
    </dgm:pt>
    <dgm:pt modelId="{78DE3FBB-6DA8-477D-97BC-31FFAC64128B}" type="sibTrans" cxnId="{BD801408-542E-4D31-B51E-C31F169D5759}">
      <dgm:prSet/>
      <dgm:spPr/>
      <dgm:t>
        <a:bodyPr/>
        <a:lstStyle/>
        <a:p>
          <a:endParaRPr lang="zh-CN" altLang="en-US"/>
        </a:p>
      </dgm:t>
    </dgm:pt>
    <dgm:pt modelId="{BB278418-07C4-482F-81A9-E7F3113EE5AC}">
      <dgm:prSet phldrT="[文本]"/>
      <dgm:spPr/>
      <dgm:t>
        <a:bodyPr/>
        <a:lstStyle/>
        <a:p>
          <a:r>
            <a:rPr lang="en-US" altLang="zh-CN" dirty="0">
              <a:hlinkClick xmlns:r="http://schemas.openxmlformats.org/officeDocument/2006/relationships" r:id="rId1"/>
            </a:rPr>
            <a:t>2.11</a:t>
          </a:r>
          <a:endParaRPr lang="zh-CN" altLang="en-US" dirty="0"/>
        </a:p>
      </dgm:t>
    </dgm:pt>
    <dgm:pt modelId="{4CE4989E-F949-43D5-80D8-9B36B329D30E}" type="parTrans" cxnId="{94F06F97-70E2-4835-AF52-C910568ACEA1}">
      <dgm:prSet/>
      <dgm:spPr/>
      <dgm:t>
        <a:bodyPr/>
        <a:lstStyle/>
        <a:p>
          <a:endParaRPr lang="zh-CN" altLang="en-US"/>
        </a:p>
      </dgm:t>
    </dgm:pt>
    <dgm:pt modelId="{FBFB52D6-7B54-4EA2-8C05-808647B15F47}" type="sibTrans" cxnId="{94F06F97-70E2-4835-AF52-C910568ACEA1}">
      <dgm:prSet/>
      <dgm:spPr/>
      <dgm:t>
        <a:bodyPr/>
        <a:lstStyle/>
        <a:p>
          <a:endParaRPr lang="zh-CN" altLang="en-US"/>
        </a:p>
      </dgm:t>
    </dgm:pt>
    <dgm:pt modelId="{32EAEC8C-3EEF-407D-9219-F09D3380E0FC}">
      <dgm:prSet phldrT="[文本]" custT="1"/>
      <dgm:spPr/>
      <dgm:t>
        <a:bodyPr/>
        <a:lstStyle/>
        <a:p>
          <a:r>
            <a:rPr lang="en-US" altLang="zh-CN" sz="1000" dirty="0">
              <a:solidFill>
                <a:schemeClr val="bg1"/>
              </a:solidFill>
            </a:rPr>
            <a:t>2005</a:t>
          </a:r>
          <a:endParaRPr lang="zh-CN" altLang="en-US" sz="1000" dirty="0">
            <a:solidFill>
              <a:schemeClr val="bg1"/>
            </a:solidFill>
          </a:endParaRPr>
        </a:p>
      </dgm:t>
    </dgm:pt>
    <dgm:pt modelId="{5A0E93E0-1AE4-41E7-B444-694078A0EEA0}" type="parTrans" cxnId="{E6B57267-018A-4D48-BF77-B33F51267A5E}">
      <dgm:prSet/>
      <dgm:spPr/>
      <dgm:t>
        <a:bodyPr/>
        <a:lstStyle/>
        <a:p>
          <a:endParaRPr lang="zh-CN" altLang="en-US"/>
        </a:p>
      </dgm:t>
    </dgm:pt>
    <dgm:pt modelId="{AB14B35E-8085-4828-9045-995661B92D9E}" type="sibTrans" cxnId="{E6B57267-018A-4D48-BF77-B33F51267A5E}">
      <dgm:prSet/>
      <dgm:spPr/>
      <dgm:t>
        <a:bodyPr/>
        <a:lstStyle/>
        <a:p>
          <a:endParaRPr lang="zh-CN" altLang="en-US"/>
        </a:p>
      </dgm:t>
    </dgm:pt>
    <dgm:pt modelId="{2ABA4CE2-E42E-474A-A815-B7D31D062B26}">
      <dgm:prSet phldrT="[文本]" custT="1"/>
      <dgm:spPr/>
      <dgm:t>
        <a:bodyPr/>
        <a:lstStyle/>
        <a:p>
          <a:r>
            <a:rPr lang="zh-CN" altLang="en-US" sz="1000" dirty="0">
              <a:solidFill>
                <a:schemeClr val="bg1"/>
              </a:solidFill>
            </a:rPr>
            <a:t>增加</a:t>
          </a:r>
          <a:r>
            <a:rPr lang="en-US" altLang="zh-CN" sz="1000" dirty="0">
              <a:solidFill>
                <a:schemeClr val="bg1"/>
              </a:solidFill>
            </a:rPr>
            <a:t>L2C</a:t>
          </a:r>
          <a:r>
            <a:rPr lang="zh-CN" altLang="en-US" sz="1000" dirty="0">
              <a:solidFill>
                <a:schemeClr val="bg1"/>
              </a:solidFill>
            </a:rPr>
            <a:t>伪距观测值代码</a:t>
          </a:r>
        </a:p>
      </dgm:t>
    </dgm:pt>
    <dgm:pt modelId="{A0480524-FD27-4E00-A5F7-9754C560EC45}" type="parTrans" cxnId="{BFF79193-AD4F-4288-9325-506C09420A31}">
      <dgm:prSet/>
      <dgm:spPr/>
      <dgm:t>
        <a:bodyPr/>
        <a:lstStyle/>
        <a:p>
          <a:endParaRPr lang="zh-CN" altLang="en-US"/>
        </a:p>
      </dgm:t>
    </dgm:pt>
    <dgm:pt modelId="{9C6D5F12-E9EB-48FD-A246-3079528575FB}" type="sibTrans" cxnId="{BFF79193-AD4F-4288-9325-506C09420A31}">
      <dgm:prSet/>
      <dgm:spPr/>
      <dgm:t>
        <a:bodyPr/>
        <a:lstStyle/>
        <a:p>
          <a:endParaRPr lang="zh-CN" altLang="en-US"/>
        </a:p>
      </dgm:t>
    </dgm:pt>
    <dgm:pt modelId="{AB9D3634-1521-4E1C-998D-D1FB38FD8573}">
      <dgm:prSet phldrT="[文本]"/>
      <dgm:spPr/>
      <dgm:t>
        <a:bodyPr/>
        <a:lstStyle/>
        <a:p>
          <a:r>
            <a:rPr lang="en-US" altLang="zh-CN" dirty="0">
              <a:hlinkClick xmlns:r="http://schemas.openxmlformats.org/officeDocument/2006/relationships" r:id="rId2"/>
            </a:rPr>
            <a:t>3.00</a:t>
          </a:r>
          <a:r>
            <a:rPr lang="zh-CN" altLang="en-US" dirty="0">
              <a:hlinkClick xmlns:r="http://schemas.openxmlformats.org/officeDocument/2006/relationships" r:id="rId3"/>
            </a:rPr>
            <a:t> </a:t>
          </a:r>
          <a:endParaRPr lang="zh-CN" altLang="en-US" dirty="0"/>
        </a:p>
      </dgm:t>
    </dgm:pt>
    <dgm:pt modelId="{4A19BAFD-2865-41A8-A18A-E3F22F4F975B}" type="parTrans" cxnId="{276904FC-48EE-43EF-9E9C-BC4D9E53BCC5}">
      <dgm:prSet/>
      <dgm:spPr/>
      <dgm:t>
        <a:bodyPr/>
        <a:lstStyle/>
        <a:p>
          <a:endParaRPr lang="zh-CN" altLang="en-US"/>
        </a:p>
      </dgm:t>
    </dgm:pt>
    <dgm:pt modelId="{8A481BA9-D4EC-4DBD-900D-F705EA79795D}" type="sibTrans" cxnId="{276904FC-48EE-43EF-9E9C-BC4D9E53BCC5}">
      <dgm:prSet/>
      <dgm:spPr/>
      <dgm:t>
        <a:bodyPr/>
        <a:lstStyle/>
        <a:p>
          <a:endParaRPr lang="zh-CN" altLang="en-US"/>
        </a:p>
      </dgm:t>
    </dgm:pt>
    <dgm:pt modelId="{D4AB5220-EDA4-4BE3-B34B-7DDA3A858C84}">
      <dgm:prSet phldrT="[文本]"/>
      <dgm:spPr/>
      <dgm:t>
        <a:bodyPr/>
        <a:lstStyle/>
        <a:p>
          <a:r>
            <a:rPr lang="en-US" altLang="en-US" dirty="0">
              <a:solidFill>
                <a:schemeClr val="bg1"/>
              </a:solidFill>
            </a:rPr>
            <a:t>IRNSS</a:t>
          </a:r>
          <a:endParaRPr lang="zh-CN" altLang="en-US" dirty="0">
            <a:solidFill>
              <a:schemeClr val="bg1"/>
            </a:solidFill>
          </a:endParaRPr>
        </a:p>
      </dgm:t>
    </dgm:pt>
    <dgm:pt modelId="{2BC2A990-FD5B-4F98-B95C-3C8EFD4A3849}" type="parTrans" cxnId="{70282CD5-64FF-4E12-8A6B-1E7D7956AB83}">
      <dgm:prSet/>
      <dgm:spPr/>
      <dgm:t>
        <a:bodyPr/>
        <a:lstStyle/>
        <a:p>
          <a:endParaRPr lang="zh-CN" altLang="en-US"/>
        </a:p>
      </dgm:t>
    </dgm:pt>
    <dgm:pt modelId="{CF4A3022-6F5F-49C7-9525-4C5D708066D3}" type="sibTrans" cxnId="{70282CD5-64FF-4E12-8A6B-1E7D7956AB83}">
      <dgm:prSet/>
      <dgm:spPr/>
      <dgm:t>
        <a:bodyPr/>
        <a:lstStyle/>
        <a:p>
          <a:endParaRPr lang="zh-CN" altLang="en-US"/>
        </a:p>
      </dgm:t>
    </dgm:pt>
    <dgm:pt modelId="{54E9BB70-6C18-47BD-BAC2-268BC59EDFF2}">
      <dgm:prSet phldrT="[文本]"/>
      <dgm:spPr/>
      <dgm:t>
        <a:bodyPr/>
        <a:lstStyle/>
        <a:p>
          <a:r>
            <a:rPr lang="en-US" altLang="zh-CN" dirty="0">
              <a:hlinkClick xmlns:r="http://schemas.openxmlformats.org/officeDocument/2006/relationships" r:id="rId4"/>
            </a:rPr>
            <a:t>3.03</a:t>
          </a:r>
          <a:endParaRPr lang="zh-CN" altLang="en-US" dirty="0"/>
        </a:p>
      </dgm:t>
    </dgm:pt>
    <dgm:pt modelId="{156FC1F1-1474-43D1-9C10-E7E7CCA822DC}" type="parTrans" cxnId="{AC4623EA-C91B-4446-AD12-9A71F66FB7FF}">
      <dgm:prSet/>
      <dgm:spPr/>
      <dgm:t>
        <a:bodyPr/>
        <a:lstStyle/>
        <a:p>
          <a:endParaRPr lang="zh-CN" altLang="en-US"/>
        </a:p>
      </dgm:t>
    </dgm:pt>
    <dgm:pt modelId="{5D5EF0FC-442A-4BFC-82BB-068D9A767BED}" type="sibTrans" cxnId="{AC4623EA-C91B-4446-AD12-9A71F66FB7FF}">
      <dgm:prSet/>
      <dgm:spPr/>
      <dgm:t>
        <a:bodyPr/>
        <a:lstStyle/>
        <a:p>
          <a:endParaRPr lang="zh-CN" altLang="en-US"/>
        </a:p>
      </dgm:t>
    </dgm:pt>
    <dgm:pt modelId="{80580554-E7CE-4DAF-B847-67E1A6AE4789}">
      <dgm:prSet phldrT="[文本]"/>
      <dgm:spPr/>
      <dgm:t>
        <a:bodyPr/>
        <a:lstStyle/>
        <a:p>
          <a:r>
            <a:rPr lang="en-US" altLang="en-US" dirty="0">
              <a:solidFill>
                <a:schemeClr val="bg1"/>
              </a:solidFill>
            </a:rPr>
            <a:t>2013</a:t>
          </a:r>
          <a:endParaRPr lang="zh-CN" altLang="en-US" dirty="0">
            <a:solidFill>
              <a:schemeClr val="bg1"/>
            </a:solidFill>
          </a:endParaRPr>
        </a:p>
      </dgm:t>
    </dgm:pt>
    <dgm:pt modelId="{88CB472B-1E6C-4C3D-AFD1-AABC8D46EB3A}" type="parTrans" cxnId="{AB14D09D-2A49-49C2-B2D6-AC963587EEC6}">
      <dgm:prSet/>
      <dgm:spPr/>
      <dgm:t>
        <a:bodyPr/>
        <a:lstStyle/>
        <a:p>
          <a:endParaRPr lang="zh-CN" altLang="en-US"/>
        </a:p>
      </dgm:t>
    </dgm:pt>
    <dgm:pt modelId="{92355B9B-7982-468B-A8D0-F3581592127A}" type="sibTrans" cxnId="{AB14D09D-2A49-49C2-B2D6-AC963587EEC6}">
      <dgm:prSet/>
      <dgm:spPr/>
      <dgm:t>
        <a:bodyPr/>
        <a:lstStyle/>
        <a:p>
          <a:endParaRPr lang="zh-CN" altLang="en-US"/>
        </a:p>
      </dgm:t>
    </dgm:pt>
    <dgm:pt modelId="{B74FF417-F826-4553-B1AB-40A5DB8262F0}">
      <dgm:prSet phldrT="[文本]"/>
      <dgm:spPr/>
      <dgm:t>
        <a:bodyPr/>
        <a:lstStyle/>
        <a:p>
          <a:r>
            <a:rPr lang="en-US" altLang="en-US" dirty="0">
              <a:hlinkClick xmlns:r="http://schemas.openxmlformats.org/officeDocument/2006/relationships" r:id="rId3"/>
            </a:rPr>
            <a:t>3.02</a:t>
          </a:r>
          <a:endParaRPr lang="zh-CN" altLang="en-US" dirty="0"/>
        </a:p>
      </dgm:t>
    </dgm:pt>
    <dgm:pt modelId="{BBC36219-F163-4958-A9A6-3F1E34A3141A}" type="parTrans" cxnId="{8FFA6596-CBE7-4CCC-B137-6208A3A93253}">
      <dgm:prSet/>
      <dgm:spPr/>
      <dgm:t>
        <a:bodyPr/>
        <a:lstStyle/>
        <a:p>
          <a:endParaRPr lang="zh-CN" altLang="en-US"/>
        </a:p>
      </dgm:t>
    </dgm:pt>
    <dgm:pt modelId="{9B302144-BE16-4997-921F-C70192A9F28E}" type="sibTrans" cxnId="{8FFA6596-CBE7-4CCC-B137-6208A3A93253}">
      <dgm:prSet/>
      <dgm:spPr/>
      <dgm:t>
        <a:bodyPr/>
        <a:lstStyle/>
        <a:p>
          <a:endParaRPr lang="zh-CN" altLang="en-US"/>
        </a:p>
      </dgm:t>
    </dgm:pt>
    <dgm:pt modelId="{DEEF14AC-E791-4655-85E4-34FF94D48F6B}">
      <dgm:prSet phldrT="[文本]"/>
      <dgm:spPr/>
      <dgm:t>
        <a:bodyPr/>
        <a:lstStyle/>
        <a:p>
          <a:r>
            <a:rPr lang="en-US" altLang="zh-CN" dirty="0"/>
            <a:t>3.04</a:t>
          </a:r>
          <a:endParaRPr lang="zh-CN" altLang="en-US" dirty="0"/>
        </a:p>
      </dgm:t>
    </dgm:pt>
    <dgm:pt modelId="{9CC1F55A-6F8B-493B-9296-B1D2B68FDA37}" type="parTrans" cxnId="{7D83E5F1-22DF-42EF-B086-5DD223AAD2C9}">
      <dgm:prSet/>
      <dgm:spPr/>
      <dgm:t>
        <a:bodyPr/>
        <a:lstStyle/>
        <a:p>
          <a:endParaRPr lang="zh-CN" altLang="en-US"/>
        </a:p>
      </dgm:t>
    </dgm:pt>
    <dgm:pt modelId="{BA97059C-C529-495B-9BF8-5FB51BE9961C}" type="sibTrans" cxnId="{7D83E5F1-22DF-42EF-B086-5DD223AAD2C9}">
      <dgm:prSet/>
      <dgm:spPr/>
      <dgm:t>
        <a:bodyPr/>
        <a:lstStyle/>
        <a:p>
          <a:endParaRPr lang="zh-CN" altLang="en-US"/>
        </a:p>
      </dgm:t>
    </dgm:pt>
    <dgm:pt modelId="{B1F3CFCD-3612-4E88-9D28-2F883202F341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全面支持北斗全球新信号</a:t>
          </a:r>
        </a:p>
      </dgm:t>
    </dgm:pt>
    <dgm:pt modelId="{DACB0AE1-82CD-42A8-A8A0-3C05A389E35D}" type="parTrans" cxnId="{D9CABB9C-1934-431B-8158-615C03620433}">
      <dgm:prSet/>
      <dgm:spPr/>
      <dgm:t>
        <a:bodyPr/>
        <a:lstStyle/>
        <a:p>
          <a:endParaRPr lang="zh-CN" altLang="en-US"/>
        </a:p>
      </dgm:t>
    </dgm:pt>
    <dgm:pt modelId="{BD6C5C4B-C09A-4768-8D6C-DB84F7161D1D}" type="sibTrans" cxnId="{D9CABB9C-1934-431B-8158-615C03620433}">
      <dgm:prSet/>
      <dgm:spPr/>
      <dgm:t>
        <a:bodyPr/>
        <a:lstStyle/>
        <a:p>
          <a:endParaRPr lang="zh-CN" altLang="en-US"/>
        </a:p>
      </dgm:t>
    </dgm:pt>
    <dgm:pt modelId="{D1F8CAB1-C7E4-44F7-9A04-463298A55F77}">
      <dgm:prSet phldrT="[文本]"/>
      <dgm:spPr/>
      <dgm:t>
        <a:bodyPr/>
        <a:lstStyle/>
        <a:p>
          <a:r>
            <a:rPr lang="en-US" altLang="zh-CN" dirty="0"/>
            <a:t>3.01</a:t>
          </a:r>
          <a:endParaRPr lang="zh-CN" altLang="en-US" dirty="0"/>
        </a:p>
      </dgm:t>
    </dgm:pt>
    <dgm:pt modelId="{E839BBD3-F94E-484B-ABC1-E901514B35A5}" type="parTrans" cxnId="{00D89023-B55C-421C-A6C2-5CD8AA2E8917}">
      <dgm:prSet/>
      <dgm:spPr/>
      <dgm:t>
        <a:bodyPr/>
        <a:lstStyle/>
        <a:p>
          <a:endParaRPr lang="zh-CN" altLang="en-US"/>
        </a:p>
      </dgm:t>
    </dgm:pt>
    <dgm:pt modelId="{EEB91602-15E1-4E6C-BE95-5B0D8636F70E}" type="sibTrans" cxnId="{00D89023-B55C-421C-A6C2-5CD8AA2E8917}">
      <dgm:prSet/>
      <dgm:spPr/>
      <dgm:t>
        <a:bodyPr/>
        <a:lstStyle/>
        <a:p>
          <a:endParaRPr lang="zh-CN" altLang="en-US"/>
        </a:p>
      </dgm:t>
    </dgm:pt>
    <dgm:pt modelId="{95881965-37E9-4EFC-9BD1-0FC6CF586752}">
      <dgm:prSet phldrT="[文本]"/>
      <dgm:spPr/>
      <dgm:t>
        <a:bodyPr/>
        <a:lstStyle/>
        <a:p>
          <a:r>
            <a:rPr lang="en-US" altLang="zh-CN" dirty="0"/>
            <a:t>2021</a:t>
          </a:r>
          <a:endParaRPr lang="zh-CN" altLang="en-US" dirty="0"/>
        </a:p>
      </dgm:t>
    </dgm:pt>
    <dgm:pt modelId="{E177AC2F-2A57-46F5-84E9-E24A87F85BA6}" type="parTrans" cxnId="{22CEF269-B115-48F7-9292-38A0A8BE55B7}">
      <dgm:prSet/>
      <dgm:spPr/>
      <dgm:t>
        <a:bodyPr/>
        <a:lstStyle/>
        <a:p>
          <a:endParaRPr lang="zh-CN" altLang="en-US"/>
        </a:p>
      </dgm:t>
    </dgm:pt>
    <dgm:pt modelId="{10E40724-DFED-4E6C-AB32-800AD4353613}" type="sibTrans" cxnId="{22CEF269-B115-48F7-9292-38A0A8BE55B7}">
      <dgm:prSet/>
      <dgm:spPr/>
      <dgm:t>
        <a:bodyPr/>
        <a:lstStyle/>
        <a:p>
          <a:endParaRPr lang="zh-CN" altLang="en-US"/>
        </a:p>
      </dgm:t>
    </dgm:pt>
    <dgm:pt modelId="{BEED0123-8F4B-4022-995C-F3447222763D}">
      <dgm:prSet phldrT="[文本]"/>
      <dgm:spPr/>
      <dgm:t>
        <a:bodyPr/>
        <a:lstStyle/>
        <a:p>
          <a:r>
            <a:rPr lang="en-US" altLang="zh-CN" dirty="0"/>
            <a:t>2007</a:t>
          </a:r>
          <a:endParaRPr lang="zh-CN" altLang="en-US" dirty="0"/>
        </a:p>
      </dgm:t>
    </dgm:pt>
    <dgm:pt modelId="{3BC52787-D2B6-44C5-A3C0-E24CB86E293D}" type="parTrans" cxnId="{AACBC635-7F45-48C7-A2A9-D1E05366BF22}">
      <dgm:prSet/>
      <dgm:spPr/>
      <dgm:t>
        <a:bodyPr/>
        <a:lstStyle/>
        <a:p>
          <a:endParaRPr lang="zh-CN" altLang="en-US"/>
        </a:p>
      </dgm:t>
    </dgm:pt>
    <dgm:pt modelId="{3915D3BB-C46D-4202-8374-0DAB25541385}" type="sibTrans" cxnId="{AACBC635-7F45-48C7-A2A9-D1E05366BF22}">
      <dgm:prSet/>
      <dgm:spPr/>
      <dgm:t>
        <a:bodyPr/>
        <a:lstStyle/>
        <a:p>
          <a:endParaRPr lang="zh-CN" altLang="en-US"/>
        </a:p>
      </dgm:t>
    </dgm:pt>
    <dgm:pt modelId="{B213846E-240C-469F-B83A-89094CBA9944}">
      <dgm:prSet phldrT="[文本]"/>
      <dgm:spPr/>
      <dgm:t>
        <a:bodyPr/>
        <a:lstStyle/>
        <a:p>
          <a:r>
            <a:rPr lang="en-US" altLang="zh-CN" dirty="0"/>
            <a:t>2009</a:t>
          </a:r>
          <a:endParaRPr lang="zh-CN" altLang="en-US" dirty="0"/>
        </a:p>
      </dgm:t>
    </dgm:pt>
    <dgm:pt modelId="{3F21961F-8F69-43B2-97A0-6FCFBA9FDA5A}" type="parTrans" cxnId="{0E24F34C-0DFB-4066-95EB-208E7531AAB8}">
      <dgm:prSet/>
      <dgm:spPr/>
      <dgm:t>
        <a:bodyPr/>
        <a:lstStyle/>
        <a:p>
          <a:endParaRPr lang="zh-CN" altLang="en-US"/>
        </a:p>
      </dgm:t>
    </dgm:pt>
    <dgm:pt modelId="{9530D0FD-67F9-49C3-8113-1E7670174EB7}" type="sibTrans" cxnId="{0E24F34C-0DFB-4066-95EB-208E7531AAB8}">
      <dgm:prSet/>
      <dgm:spPr/>
      <dgm:t>
        <a:bodyPr/>
        <a:lstStyle/>
        <a:p>
          <a:endParaRPr lang="zh-CN" altLang="en-US"/>
        </a:p>
      </dgm:t>
    </dgm:pt>
    <dgm:pt modelId="{39265563-87E4-44E1-BD9D-71344162D6CE}">
      <dgm:prSet phldrT="[文本]"/>
      <dgm:spPr/>
      <dgm:t>
        <a:bodyPr/>
        <a:lstStyle/>
        <a:p>
          <a:r>
            <a:rPr lang="en-US" altLang="en-US" dirty="0">
              <a:solidFill>
                <a:schemeClr val="bg1"/>
              </a:solidFill>
            </a:rPr>
            <a:t>QZSS</a:t>
          </a:r>
          <a:r>
            <a:rPr lang="zh-CN" altLang="en-US" dirty="0">
              <a:solidFill>
                <a:schemeClr val="bg1"/>
              </a:solidFill>
            </a:rPr>
            <a:t>、</a:t>
          </a:r>
          <a:r>
            <a:rPr lang="en-US" altLang="zh-CN" dirty="0">
              <a:solidFill>
                <a:schemeClr val="bg1"/>
              </a:solidFill>
            </a:rPr>
            <a:t>BDS</a:t>
          </a:r>
          <a:r>
            <a:rPr lang="zh-CN" altLang="en-US" dirty="0">
              <a:solidFill>
                <a:schemeClr val="bg1"/>
              </a:solidFill>
            </a:rPr>
            <a:t>；采用新的文件命名系统</a:t>
          </a:r>
        </a:p>
      </dgm:t>
    </dgm:pt>
    <dgm:pt modelId="{D39029DB-A310-46EA-9AB7-DAE648B316A1}" type="parTrans" cxnId="{FC1AA7DC-28F5-4E4B-BE42-B22ACBFC8B5E}">
      <dgm:prSet/>
      <dgm:spPr/>
      <dgm:t>
        <a:bodyPr/>
        <a:lstStyle/>
        <a:p>
          <a:endParaRPr lang="zh-CN" altLang="en-US"/>
        </a:p>
      </dgm:t>
    </dgm:pt>
    <dgm:pt modelId="{7703E150-26B1-4BEE-B1D7-54D5A80731D4}" type="sibTrans" cxnId="{FC1AA7DC-28F5-4E4B-BE42-B22ACBFC8B5E}">
      <dgm:prSet/>
      <dgm:spPr/>
      <dgm:t>
        <a:bodyPr/>
        <a:lstStyle/>
        <a:p>
          <a:endParaRPr lang="zh-CN" altLang="en-US"/>
        </a:p>
      </dgm:t>
    </dgm:pt>
    <dgm:pt modelId="{A3E5117C-1753-40DC-97D8-2F9482692693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2015</a:t>
          </a:r>
          <a:endParaRPr lang="zh-CN" altLang="en-US" dirty="0">
            <a:solidFill>
              <a:schemeClr val="bg1"/>
            </a:solidFill>
          </a:endParaRPr>
        </a:p>
      </dgm:t>
    </dgm:pt>
    <dgm:pt modelId="{EE3A2EAF-7645-44CD-81BE-5EAEAFF09ADB}" type="parTrans" cxnId="{908FE886-2AD4-44C0-B651-A85574CB6C67}">
      <dgm:prSet/>
      <dgm:spPr/>
      <dgm:t>
        <a:bodyPr/>
        <a:lstStyle/>
        <a:p>
          <a:endParaRPr lang="zh-CN" altLang="en-US"/>
        </a:p>
      </dgm:t>
    </dgm:pt>
    <dgm:pt modelId="{B263C5D8-CB40-49A4-9F4D-1544F1D590B6}" type="sibTrans" cxnId="{908FE886-2AD4-44C0-B651-A85574CB6C67}">
      <dgm:prSet/>
      <dgm:spPr/>
      <dgm:t>
        <a:bodyPr/>
        <a:lstStyle/>
        <a:p>
          <a:endParaRPr lang="zh-CN" altLang="en-US"/>
        </a:p>
      </dgm:t>
    </dgm:pt>
    <dgm:pt modelId="{FCC5729D-3169-423E-8073-E923ABAB3F41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2018</a:t>
          </a:r>
          <a:endParaRPr lang="zh-CN" altLang="en-US" dirty="0">
            <a:solidFill>
              <a:schemeClr val="bg1"/>
            </a:solidFill>
          </a:endParaRPr>
        </a:p>
      </dgm:t>
    </dgm:pt>
    <dgm:pt modelId="{9BF174E6-C756-4C0A-AEFA-2372007CAB82}" type="parTrans" cxnId="{89F2FE5C-B2BC-4715-A10F-34BA2F078B42}">
      <dgm:prSet/>
      <dgm:spPr/>
      <dgm:t>
        <a:bodyPr/>
        <a:lstStyle/>
        <a:p>
          <a:endParaRPr lang="zh-CN" altLang="en-US"/>
        </a:p>
      </dgm:t>
    </dgm:pt>
    <dgm:pt modelId="{B3BECF02-3571-44A1-96B9-C0466B994D0E}" type="sibTrans" cxnId="{89F2FE5C-B2BC-4715-A10F-34BA2F078B42}">
      <dgm:prSet/>
      <dgm:spPr/>
      <dgm:t>
        <a:bodyPr/>
        <a:lstStyle/>
        <a:p>
          <a:endParaRPr lang="zh-CN" altLang="en-US"/>
        </a:p>
      </dgm:t>
    </dgm:pt>
    <dgm:pt modelId="{1DEA4C31-5638-45E7-9FB2-31A572B67EBA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2020</a:t>
          </a:r>
          <a:endParaRPr lang="zh-CN" altLang="en-US" dirty="0">
            <a:solidFill>
              <a:schemeClr val="bg1"/>
            </a:solidFill>
          </a:endParaRPr>
        </a:p>
      </dgm:t>
    </dgm:pt>
    <dgm:pt modelId="{39FF0386-6028-4531-84B2-08430DC0CBEA}" type="parTrans" cxnId="{BF30D383-DE3A-4E8F-9ADD-FFFE41B11052}">
      <dgm:prSet/>
      <dgm:spPr/>
      <dgm:t>
        <a:bodyPr/>
        <a:lstStyle/>
        <a:p>
          <a:endParaRPr lang="zh-CN" altLang="en-US"/>
        </a:p>
      </dgm:t>
    </dgm:pt>
    <dgm:pt modelId="{F8B1BA81-8873-4FD7-8A93-E11120352C16}" type="sibTrans" cxnId="{BF30D383-DE3A-4E8F-9ADD-FFFE41B11052}">
      <dgm:prSet/>
      <dgm:spPr/>
      <dgm:t>
        <a:bodyPr/>
        <a:lstStyle/>
        <a:p>
          <a:endParaRPr lang="zh-CN" altLang="en-US"/>
        </a:p>
      </dgm:t>
    </dgm:pt>
    <dgm:pt modelId="{A90D712A-9617-4E59-B43E-EF6446E05430}">
      <dgm:prSet phldrT="[文本]"/>
      <dgm:spPr/>
      <dgm:t>
        <a:bodyPr/>
        <a:lstStyle/>
        <a:p>
          <a:r>
            <a:rPr lang="en-US" altLang="zh-CN" dirty="0"/>
            <a:t>4.0</a:t>
          </a:r>
          <a:endParaRPr lang="zh-CN" altLang="en-US" dirty="0"/>
        </a:p>
      </dgm:t>
    </dgm:pt>
    <dgm:pt modelId="{D1BA319F-99BE-4585-B1D4-DD87804BCA9A}" type="sibTrans" cxnId="{F5E5516A-BB33-4444-9941-02712CEE5F65}">
      <dgm:prSet/>
      <dgm:spPr/>
      <dgm:t>
        <a:bodyPr/>
        <a:lstStyle/>
        <a:p>
          <a:endParaRPr lang="zh-CN" altLang="en-US"/>
        </a:p>
      </dgm:t>
    </dgm:pt>
    <dgm:pt modelId="{D394EC83-99F4-4D0B-AA92-3DAEDEC8E692}" type="parTrans" cxnId="{F5E5516A-BB33-4444-9941-02712CEE5F65}">
      <dgm:prSet/>
      <dgm:spPr/>
      <dgm:t>
        <a:bodyPr/>
        <a:lstStyle/>
        <a:p>
          <a:endParaRPr lang="zh-CN" altLang="en-US"/>
        </a:p>
      </dgm:t>
    </dgm:pt>
    <dgm:pt modelId="{5605C2D6-6CB9-4C68-A219-794E9844AB63}">
      <dgm:prSet phldrT="[文本]"/>
      <dgm:spPr/>
      <dgm:t>
        <a:bodyPr/>
        <a:lstStyle/>
        <a:p>
          <a:r>
            <a:rPr lang="en-US" altLang="zh-CN"/>
            <a:t>3.05</a:t>
          </a:r>
          <a:endParaRPr lang="zh-CN" altLang="en-US" dirty="0"/>
        </a:p>
      </dgm:t>
    </dgm:pt>
    <dgm:pt modelId="{E7E20493-6BF7-4CD3-B393-4195DC7A738E}" type="sibTrans" cxnId="{C59D813D-B212-4F2B-9006-66522A65F00D}">
      <dgm:prSet/>
      <dgm:spPr/>
      <dgm:t>
        <a:bodyPr/>
        <a:lstStyle/>
        <a:p>
          <a:endParaRPr lang="zh-CN" altLang="en-US"/>
        </a:p>
      </dgm:t>
    </dgm:pt>
    <dgm:pt modelId="{380E5494-7E93-4E0A-B636-B6B648CB048D}" type="parTrans" cxnId="{C59D813D-B212-4F2B-9006-66522A65F00D}">
      <dgm:prSet/>
      <dgm:spPr/>
      <dgm:t>
        <a:bodyPr/>
        <a:lstStyle/>
        <a:p>
          <a:endParaRPr lang="zh-CN" altLang="en-US"/>
        </a:p>
      </dgm:t>
    </dgm:pt>
    <dgm:pt modelId="{C149E7F5-7AB6-4767-B28F-7D329A6112AA}">
      <dgm:prSet phldrT="[文本]"/>
      <dgm:spPr/>
      <dgm:t>
        <a:bodyPr/>
        <a:lstStyle/>
        <a:p>
          <a:r>
            <a:rPr lang="en-US" altLang="zh-CN" dirty="0"/>
            <a:t>4.01</a:t>
          </a:r>
          <a:endParaRPr lang="zh-CN" altLang="en-US" dirty="0"/>
        </a:p>
      </dgm:t>
    </dgm:pt>
    <dgm:pt modelId="{2C7A5174-60CA-402D-880F-17D5B5E715E9}" type="parTrans" cxnId="{09EB4AA5-169D-4AB7-9A58-67C396A52AD3}">
      <dgm:prSet/>
      <dgm:spPr/>
      <dgm:t>
        <a:bodyPr/>
        <a:lstStyle/>
        <a:p>
          <a:endParaRPr lang="zh-CN" altLang="en-US"/>
        </a:p>
      </dgm:t>
    </dgm:pt>
    <dgm:pt modelId="{55F55814-4D57-4983-ACB5-E0C184136210}" type="sibTrans" cxnId="{09EB4AA5-169D-4AB7-9A58-67C396A52AD3}">
      <dgm:prSet/>
      <dgm:spPr/>
      <dgm:t>
        <a:bodyPr/>
        <a:lstStyle/>
        <a:p>
          <a:endParaRPr lang="zh-CN" altLang="en-US"/>
        </a:p>
      </dgm:t>
    </dgm:pt>
    <dgm:pt modelId="{A0A1CE97-8EF4-4261-BBB0-C8442CA11DD4}">
      <dgm:prSet phldrT="[文本]"/>
      <dgm:spPr/>
      <dgm:t>
        <a:bodyPr/>
        <a:lstStyle/>
        <a:p>
          <a:r>
            <a:rPr lang="en-US" altLang="zh-CN" dirty="0"/>
            <a:t>2023</a:t>
          </a:r>
          <a:endParaRPr lang="zh-CN" altLang="en-US" dirty="0"/>
        </a:p>
      </dgm:t>
    </dgm:pt>
    <dgm:pt modelId="{A2AE5ACB-C3B4-4530-9740-04F4F843405B}" type="parTrans" cxnId="{37E0745A-FE0A-423C-A069-C3C7D8B63EE5}">
      <dgm:prSet/>
      <dgm:spPr/>
      <dgm:t>
        <a:bodyPr/>
        <a:lstStyle/>
        <a:p>
          <a:endParaRPr lang="zh-CN" altLang="en-US"/>
        </a:p>
      </dgm:t>
    </dgm:pt>
    <dgm:pt modelId="{9989287F-52DA-4D32-857B-9E6749238C4B}" type="sibTrans" cxnId="{37E0745A-FE0A-423C-A069-C3C7D8B63EE5}">
      <dgm:prSet/>
      <dgm:spPr/>
      <dgm:t>
        <a:bodyPr/>
        <a:lstStyle/>
        <a:p>
          <a:endParaRPr lang="zh-CN" altLang="en-US"/>
        </a:p>
      </dgm:t>
    </dgm:pt>
    <dgm:pt modelId="{E7A088DD-A9B2-407B-95E1-28370799136A}" type="pres">
      <dgm:prSet presAssocID="{8EABBCC1-F697-4EA9-A815-2CEBC4EC4992}" presName="linearFlow" presStyleCnt="0">
        <dgm:presLayoutVars>
          <dgm:dir/>
          <dgm:animLvl val="lvl"/>
          <dgm:resizeHandles val="exact"/>
        </dgm:presLayoutVars>
      </dgm:prSet>
      <dgm:spPr/>
    </dgm:pt>
    <dgm:pt modelId="{989E9F1A-99D1-4D2E-895E-0C8955E5EEC5}" type="pres">
      <dgm:prSet presAssocID="{49921787-3709-4FBC-9040-07F74C44E345}" presName="composite" presStyleCnt="0"/>
      <dgm:spPr/>
    </dgm:pt>
    <dgm:pt modelId="{31A8CA3A-1CDE-4964-8E63-F2D229CA4D2E}" type="pres">
      <dgm:prSet presAssocID="{49921787-3709-4FBC-9040-07F74C44E345}" presName="parentText" presStyleLbl="alignNode1" presStyleIdx="0" presStyleCnt="10">
        <dgm:presLayoutVars>
          <dgm:chMax val="1"/>
          <dgm:bulletEnabled val="1"/>
        </dgm:presLayoutVars>
      </dgm:prSet>
      <dgm:spPr/>
    </dgm:pt>
    <dgm:pt modelId="{73095ABE-C6F1-4F47-8CFA-5BF60729F5E2}" type="pres">
      <dgm:prSet presAssocID="{49921787-3709-4FBC-9040-07F74C44E345}" presName="descendantText" presStyleLbl="alignAcc1" presStyleIdx="0" presStyleCnt="10">
        <dgm:presLayoutVars>
          <dgm:bulletEnabled val="1"/>
        </dgm:presLayoutVars>
      </dgm:prSet>
      <dgm:spPr/>
    </dgm:pt>
    <dgm:pt modelId="{EC37FEC7-713E-49C0-890E-F8CE683158F7}" type="pres">
      <dgm:prSet presAssocID="{AD3DCE21-5CF0-4EBA-AD82-603930C1C847}" presName="sp" presStyleCnt="0"/>
      <dgm:spPr/>
    </dgm:pt>
    <dgm:pt modelId="{15A8AB17-B8D1-40D1-9F38-7FE11368FF82}" type="pres">
      <dgm:prSet presAssocID="{BB278418-07C4-482F-81A9-E7F3113EE5AC}" presName="composite" presStyleCnt="0"/>
      <dgm:spPr/>
    </dgm:pt>
    <dgm:pt modelId="{ECD5EA7C-224B-481D-9979-19CF2BBBF2FF}" type="pres">
      <dgm:prSet presAssocID="{BB278418-07C4-482F-81A9-E7F3113EE5AC}" presName="parentText" presStyleLbl="alignNode1" presStyleIdx="1" presStyleCnt="10">
        <dgm:presLayoutVars>
          <dgm:chMax val="1"/>
          <dgm:bulletEnabled val="1"/>
        </dgm:presLayoutVars>
      </dgm:prSet>
      <dgm:spPr/>
    </dgm:pt>
    <dgm:pt modelId="{02969077-AF8C-4CA4-8F0A-97B9FB76B482}" type="pres">
      <dgm:prSet presAssocID="{BB278418-07C4-482F-81A9-E7F3113EE5AC}" presName="descendantText" presStyleLbl="alignAcc1" presStyleIdx="1" presStyleCnt="10">
        <dgm:presLayoutVars>
          <dgm:bulletEnabled val="1"/>
        </dgm:presLayoutVars>
      </dgm:prSet>
      <dgm:spPr/>
    </dgm:pt>
    <dgm:pt modelId="{423E497B-302C-4005-A7E2-881B995BC553}" type="pres">
      <dgm:prSet presAssocID="{FBFB52D6-7B54-4EA2-8C05-808647B15F47}" presName="sp" presStyleCnt="0"/>
      <dgm:spPr/>
    </dgm:pt>
    <dgm:pt modelId="{A176DA8C-9C9D-483B-AE89-40620FAB945D}" type="pres">
      <dgm:prSet presAssocID="{AB9D3634-1521-4E1C-998D-D1FB38FD8573}" presName="composite" presStyleCnt="0"/>
      <dgm:spPr/>
    </dgm:pt>
    <dgm:pt modelId="{79681CB8-4AE2-4038-ACF7-EF2B388DCAE2}" type="pres">
      <dgm:prSet presAssocID="{AB9D3634-1521-4E1C-998D-D1FB38FD8573}" presName="parentText" presStyleLbl="alignNode1" presStyleIdx="2" presStyleCnt="10">
        <dgm:presLayoutVars>
          <dgm:chMax val="1"/>
          <dgm:bulletEnabled val="1"/>
        </dgm:presLayoutVars>
      </dgm:prSet>
      <dgm:spPr/>
    </dgm:pt>
    <dgm:pt modelId="{1DEA68A0-F6A3-41AC-A5AD-7DEBF5EBCD48}" type="pres">
      <dgm:prSet presAssocID="{AB9D3634-1521-4E1C-998D-D1FB38FD8573}" presName="descendantText" presStyleLbl="alignAcc1" presStyleIdx="2" presStyleCnt="10">
        <dgm:presLayoutVars>
          <dgm:bulletEnabled val="1"/>
        </dgm:presLayoutVars>
      </dgm:prSet>
      <dgm:spPr/>
    </dgm:pt>
    <dgm:pt modelId="{51C52461-60AA-42E2-A2B8-BA351EE70673}" type="pres">
      <dgm:prSet presAssocID="{8A481BA9-D4EC-4DBD-900D-F705EA79795D}" presName="sp" presStyleCnt="0"/>
      <dgm:spPr/>
    </dgm:pt>
    <dgm:pt modelId="{75B45A57-A7C5-4923-8EAE-DF6697A5B18C}" type="pres">
      <dgm:prSet presAssocID="{D1F8CAB1-C7E4-44F7-9A04-463298A55F77}" presName="composite" presStyleCnt="0"/>
      <dgm:spPr/>
    </dgm:pt>
    <dgm:pt modelId="{ADDCF75C-5E23-43AE-BBAD-948357B86DFD}" type="pres">
      <dgm:prSet presAssocID="{D1F8CAB1-C7E4-44F7-9A04-463298A55F77}" presName="parentText" presStyleLbl="alignNode1" presStyleIdx="3" presStyleCnt="10">
        <dgm:presLayoutVars>
          <dgm:chMax val="1"/>
          <dgm:bulletEnabled val="1"/>
        </dgm:presLayoutVars>
      </dgm:prSet>
      <dgm:spPr/>
    </dgm:pt>
    <dgm:pt modelId="{9F4C33A1-5D21-456D-9DDE-8B1DF3540FA5}" type="pres">
      <dgm:prSet presAssocID="{D1F8CAB1-C7E4-44F7-9A04-463298A55F77}" presName="descendantText" presStyleLbl="alignAcc1" presStyleIdx="3" presStyleCnt="10">
        <dgm:presLayoutVars>
          <dgm:bulletEnabled val="1"/>
        </dgm:presLayoutVars>
      </dgm:prSet>
      <dgm:spPr/>
    </dgm:pt>
    <dgm:pt modelId="{D3470F35-1E34-471D-8039-5F6E1A0728BB}" type="pres">
      <dgm:prSet presAssocID="{EEB91602-15E1-4E6C-BE95-5B0D8636F70E}" presName="sp" presStyleCnt="0"/>
      <dgm:spPr/>
    </dgm:pt>
    <dgm:pt modelId="{F289A1BE-63FA-405D-90E5-A1145DBC0B23}" type="pres">
      <dgm:prSet presAssocID="{B74FF417-F826-4553-B1AB-40A5DB8262F0}" presName="composite" presStyleCnt="0"/>
      <dgm:spPr/>
    </dgm:pt>
    <dgm:pt modelId="{4D09EE57-7C5B-4B5D-9B14-65CC22726D8F}" type="pres">
      <dgm:prSet presAssocID="{B74FF417-F826-4553-B1AB-40A5DB8262F0}" presName="parentText" presStyleLbl="alignNode1" presStyleIdx="4" presStyleCnt="10">
        <dgm:presLayoutVars>
          <dgm:chMax val="1"/>
          <dgm:bulletEnabled val="1"/>
        </dgm:presLayoutVars>
      </dgm:prSet>
      <dgm:spPr/>
    </dgm:pt>
    <dgm:pt modelId="{158E726E-BBDD-40DF-AAF8-3933CA313493}" type="pres">
      <dgm:prSet presAssocID="{B74FF417-F826-4553-B1AB-40A5DB8262F0}" presName="descendantText" presStyleLbl="alignAcc1" presStyleIdx="4" presStyleCnt="10">
        <dgm:presLayoutVars>
          <dgm:bulletEnabled val="1"/>
        </dgm:presLayoutVars>
      </dgm:prSet>
      <dgm:spPr/>
    </dgm:pt>
    <dgm:pt modelId="{1D36E813-F56D-4C86-8815-192C0A6D23A7}" type="pres">
      <dgm:prSet presAssocID="{9B302144-BE16-4997-921F-C70192A9F28E}" presName="sp" presStyleCnt="0"/>
      <dgm:spPr/>
    </dgm:pt>
    <dgm:pt modelId="{FF542A92-2B01-4EE9-8FBB-C2260A438565}" type="pres">
      <dgm:prSet presAssocID="{54E9BB70-6C18-47BD-BAC2-268BC59EDFF2}" presName="composite" presStyleCnt="0"/>
      <dgm:spPr/>
    </dgm:pt>
    <dgm:pt modelId="{CF324470-29AC-4583-9BB1-16906C577C56}" type="pres">
      <dgm:prSet presAssocID="{54E9BB70-6C18-47BD-BAC2-268BC59EDFF2}" presName="parentText" presStyleLbl="alignNode1" presStyleIdx="5" presStyleCnt="10" custLinFactNeighborX="-9161" custLinFactNeighborY="3941">
        <dgm:presLayoutVars>
          <dgm:chMax val="1"/>
          <dgm:bulletEnabled val="1"/>
        </dgm:presLayoutVars>
      </dgm:prSet>
      <dgm:spPr/>
    </dgm:pt>
    <dgm:pt modelId="{909B1DC2-0FB4-47A4-B1C9-D328E604B392}" type="pres">
      <dgm:prSet presAssocID="{54E9BB70-6C18-47BD-BAC2-268BC59EDFF2}" presName="descendantText" presStyleLbl="alignAcc1" presStyleIdx="5" presStyleCnt="10">
        <dgm:presLayoutVars>
          <dgm:bulletEnabled val="1"/>
        </dgm:presLayoutVars>
      </dgm:prSet>
      <dgm:spPr/>
    </dgm:pt>
    <dgm:pt modelId="{40108DB7-2C82-46D9-9342-B8184793B662}" type="pres">
      <dgm:prSet presAssocID="{5D5EF0FC-442A-4BFC-82BB-068D9A767BED}" presName="sp" presStyleCnt="0"/>
      <dgm:spPr/>
    </dgm:pt>
    <dgm:pt modelId="{30ABD4A8-F6FC-48E4-92A2-272DAC0F0765}" type="pres">
      <dgm:prSet presAssocID="{DEEF14AC-E791-4655-85E4-34FF94D48F6B}" presName="composite" presStyleCnt="0"/>
      <dgm:spPr/>
    </dgm:pt>
    <dgm:pt modelId="{72C563AC-9ECB-4C91-AA95-9FAA6BC60C7A}" type="pres">
      <dgm:prSet presAssocID="{DEEF14AC-E791-4655-85E4-34FF94D48F6B}" presName="parentText" presStyleLbl="alignNode1" presStyleIdx="6" presStyleCnt="10">
        <dgm:presLayoutVars>
          <dgm:chMax val="1"/>
          <dgm:bulletEnabled val="1"/>
        </dgm:presLayoutVars>
      </dgm:prSet>
      <dgm:spPr/>
    </dgm:pt>
    <dgm:pt modelId="{E439C36E-641C-4D32-8063-AA66FF6A20D1}" type="pres">
      <dgm:prSet presAssocID="{DEEF14AC-E791-4655-85E4-34FF94D48F6B}" presName="descendantText" presStyleLbl="alignAcc1" presStyleIdx="6" presStyleCnt="10">
        <dgm:presLayoutVars>
          <dgm:bulletEnabled val="1"/>
        </dgm:presLayoutVars>
      </dgm:prSet>
      <dgm:spPr/>
    </dgm:pt>
    <dgm:pt modelId="{6455123E-5E38-4574-B0A0-729F2929EC96}" type="pres">
      <dgm:prSet presAssocID="{BA97059C-C529-495B-9BF8-5FB51BE9961C}" presName="sp" presStyleCnt="0"/>
      <dgm:spPr/>
    </dgm:pt>
    <dgm:pt modelId="{16BBB625-6164-40C8-9B5A-F4FC1F1C4770}" type="pres">
      <dgm:prSet presAssocID="{5605C2D6-6CB9-4C68-A219-794E9844AB63}" presName="composite" presStyleCnt="0"/>
      <dgm:spPr/>
    </dgm:pt>
    <dgm:pt modelId="{2503A3DD-8094-481A-A4BB-17C3FC5BE9BB}" type="pres">
      <dgm:prSet presAssocID="{5605C2D6-6CB9-4C68-A219-794E9844AB63}" presName="parentText" presStyleLbl="alignNode1" presStyleIdx="7" presStyleCnt="10">
        <dgm:presLayoutVars>
          <dgm:chMax val="1"/>
          <dgm:bulletEnabled val="1"/>
        </dgm:presLayoutVars>
      </dgm:prSet>
      <dgm:spPr/>
    </dgm:pt>
    <dgm:pt modelId="{702D17E1-EDCC-44F2-B595-6E5607915F39}" type="pres">
      <dgm:prSet presAssocID="{5605C2D6-6CB9-4C68-A219-794E9844AB63}" presName="descendantText" presStyleLbl="alignAcc1" presStyleIdx="7" presStyleCnt="10">
        <dgm:presLayoutVars>
          <dgm:bulletEnabled val="1"/>
        </dgm:presLayoutVars>
      </dgm:prSet>
      <dgm:spPr/>
    </dgm:pt>
    <dgm:pt modelId="{036B0BAA-2919-4E58-B12A-22C1B158F215}" type="pres">
      <dgm:prSet presAssocID="{E7E20493-6BF7-4CD3-B393-4195DC7A738E}" presName="sp" presStyleCnt="0"/>
      <dgm:spPr/>
    </dgm:pt>
    <dgm:pt modelId="{DDFB0277-93B5-47DD-AF50-A3BCAA05D8AA}" type="pres">
      <dgm:prSet presAssocID="{A90D712A-9617-4E59-B43E-EF6446E05430}" presName="composite" presStyleCnt="0"/>
      <dgm:spPr/>
    </dgm:pt>
    <dgm:pt modelId="{4DE42727-D9FA-4711-963F-DAEDB954CCF3}" type="pres">
      <dgm:prSet presAssocID="{A90D712A-9617-4E59-B43E-EF6446E05430}" presName="parentText" presStyleLbl="alignNode1" presStyleIdx="8" presStyleCnt="10">
        <dgm:presLayoutVars>
          <dgm:chMax val="1"/>
          <dgm:bulletEnabled val="1"/>
        </dgm:presLayoutVars>
      </dgm:prSet>
      <dgm:spPr/>
    </dgm:pt>
    <dgm:pt modelId="{7BCCCCF2-63C6-4F12-9010-6BA2A41ED10F}" type="pres">
      <dgm:prSet presAssocID="{A90D712A-9617-4E59-B43E-EF6446E05430}" presName="descendantText" presStyleLbl="alignAcc1" presStyleIdx="8" presStyleCnt="10">
        <dgm:presLayoutVars>
          <dgm:bulletEnabled val="1"/>
        </dgm:presLayoutVars>
      </dgm:prSet>
      <dgm:spPr/>
    </dgm:pt>
    <dgm:pt modelId="{0FEBF908-7A00-41F3-83A3-7A2A9FE820A7}" type="pres">
      <dgm:prSet presAssocID="{D1BA319F-99BE-4585-B1D4-DD87804BCA9A}" presName="sp" presStyleCnt="0"/>
      <dgm:spPr/>
    </dgm:pt>
    <dgm:pt modelId="{BE07516E-2D01-4F49-B3ED-C5761EEB2480}" type="pres">
      <dgm:prSet presAssocID="{C149E7F5-7AB6-4767-B28F-7D329A6112AA}" presName="composite" presStyleCnt="0"/>
      <dgm:spPr/>
    </dgm:pt>
    <dgm:pt modelId="{C0F4BE88-EE0B-401B-B95E-A699692A7BDA}" type="pres">
      <dgm:prSet presAssocID="{C149E7F5-7AB6-4767-B28F-7D329A6112AA}" presName="parentText" presStyleLbl="alignNode1" presStyleIdx="9" presStyleCnt="10">
        <dgm:presLayoutVars>
          <dgm:chMax val="1"/>
          <dgm:bulletEnabled val="1"/>
        </dgm:presLayoutVars>
      </dgm:prSet>
      <dgm:spPr/>
    </dgm:pt>
    <dgm:pt modelId="{F503AB57-34D9-4B2D-932C-62E23EC1B288}" type="pres">
      <dgm:prSet presAssocID="{C149E7F5-7AB6-4767-B28F-7D329A6112AA}" presName="descendantText" presStyleLbl="alignAcc1" presStyleIdx="9" presStyleCnt="10">
        <dgm:presLayoutVars>
          <dgm:bulletEnabled val="1"/>
        </dgm:presLayoutVars>
      </dgm:prSet>
      <dgm:spPr/>
    </dgm:pt>
  </dgm:ptLst>
  <dgm:cxnLst>
    <dgm:cxn modelId="{E1A40E00-2529-4796-9812-E5196A5172C2}" type="presOf" srcId="{54E9BB70-6C18-47BD-BAC2-268BC59EDFF2}" destId="{CF324470-29AC-4583-9BB1-16906C577C56}" srcOrd="0" destOrd="0" presId="urn:microsoft.com/office/officeart/2005/8/layout/chevron2"/>
    <dgm:cxn modelId="{4C65A105-45BB-4449-ABFE-29E4FF7DC96D}" type="presOf" srcId="{D1F8CAB1-C7E4-44F7-9A04-463298A55F77}" destId="{ADDCF75C-5E23-43AE-BBAD-948357B86DFD}" srcOrd="0" destOrd="0" presId="urn:microsoft.com/office/officeart/2005/8/layout/chevron2"/>
    <dgm:cxn modelId="{BD801408-542E-4D31-B51E-C31F169D5759}" srcId="{49921787-3709-4FBC-9040-07F74C44E345}" destId="{344426F9-466A-4E5A-823B-BBE37F6DEB2C}" srcOrd="1" destOrd="0" parTransId="{9F154CE8-14C8-4851-AE00-E6EA1BC8A221}" sibTransId="{78DE3FBB-6DA8-477D-97BC-31FFAC64128B}"/>
    <dgm:cxn modelId="{5B0F6D09-8396-46CF-8864-D6707E5068AE}" type="presOf" srcId="{B213846E-240C-469F-B83A-89094CBA9944}" destId="{9F4C33A1-5D21-456D-9DDE-8B1DF3540FA5}" srcOrd="0" destOrd="0" presId="urn:microsoft.com/office/officeart/2005/8/layout/chevron2"/>
    <dgm:cxn modelId="{00D89023-B55C-421C-A6C2-5CD8AA2E8917}" srcId="{8EABBCC1-F697-4EA9-A815-2CEBC4EC4992}" destId="{D1F8CAB1-C7E4-44F7-9A04-463298A55F77}" srcOrd="3" destOrd="0" parTransId="{E839BBD3-F94E-484B-ABC1-E901514B35A5}" sibTransId="{EEB91602-15E1-4E6C-BE95-5B0D8636F70E}"/>
    <dgm:cxn modelId="{92226427-7C57-42B7-8CD4-230C7B48795B}" srcId="{49921787-3709-4FBC-9040-07F74C44E345}" destId="{86A56514-4A6A-4C78-B326-C88333C839B4}" srcOrd="0" destOrd="0" parTransId="{F80EB890-2D37-4564-971D-10F39DA4C363}" sibTransId="{B26F4CC6-3364-43D1-B05A-5AFA8C5B2084}"/>
    <dgm:cxn modelId="{2027BA33-9B4B-43CE-99F2-AE0DAEAF55C6}" type="presOf" srcId="{80580554-E7CE-4DAF-B847-67E1A6AE4789}" destId="{158E726E-BBDD-40DF-AAF8-3933CA313493}" srcOrd="0" destOrd="0" presId="urn:microsoft.com/office/officeart/2005/8/layout/chevron2"/>
    <dgm:cxn modelId="{AACBC635-7F45-48C7-A2A9-D1E05366BF22}" srcId="{AB9D3634-1521-4E1C-998D-D1FB38FD8573}" destId="{BEED0123-8F4B-4022-995C-F3447222763D}" srcOrd="0" destOrd="0" parTransId="{3BC52787-D2B6-44C5-A3C0-E24CB86E293D}" sibTransId="{3915D3BB-C46D-4202-8374-0DAB25541385}"/>
    <dgm:cxn modelId="{FC0C6338-E069-4577-9F02-6F7304E8853E}" type="presOf" srcId="{344426F9-466A-4E5A-823B-BBE37F6DEB2C}" destId="{73095ABE-C6F1-4F47-8CFA-5BF60729F5E2}" srcOrd="0" destOrd="1" presId="urn:microsoft.com/office/officeart/2005/8/layout/chevron2"/>
    <dgm:cxn modelId="{C59D813D-B212-4F2B-9006-66522A65F00D}" srcId="{8EABBCC1-F697-4EA9-A815-2CEBC4EC4992}" destId="{5605C2D6-6CB9-4C68-A219-794E9844AB63}" srcOrd="7" destOrd="0" parTransId="{380E5494-7E93-4E0A-B636-B6B648CB048D}" sibTransId="{E7E20493-6BF7-4CD3-B393-4195DC7A738E}"/>
    <dgm:cxn modelId="{89F2FE5C-B2BC-4715-A10F-34BA2F078B42}" srcId="{DEEF14AC-E791-4655-85E4-34FF94D48F6B}" destId="{FCC5729D-3169-423E-8073-E923ABAB3F41}" srcOrd="0" destOrd="0" parTransId="{9BF174E6-C756-4C0A-AEFA-2372007CAB82}" sibTransId="{B3BECF02-3571-44A1-96B9-C0466B994D0E}"/>
    <dgm:cxn modelId="{23C1FD60-7005-4B27-841A-9ECF5AF92C23}" type="presOf" srcId="{86A56514-4A6A-4C78-B326-C88333C839B4}" destId="{73095ABE-C6F1-4F47-8CFA-5BF60729F5E2}" srcOrd="0" destOrd="0" presId="urn:microsoft.com/office/officeart/2005/8/layout/chevron2"/>
    <dgm:cxn modelId="{541A2565-3E03-4F75-855C-A952FBF3718F}" type="presOf" srcId="{95881965-37E9-4EFC-9BD1-0FC6CF586752}" destId="{7BCCCCF2-63C6-4F12-9010-6BA2A41ED10F}" srcOrd="0" destOrd="0" presId="urn:microsoft.com/office/officeart/2005/8/layout/chevron2"/>
    <dgm:cxn modelId="{755DC746-8545-4667-A5F3-3CE185E9B54D}" type="presOf" srcId="{AB9D3634-1521-4E1C-998D-D1FB38FD8573}" destId="{79681CB8-4AE2-4038-ACF7-EF2B388DCAE2}" srcOrd="0" destOrd="0" presId="urn:microsoft.com/office/officeart/2005/8/layout/chevron2"/>
    <dgm:cxn modelId="{E6B57267-018A-4D48-BF77-B33F51267A5E}" srcId="{BB278418-07C4-482F-81A9-E7F3113EE5AC}" destId="{32EAEC8C-3EEF-407D-9219-F09D3380E0FC}" srcOrd="0" destOrd="0" parTransId="{5A0E93E0-1AE4-41E7-B444-694078A0EEA0}" sibTransId="{AB14B35E-8085-4828-9045-995661B92D9E}"/>
    <dgm:cxn modelId="{29A94168-5254-4D20-8EF1-E3EB264964D7}" srcId="{8EABBCC1-F697-4EA9-A815-2CEBC4EC4992}" destId="{49921787-3709-4FBC-9040-07F74C44E345}" srcOrd="0" destOrd="0" parTransId="{D4616BCD-172D-4F57-9A72-FA3753C15738}" sibTransId="{AD3DCE21-5CF0-4EBA-AD82-603930C1C847}"/>
    <dgm:cxn modelId="{AA96B269-524B-47A3-AA4C-97A1558D9DD2}" type="presOf" srcId="{C149E7F5-7AB6-4767-B28F-7D329A6112AA}" destId="{C0F4BE88-EE0B-401B-B95E-A699692A7BDA}" srcOrd="0" destOrd="0" presId="urn:microsoft.com/office/officeart/2005/8/layout/chevron2"/>
    <dgm:cxn modelId="{22CEF269-B115-48F7-9292-38A0A8BE55B7}" srcId="{A90D712A-9617-4E59-B43E-EF6446E05430}" destId="{95881965-37E9-4EFC-9BD1-0FC6CF586752}" srcOrd="0" destOrd="0" parTransId="{E177AC2F-2A57-46F5-84E9-E24A87F85BA6}" sibTransId="{10E40724-DFED-4E6C-AB32-800AD4353613}"/>
    <dgm:cxn modelId="{F5E5516A-BB33-4444-9941-02712CEE5F65}" srcId="{8EABBCC1-F697-4EA9-A815-2CEBC4EC4992}" destId="{A90D712A-9617-4E59-B43E-EF6446E05430}" srcOrd="8" destOrd="0" parTransId="{D394EC83-99F4-4D0B-AA92-3DAEDEC8E692}" sibTransId="{D1BA319F-99BE-4585-B1D4-DD87804BCA9A}"/>
    <dgm:cxn modelId="{0E24F34C-0DFB-4066-95EB-208E7531AAB8}" srcId="{D1F8CAB1-C7E4-44F7-9A04-463298A55F77}" destId="{B213846E-240C-469F-B83A-89094CBA9944}" srcOrd="0" destOrd="0" parTransId="{3F21961F-8F69-43B2-97A0-6FCFBA9FDA5A}" sibTransId="{9530D0FD-67F9-49C3-8113-1E7670174EB7}"/>
    <dgm:cxn modelId="{49D3F64C-15E5-4D49-94AD-684137F5F154}" type="presOf" srcId="{A3E5117C-1753-40DC-97D8-2F9482692693}" destId="{909B1DC2-0FB4-47A4-B1C9-D328E604B392}" srcOrd="0" destOrd="0" presId="urn:microsoft.com/office/officeart/2005/8/layout/chevron2"/>
    <dgm:cxn modelId="{37E0745A-FE0A-423C-A069-C3C7D8B63EE5}" srcId="{C149E7F5-7AB6-4767-B28F-7D329A6112AA}" destId="{A0A1CE97-8EF4-4261-BBB0-C8442CA11DD4}" srcOrd="0" destOrd="0" parTransId="{A2AE5ACB-C3B4-4530-9740-04F4F843405B}" sibTransId="{9989287F-52DA-4D32-857B-9E6749238C4B}"/>
    <dgm:cxn modelId="{0205757D-67BE-4865-B31C-E75A286FB1B7}" type="presOf" srcId="{5605C2D6-6CB9-4C68-A219-794E9844AB63}" destId="{2503A3DD-8094-481A-A4BB-17C3FC5BE9BB}" srcOrd="0" destOrd="0" presId="urn:microsoft.com/office/officeart/2005/8/layout/chevron2"/>
    <dgm:cxn modelId="{BF30D383-DE3A-4E8F-9ADD-FFFE41B11052}" srcId="{5605C2D6-6CB9-4C68-A219-794E9844AB63}" destId="{1DEA4C31-5638-45E7-9FB2-31A572B67EBA}" srcOrd="0" destOrd="0" parTransId="{39FF0386-6028-4531-84B2-08430DC0CBEA}" sibTransId="{F8B1BA81-8873-4FD7-8A93-E11120352C16}"/>
    <dgm:cxn modelId="{908FE886-2AD4-44C0-B651-A85574CB6C67}" srcId="{54E9BB70-6C18-47BD-BAC2-268BC59EDFF2}" destId="{A3E5117C-1753-40DC-97D8-2F9482692693}" srcOrd="0" destOrd="0" parTransId="{EE3A2EAF-7645-44CD-81BE-5EAEAFF09ADB}" sibTransId="{B263C5D8-CB40-49A4-9F4D-1544F1D590B6}"/>
    <dgm:cxn modelId="{BFF79193-AD4F-4288-9325-506C09420A31}" srcId="{BB278418-07C4-482F-81A9-E7F3113EE5AC}" destId="{2ABA4CE2-E42E-474A-A815-B7D31D062B26}" srcOrd="1" destOrd="0" parTransId="{A0480524-FD27-4E00-A5F7-9754C560EC45}" sibTransId="{9C6D5F12-E9EB-48FD-A246-3079528575FB}"/>
    <dgm:cxn modelId="{8FFA6596-CBE7-4CCC-B137-6208A3A93253}" srcId="{8EABBCC1-F697-4EA9-A815-2CEBC4EC4992}" destId="{B74FF417-F826-4553-B1AB-40A5DB8262F0}" srcOrd="4" destOrd="0" parTransId="{BBC36219-F163-4958-A9A6-3F1E34A3141A}" sibTransId="{9B302144-BE16-4997-921F-C70192A9F28E}"/>
    <dgm:cxn modelId="{94F06F97-70E2-4835-AF52-C910568ACEA1}" srcId="{8EABBCC1-F697-4EA9-A815-2CEBC4EC4992}" destId="{BB278418-07C4-482F-81A9-E7F3113EE5AC}" srcOrd="1" destOrd="0" parTransId="{4CE4989E-F949-43D5-80D8-9B36B329D30E}" sibTransId="{FBFB52D6-7B54-4EA2-8C05-808647B15F47}"/>
    <dgm:cxn modelId="{C155C198-D355-4CCE-BAFF-9DACB7E9CF0B}" type="presOf" srcId="{8EABBCC1-F697-4EA9-A815-2CEBC4EC4992}" destId="{E7A088DD-A9B2-407B-95E1-28370799136A}" srcOrd="0" destOrd="0" presId="urn:microsoft.com/office/officeart/2005/8/layout/chevron2"/>
    <dgm:cxn modelId="{D9CABB9C-1934-431B-8158-615C03620433}" srcId="{5605C2D6-6CB9-4C68-A219-794E9844AB63}" destId="{B1F3CFCD-3612-4E88-9D28-2F883202F341}" srcOrd="1" destOrd="0" parTransId="{DACB0AE1-82CD-42A8-A8A0-3C05A389E35D}" sibTransId="{BD6C5C4B-C09A-4768-8D6C-DB84F7161D1D}"/>
    <dgm:cxn modelId="{AB14D09D-2A49-49C2-B2D6-AC963587EEC6}" srcId="{B74FF417-F826-4553-B1AB-40A5DB8262F0}" destId="{80580554-E7CE-4DAF-B847-67E1A6AE4789}" srcOrd="0" destOrd="0" parTransId="{88CB472B-1E6C-4C3D-AFD1-AABC8D46EB3A}" sibTransId="{92355B9B-7982-468B-A8D0-F3581592127A}"/>
    <dgm:cxn modelId="{09EB4AA5-169D-4AB7-9A58-67C396A52AD3}" srcId="{8EABBCC1-F697-4EA9-A815-2CEBC4EC4992}" destId="{C149E7F5-7AB6-4767-B28F-7D329A6112AA}" srcOrd="9" destOrd="0" parTransId="{2C7A5174-60CA-402D-880F-17D5B5E715E9}" sibTransId="{55F55814-4D57-4983-ACB5-E0C184136210}"/>
    <dgm:cxn modelId="{CB74B1A5-397E-46D7-9E53-616E7F6CCBB1}" type="presOf" srcId="{2ABA4CE2-E42E-474A-A815-B7D31D062B26}" destId="{02969077-AF8C-4CA4-8F0A-97B9FB76B482}" srcOrd="0" destOrd="1" presId="urn:microsoft.com/office/officeart/2005/8/layout/chevron2"/>
    <dgm:cxn modelId="{F3ACEEAA-EC27-447A-9634-E735657D3450}" type="presOf" srcId="{1DEA4C31-5638-45E7-9FB2-31A572B67EBA}" destId="{702D17E1-EDCC-44F2-B595-6E5607915F39}" srcOrd="0" destOrd="0" presId="urn:microsoft.com/office/officeart/2005/8/layout/chevron2"/>
    <dgm:cxn modelId="{99DC2DB0-F72F-4AD5-997D-237CC0B66BB0}" type="presOf" srcId="{DEEF14AC-E791-4655-85E4-34FF94D48F6B}" destId="{72C563AC-9ECB-4C91-AA95-9FAA6BC60C7A}" srcOrd="0" destOrd="0" presId="urn:microsoft.com/office/officeart/2005/8/layout/chevron2"/>
    <dgm:cxn modelId="{46A3C4B7-47CC-4623-BEF9-7EB0926565EB}" type="presOf" srcId="{BB278418-07C4-482F-81A9-E7F3113EE5AC}" destId="{ECD5EA7C-224B-481D-9979-19CF2BBBF2FF}" srcOrd="0" destOrd="0" presId="urn:microsoft.com/office/officeart/2005/8/layout/chevron2"/>
    <dgm:cxn modelId="{E7B595C1-641F-433D-BB63-1A1721D7B8C2}" type="presOf" srcId="{BEED0123-8F4B-4022-995C-F3447222763D}" destId="{1DEA68A0-F6A3-41AC-A5AD-7DEBF5EBCD48}" srcOrd="0" destOrd="0" presId="urn:microsoft.com/office/officeart/2005/8/layout/chevron2"/>
    <dgm:cxn modelId="{884910C4-3AB5-42C6-91CC-4CE528C3E126}" type="presOf" srcId="{B74FF417-F826-4553-B1AB-40A5DB8262F0}" destId="{4D09EE57-7C5B-4B5D-9B14-65CC22726D8F}" srcOrd="0" destOrd="0" presId="urn:microsoft.com/office/officeart/2005/8/layout/chevron2"/>
    <dgm:cxn modelId="{C246F8C7-9BF1-4DF6-9CCC-B702FED50363}" type="presOf" srcId="{32EAEC8C-3EEF-407D-9219-F09D3380E0FC}" destId="{02969077-AF8C-4CA4-8F0A-97B9FB76B482}" srcOrd="0" destOrd="0" presId="urn:microsoft.com/office/officeart/2005/8/layout/chevron2"/>
    <dgm:cxn modelId="{D993A1CC-FA8E-4B74-90B3-B361E2448751}" type="presOf" srcId="{A90D712A-9617-4E59-B43E-EF6446E05430}" destId="{4DE42727-D9FA-4711-963F-DAEDB954CCF3}" srcOrd="0" destOrd="0" presId="urn:microsoft.com/office/officeart/2005/8/layout/chevron2"/>
    <dgm:cxn modelId="{DA796CCD-5108-40A8-A090-CD48235F509D}" type="presOf" srcId="{FCC5729D-3169-423E-8073-E923ABAB3F41}" destId="{E439C36E-641C-4D32-8063-AA66FF6A20D1}" srcOrd="0" destOrd="0" presId="urn:microsoft.com/office/officeart/2005/8/layout/chevron2"/>
    <dgm:cxn modelId="{3FF91CD5-1F47-408D-A3DF-82EA2C2F5661}" type="presOf" srcId="{A0A1CE97-8EF4-4261-BBB0-C8442CA11DD4}" destId="{F503AB57-34D9-4B2D-932C-62E23EC1B288}" srcOrd="0" destOrd="0" presId="urn:microsoft.com/office/officeart/2005/8/layout/chevron2"/>
    <dgm:cxn modelId="{70282CD5-64FF-4E12-8A6B-1E7D7956AB83}" srcId="{54E9BB70-6C18-47BD-BAC2-268BC59EDFF2}" destId="{D4AB5220-EDA4-4BE3-B34B-7DDA3A858C84}" srcOrd="1" destOrd="0" parTransId="{2BC2A990-FD5B-4F98-B95C-3C8EFD4A3849}" sibTransId="{CF4A3022-6F5F-49C7-9525-4C5D708066D3}"/>
    <dgm:cxn modelId="{FC1AA7DC-28F5-4E4B-BE42-B22ACBFC8B5E}" srcId="{B74FF417-F826-4553-B1AB-40A5DB8262F0}" destId="{39265563-87E4-44E1-BD9D-71344162D6CE}" srcOrd="1" destOrd="0" parTransId="{D39029DB-A310-46EA-9AB7-DAE648B316A1}" sibTransId="{7703E150-26B1-4BEE-B1D7-54D5A80731D4}"/>
    <dgm:cxn modelId="{4FBB0ADE-C1D0-4520-BF49-BF1CFF0276CA}" type="presOf" srcId="{B1F3CFCD-3612-4E88-9D28-2F883202F341}" destId="{702D17E1-EDCC-44F2-B595-6E5607915F39}" srcOrd="0" destOrd="1" presId="urn:microsoft.com/office/officeart/2005/8/layout/chevron2"/>
    <dgm:cxn modelId="{75757CE3-4A03-45FD-96BA-1CE490D719BF}" type="presOf" srcId="{D4AB5220-EDA4-4BE3-B34B-7DDA3A858C84}" destId="{909B1DC2-0FB4-47A4-B1C9-D328E604B392}" srcOrd="0" destOrd="1" presId="urn:microsoft.com/office/officeart/2005/8/layout/chevron2"/>
    <dgm:cxn modelId="{DC88BEE3-51BF-4771-973A-3CD28C7112A0}" type="presOf" srcId="{49921787-3709-4FBC-9040-07F74C44E345}" destId="{31A8CA3A-1CDE-4964-8E63-F2D229CA4D2E}" srcOrd="0" destOrd="0" presId="urn:microsoft.com/office/officeart/2005/8/layout/chevron2"/>
    <dgm:cxn modelId="{AC4623EA-C91B-4446-AD12-9A71F66FB7FF}" srcId="{8EABBCC1-F697-4EA9-A815-2CEBC4EC4992}" destId="{54E9BB70-6C18-47BD-BAC2-268BC59EDFF2}" srcOrd="5" destOrd="0" parTransId="{156FC1F1-1474-43D1-9C10-E7E7CCA822DC}" sibTransId="{5D5EF0FC-442A-4BFC-82BB-068D9A767BED}"/>
    <dgm:cxn modelId="{7D83E5F1-22DF-42EF-B086-5DD223AAD2C9}" srcId="{8EABBCC1-F697-4EA9-A815-2CEBC4EC4992}" destId="{DEEF14AC-E791-4655-85E4-34FF94D48F6B}" srcOrd="6" destOrd="0" parTransId="{9CC1F55A-6F8B-493B-9296-B1D2B68FDA37}" sibTransId="{BA97059C-C529-495B-9BF8-5FB51BE9961C}"/>
    <dgm:cxn modelId="{33A3CAF4-BCE5-46E1-B4E2-698B774BEF8D}" type="presOf" srcId="{39265563-87E4-44E1-BD9D-71344162D6CE}" destId="{158E726E-BBDD-40DF-AAF8-3933CA313493}" srcOrd="0" destOrd="1" presId="urn:microsoft.com/office/officeart/2005/8/layout/chevron2"/>
    <dgm:cxn modelId="{276904FC-48EE-43EF-9E9C-BC4D9E53BCC5}" srcId="{8EABBCC1-F697-4EA9-A815-2CEBC4EC4992}" destId="{AB9D3634-1521-4E1C-998D-D1FB38FD8573}" srcOrd="2" destOrd="0" parTransId="{4A19BAFD-2865-41A8-A18A-E3F22F4F975B}" sibTransId="{8A481BA9-D4EC-4DBD-900D-F705EA79795D}"/>
    <dgm:cxn modelId="{C6C08D18-F830-4077-94E0-49B3F6CFFB02}" type="presParOf" srcId="{E7A088DD-A9B2-407B-95E1-28370799136A}" destId="{989E9F1A-99D1-4D2E-895E-0C8955E5EEC5}" srcOrd="0" destOrd="0" presId="urn:microsoft.com/office/officeart/2005/8/layout/chevron2"/>
    <dgm:cxn modelId="{EC27F7DB-1411-4604-B801-D08167813313}" type="presParOf" srcId="{989E9F1A-99D1-4D2E-895E-0C8955E5EEC5}" destId="{31A8CA3A-1CDE-4964-8E63-F2D229CA4D2E}" srcOrd="0" destOrd="0" presId="urn:microsoft.com/office/officeart/2005/8/layout/chevron2"/>
    <dgm:cxn modelId="{A69EC707-078C-4ABF-BBAB-51999A049DCB}" type="presParOf" srcId="{989E9F1A-99D1-4D2E-895E-0C8955E5EEC5}" destId="{73095ABE-C6F1-4F47-8CFA-5BF60729F5E2}" srcOrd="1" destOrd="0" presId="urn:microsoft.com/office/officeart/2005/8/layout/chevron2"/>
    <dgm:cxn modelId="{3E15CEBA-21D6-4373-801B-4B4695D3F7E5}" type="presParOf" srcId="{E7A088DD-A9B2-407B-95E1-28370799136A}" destId="{EC37FEC7-713E-49C0-890E-F8CE683158F7}" srcOrd="1" destOrd="0" presId="urn:microsoft.com/office/officeart/2005/8/layout/chevron2"/>
    <dgm:cxn modelId="{52039BCE-9442-4F99-94F8-968C14EFAAB7}" type="presParOf" srcId="{E7A088DD-A9B2-407B-95E1-28370799136A}" destId="{15A8AB17-B8D1-40D1-9F38-7FE11368FF82}" srcOrd="2" destOrd="0" presId="urn:microsoft.com/office/officeart/2005/8/layout/chevron2"/>
    <dgm:cxn modelId="{965C4467-5110-471E-961F-068098D74B79}" type="presParOf" srcId="{15A8AB17-B8D1-40D1-9F38-7FE11368FF82}" destId="{ECD5EA7C-224B-481D-9979-19CF2BBBF2FF}" srcOrd="0" destOrd="0" presId="urn:microsoft.com/office/officeart/2005/8/layout/chevron2"/>
    <dgm:cxn modelId="{214B3650-BDF5-4514-9754-421BDB4AAC03}" type="presParOf" srcId="{15A8AB17-B8D1-40D1-9F38-7FE11368FF82}" destId="{02969077-AF8C-4CA4-8F0A-97B9FB76B482}" srcOrd="1" destOrd="0" presId="urn:microsoft.com/office/officeart/2005/8/layout/chevron2"/>
    <dgm:cxn modelId="{DD5367BD-DA8A-4930-BDB6-2B9A2D996519}" type="presParOf" srcId="{E7A088DD-A9B2-407B-95E1-28370799136A}" destId="{423E497B-302C-4005-A7E2-881B995BC553}" srcOrd="3" destOrd="0" presId="urn:microsoft.com/office/officeart/2005/8/layout/chevron2"/>
    <dgm:cxn modelId="{6E951FF2-43FD-4CEE-8BA5-084808600E1A}" type="presParOf" srcId="{E7A088DD-A9B2-407B-95E1-28370799136A}" destId="{A176DA8C-9C9D-483B-AE89-40620FAB945D}" srcOrd="4" destOrd="0" presId="urn:microsoft.com/office/officeart/2005/8/layout/chevron2"/>
    <dgm:cxn modelId="{A48D9AE5-06DC-443B-BD55-DE5AE9D6C853}" type="presParOf" srcId="{A176DA8C-9C9D-483B-AE89-40620FAB945D}" destId="{79681CB8-4AE2-4038-ACF7-EF2B388DCAE2}" srcOrd="0" destOrd="0" presId="urn:microsoft.com/office/officeart/2005/8/layout/chevron2"/>
    <dgm:cxn modelId="{8E1F3B87-B09D-441E-B05E-61C28BE443EE}" type="presParOf" srcId="{A176DA8C-9C9D-483B-AE89-40620FAB945D}" destId="{1DEA68A0-F6A3-41AC-A5AD-7DEBF5EBCD48}" srcOrd="1" destOrd="0" presId="urn:microsoft.com/office/officeart/2005/8/layout/chevron2"/>
    <dgm:cxn modelId="{749CA59D-AA63-43E0-A902-582F1C5B914C}" type="presParOf" srcId="{E7A088DD-A9B2-407B-95E1-28370799136A}" destId="{51C52461-60AA-42E2-A2B8-BA351EE70673}" srcOrd="5" destOrd="0" presId="urn:microsoft.com/office/officeart/2005/8/layout/chevron2"/>
    <dgm:cxn modelId="{19AFDB18-D96D-478F-9FB2-62B0F9B1D4E4}" type="presParOf" srcId="{E7A088DD-A9B2-407B-95E1-28370799136A}" destId="{75B45A57-A7C5-4923-8EAE-DF6697A5B18C}" srcOrd="6" destOrd="0" presId="urn:microsoft.com/office/officeart/2005/8/layout/chevron2"/>
    <dgm:cxn modelId="{C68FF32D-7904-442B-A54B-196DE3F8C8C3}" type="presParOf" srcId="{75B45A57-A7C5-4923-8EAE-DF6697A5B18C}" destId="{ADDCF75C-5E23-43AE-BBAD-948357B86DFD}" srcOrd="0" destOrd="0" presId="urn:microsoft.com/office/officeart/2005/8/layout/chevron2"/>
    <dgm:cxn modelId="{2314A216-06B9-4221-8778-061A7116496B}" type="presParOf" srcId="{75B45A57-A7C5-4923-8EAE-DF6697A5B18C}" destId="{9F4C33A1-5D21-456D-9DDE-8B1DF3540FA5}" srcOrd="1" destOrd="0" presId="urn:microsoft.com/office/officeart/2005/8/layout/chevron2"/>
    <dgm:cxn modelId="{1138B0C5-C88A-445E-B99C-BDEC15D663E7}" type="presParOf" srcId="{E7A088DD-A9B2-407B-95E1-28370799136A}" destId="{D3470F35-1E34-471D-8039-5F6E1A0728BB}" srcOrd="7" destOrd="0" presId="urn:microsoft.com/office/officeart/2005/8/layout/chevron2"/>
    <dgm:cxn modelId="{40AE8599-A5C0-4BCD-AD3F-F3C084459C87}" type="presParOf" srcId="{E7A088DD-A9B2-407B-95E1-28370799136A}" destId="{F289A1BE-63FA-405D-90E5-A1145DBC0B23}" srcOrd="8" destOrd="0" presId="urn:microsoft.com/office/officeart/2005/8/layout/chevron2"/>
    <dgm:cxn modelId="{9E9069DE-80FB-4D7A-BAED-59B426DC943D}" type="presParOf" srcId="{F289A1BE-63FA-405D-90E5-A1145DBC0B23}" destId="{4D09EE57-7C5B-4B5D-9B14-65CC22726D8F}" srcOrd="0" destOrd="0" presId="urn:microsoft.com/office/officeart/2005/8/layout/chevron2"/>
    <dgm:cxn modelId="{18036776-B72A-46F6-BED7-E0E403BAC001}" type="presParOf" srcId="{F289A1BE-63FA-405D-90E5-A1145DBC0B23}" destId="{158E726E-BBDD-40DF-AAF8-3933CA313493}" srcOrd="1" destOrd="0" presId="urn:microsoft.com/office/officeart/2005/8/layout/chevron2"/>
    <dgm:cxn modelId="{C35702F0-0ECC-4268-B619-8C5DC0435063}" type="presParOf" srcId="{E7A088DD-A9B2-407B-95E1-28370799136A}" destId="{1D36E813-F56D-4C86-8815-192C0A6D23A7}" srcOrd="9" destOrd="0" presId="urn:microsoft.com/office/officeart/2005/8/layout/chevron2"/>
    <dgm:cxn modelId="{28EA0521-310C-4F76-8A36-4466F1C5A956}" type="presParOf" srcId="{E7A088DD-A9B2-407B-95E1-28370799136A}" destId="{FF542A92-2B01-4EE9-8FBB-C2260A438565}" srcOrd="10" destOrd="0" presId="urn:microsoft.com/office/officeart/2005/8/layout/chevron2"/>
    <dgm:cxn modelId="{0C8EB23A-4652-4C96-8806-BC02060221DF}" type="presParOf" srcId="{FF542A92-2B01-4EE9-8FBB-C2260A438565}" destId="{CF324470-29AC-4583-9BB1-16906C577C56}" srcOrd="0" destOrd="0" presId="urn:microsoft.com/office/officeart/2005/8/layout/chevron2"/>
    <dgm:cxn modelId="{5316841F-DABD-4AD3-B117-D3AFC3217BB5}" type="presParOf" srcId="{FF542A92-2B01-4EE9-8FBB-C2260A438565}" destId="{909B1DC2-0FB4-47A4-B1C9-D328E604B392}" srcOrd="1" destOrd="0" presId="urn:microsoft.com/office/officeart/2005/8/layout/chevron2"/>
    <dgm:cxn modelId="{E0000908-246E-460B-BCE8-308480552EA3}" type="presParOf" srcId="{E7A088DD-A9B2-407B-95E1-28370799136A}" destId="{40108DB7-2C82-46D9-9342-B8184793B662}" srcOrd="11" destOrd="0" presId="urn:microsoft.com/office/officeart/2005/8/layout/chevron2"/>
    <dgm:cxn modelId="{D951FE49-2100-4692-AF93-0BF906D2E876}" type="presParOf" srcId="{E7A088DD-A9B2-407B-95E1-28370799136A}" destId="{30ABD4A8-F6FC-48E4-92A2-272DAC0F0765}" srcOrd="12" destOrd="0" presId="urn:microsoft.com/office/officeart/2005/8/layout/chevron2"/>
    <dgm:cxn modelId="{BEC36550-755B-4135-8EF4-06717004BEE0}" type="presParOf" srcId="{30ABD4A8-F6FC-48E4-92A2-272DAC0F0765}" destId="{72C563AC-9ECB-4C91-AA95-9FAA6BC60C7A}" srcOrd="0" destOrd="0" presId="urn:microsoft.com/office/officeart/2005/8/layout/chevron2"/>
    <dgm:cxn modelId="{4D78980D-5DA8-4D28-9B5E-D1D82F498565}" type="presParOf" srcId="{30ABD4A8-F6FC-48E4-92A2-272DAC0F0765}" destId="{E439C36E-641C-4D32-8063-AA66FF6A20D1}" srcOrd="1" destOrd="0" presId="urn:microsoft.com/office/officeart/2005/8/layout/chevron2"/>
    <dgm:cxn modelId="{A7483861-694D-4E02-A15B-9340E7F9F979}" type="presParOf" srcId="{E7A088DD-A9B2-407B-95E1-28370799136A}" destId="{6455123E-5E38-4574-B0A0-729F2929EC96}" srcOrd="13" destOrd="0" presId="urn:microsoft.com/office/officeart/2005/8/layout/chevron2"/>
    <dgm:cxn modelId="{792233E3-9C8D-4897-9D5F-BF519FC15BCB}" type="presParOf" srcId="{E7A088DD-A9B2-407B-95E1-28370799136A}" destId="{16BBB625-6164-40C8-9B5A-F4FC1F1C4770}" srcOrd="14" destOrd="0" presId="urn:microsoft.com/office/officeart/2005/8/layout/chevron2"/>
    <dgm:cxn modelId="{F630AC5C-7700-4873-917B-7864F77695F0}" type="presParOf" srcId="{16BBB625-6164-40C8-9B5A-F4FC1F1C4770}" destId="{2503A3DD-8094-481A-A4BB-17C3FC5BE9BB}" srcOrd="0" destOrd="0" presId="urn:microsoft.com/office/officeart/2005/8/layout/chevron2"/>
    <dgm:cxn modelId="{DA5616ED-94AA-454B-AECD-74C477E3B1E2}" type="presParOf" srcId="{16BBB625-6164-40C8-9B5A-F4FC1F1C4770}" destId="{702D17E1-EDCC-44F2-B595-6E5607915F39}" srcOrd="1" destOrd="0" presId="urn:microsoft.com/office/officeart/2005/8/layout/chevron2"/>
    <dgm:cxn modelId="{29AC19A9-E6D9-4CFC-9603-7D9194D12407}" type="presParOf" srcId="{E7A088DD-A9B2-407B-95E1-28370799136A}" destId="{036B0BAA-2919-4E58-B12A-22C1B158F215}" srcOrd="15" destOrd="0" presId="urn:microsoft.com/office/officeart/2005/8/layout/chevron2"/>
    <dgm:cxn modelId="{95D7AF22-74CA-4BBD-B2E1-4ECBF1B8B5E6}" type="presParOf" srcId="{E7A088DD-A9B2-407B-95E1-28370799136A}" destId="{DDFB0277-93B5-47DD-AF50-A3BCAA05D8AA}" srcOrd="16" destOrd="0" presId="urn:microsoft.com/office/officeart/2005/8/layout/chevron2"/>
    <dgm:cxn modelId="{CE45B5B5-585B-4609-AF28-EA8ED049CA1F}" type="presParOf" srcId="{DDFB0277-93B5-47DD-AF50-A3BCAA05D8AA}" destId="{4DE42727-D9FA-4711-963F-DAEDB954CCF3}" srcOrd="0" destOrd="0" presId="urn:microsoft.com/office/officeart/2005/8/layout/chevron2"/>
    <dgm:cxn modelId="{1C01AB18-F6A7-4812-8DA4-6CFE17E068D1}" type="presParOf" srcId="{DDFB0277-93B5-47DD-AF50-A3BCAA05D8AA}" destId="{7BCCCCF2-63C6-4F12-9010-6BA2A41ED10F}" srcOrd="1" destOrd="0" presId="urn:microsoft.com/office/officeart/2005/8/layout/chevron2"/>
    <dgm:cxn modelId="{E694E3C1-B9E2-4D28-A0EE-67C3C899DEDA}" type="presParOf" srcId="{E7A088DD-A9B2-407B-95E1-28370799136A}" destId="{0FEBF908-7A00-41F3-83A3-7A2A9FE820A7}" srcOrd="17" destOrd="0" presId="urn:microsoft.com/office/officeart/2005/8/layout/chevron2"/>
    <dgm:cxn modelId="{B06D6DD7-4FB6-4D3E-97D0-650B8E94CC9C}" type="presParOf" srcId="{E7A088DD-A9B2-407B-95E1-28370799136A}" destId="{BE07516E-2D01-4F49-B3ED-C5761EEB2480}" srcOrd="18" destOrd="0" presId="urn:microsoft.com/office/officeart/2005/8/layout/chevron2"/>
    <dgm:cxn modelId="{ED328185-273E-498A-B945-AF556654893F}" type="presParOf" srcId="{BE07516E-2D01-4F49-B3ED-C5761EEB2480}" destId="{C0F4BE88-EE0B-401B-B95E-A699692A7BDA}" srcOrd="0" destOrd="0" presId="urn:microsoft.com/office/officeart/2005/8/layout/chevron2"/>
    <dgm:cxn modelId="{E20C4575-6A67-4901-BD02-2A89F7034EC2}" type="presParOf" srcId="{BE07516E-2D01-4F49-B3ED-C5761EEB2480}" destId="{F503AB57-34D9-4B2D-932C-62E23EC1B2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B99EE-82A4-4EDE-B918-9ADBC4869C5E}">
      <dsp:nvSpPr>
        <dsp:cNvPr id="0" name=""/>
        <dsp:cNvSpPr/>
      </dsp:nvSpPr>
      <dsp:spPr>
        <a:xfrm>
          <a:off x="0" y="2065783"/>
          <a:ext cx="12000656" cy="1318588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CA39A-C264-4F39-AD91-BB4B51FB5922}">
      <dsp:nvSpPr>
        <dsp:cNvPr id="0" name=""/>
        <dsp:cNvSpPr/>
      </dsp:nvSpPr>
      <dsp:spPr>
        <a:xfrm>
          <a:off x="2636" y="0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1.0</a:t>
          </a:r>
          <a:endParaRPr lang="zh-CN" alt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1898</a:t>
          </a:r>
          <a:endParaRPr lang="zh-CN" altLang="en-US" sz="1200" kern="1200" dirty="0"/>
        </a:p>
      </dsp:txBody>
      <dsp:txXfrm>
        <a:off x="2636" y="0"/>
        <a:ext cx="938723" cy="2180062"/>
      </dsp:txXfrm>
    </dsp:sp>
    <dsp:sp modelId="{761027E3-A917-44DC-87E8-4DE74E3CE391}">
      <dsp:nvSpPr>
        <dsp:cNvPr id="0" name=""/>
        <dsp:cNvSpPr/>
      </dsp:nvSpPr>
      <dsp:spPr>
        <a:xfrm>
          <a:off x="199490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FCA33-08DC-4138-908D-6CD110BB79BA}">
      <dsp:nvSpPr>
        <dsp:cNvPr id="0" name=""/>
        <dsp:cNvSpPr/>
      </dsp:nvSpPr>
      <dsp:spPr>
        <a:xfrm>
          <a:off x="988296" y="3270093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2.0</a:t>
          </a:r>
          <a:endParaRPr lang="zh-CN" altLang="en-US" sz="2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/>
            <a:t>1990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/>
            <a:t>GLONASS, SBAS</a:t>
          </a:r>
          <a:r>
            <a:rPr lang="zh-CN" altLang="en-US" sz="1000" kern="1200" dirty="0"/>
            <a:t>；卫星编号由</a:t>
          </a:r>
          <a:r>
            <a:rPr lang="en-US" altLang="zh-CN" sz="1000" kern="1200" dirty="0"/>
            <a:t>2</a:t>
          </a:r>
          <a:r>
            <a:rPr lang="zh-CN" altLang="en-US" sz="1000" kern="1200" dirty="0"/>
            <a:t>位数字变为一个字母加</a:t>
          </a:r>
          <a:r>
            <a:rPr lang="en-US" altLang="zh-CN" sz="1000" kern="1200" dirty="0"/>
            <a:t>2</a:t>
          </a:r>
          <a:r>
            <a:rPr lang="zh-CN" altLang="en-US" sz="1000" kern="1200" dirty="0"/>
            <a:t>位数字</a:t>
          </a:r>
        </a:p>
      </dsp:txBody>
      <dsp:txXfrm>
        <a:off x="988296" y="3270093"/>
        <a:ext cx="938723" cy="2180062"/>
      </dsp:txXfrm>
    </dsp:sp>
    <dsp:sp modelId="{C1B05C76-DEF1-4A0B-94BD-94AF0354933A}">
      <dsp:nvSpPr>
        <dsp:cNvPr id="0" name=""/>
        <dsp:cNvSpPr/>
      </dsp:nvSpPr>
      <dsp:spPr>
        <a:xfrm>
          <a:off x="1185150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EFA66-D1FC-414D-AF49-F0AAC828C03F}">
      <dsp:nvSpPr>
        <dsp:cNvPr id="0" name=""/>
        <dsp:cNvSpPr/>
      </dsp:nvSpPr>
      <dsp:spPr>
        <a:xfrm>
          <a:off x="1973955" y="0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hlinkClick xmlns:r="http://schemas.openxmlformats.org/officeDocument/2006/relationships" r:id="rId1"/>
            </a:rPr>
            <a:t>2.11</a:t>
          </a:r>
          <a:endParaRPr lang="zh-CN" altLang="en-US" sz="2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2005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增加</a:t>
          </a:r>
          <a:r>
            <a:rPr lang="en-US" altLang="zh-CN" sz="1000" kern="1200" dirty="0"/>
            <a:t>L2C</a:t>
          </a:r>
          <a:r>
            <a:rPr lang="zh-CN" altLang="en-US" sz="1000" kern="1200" dirty="0"/>
            <a:t>伪距观测值代码</a:t>
          </a:r>
        </a:p>
      </dsp:txBody>
      <dsp:txXfrm>
        <a:off x="1973955" y="0"/>
        <a:ext cx="938723" cy="2180062"/>
      </dsp:txXfrm>
    </dsp:sp>
    <dsp:sp modelId="{C3171B4E-E38B-4D1E-804D-361F9795043F}">
      <dsp:nvSpPr>
        <dsp:cNvPr id="0" name=""/>
        <dsp:cNvSpPr/>
      </dsp:nvSpPr>
      <dsp:spPr>
        <a:xfrm>
          <a:off x="2170809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01D89-45E9-4D6E-A98A-D85EC373AA62}">
      <dsp:nvSpPr>
        <dsp:cNvPr id="0" name=""/>
        <dsp:cNvSpPr/>
      </dsp:nvSpPr>
      <dsp:spPr>
        <a:xfrm>
          <a:off x="2959614" y="3270093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hlinkClick xmlns:r="http://schemas.openxmlformats.org/officeDocument/2006/relationships" r:id="rId2"/>
            </a:rPr>
            <a:t>3.00</a:t>
          </a:r>
          <a:r>
            <a:rPr lang="zh-CN" altLang="en-US" sz="1600" b="1" kern="1200" dirty="0">
              <a:hlinkClick xmlns:r="http://schemas.openxmlformats.org/officeDocument/2006/relationships" r:id="rId3"/>
            </a:rPr>
            <a:t> </a:t>
          </a:r>
          <a:endParaRPr lang="zh-CN" altLang="en-US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2007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观测数据文件取消每行</a:t>
          </a:r>
          <a:r>
            <a:rPr lang="en-US" altLang="zh-CN" sz="1200" kern="1200" dirty="0"/>
            <a:t>80</a:t>
          </a:r>
          <a:r>
            <a:rPr lang="zh-CN" altLang="en-US" sz="1200" kern="1200" dirty="0"/>
            <a:t>字符限制</a:t>
          </a:r>
        </a:p>
      </dsp:txBody>
      <dsp:txXfrm>
        <a:off x="2959614" y="3270093"/>
        <a:ext cx="938723" cy="2180062"/>
      </dsp:txXfrm>
    </dsp:sp>
    <dsp:sp modelId="{5D4D4AA2-9487-4ABD-9BEA-BCEC42CF7FC7}">
      <dsp:nvSpPr>
        <dsp:cNvPr id="0" name=""/>
        <dsp:cNvSpPr/>
      </dsp:nvSpPr>
      <dsp:spPr>
        <a:xfrm>
          <a:off x="3156468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54E47-04BD-4B72-AE78-6C073E3C4186}">
      <dsp:nvSpPr>
        <dsp:cNvPr id="0" name=""/>
        <dsp:cNvSpPr/>
      </dsp:nvSpPr>
      <dsp:spPr>
        <a:xfrm>
          <a:off x="3945274" y="0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3.01</a:t>
          </a:r>
          <a:endParaRPr lang="zh-CN" alt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2009</a:t>
          </a:r>
          <a:endParaRPr lang="zh-CN" altLang="en-US" sz="1200" kern="1200" dirty="0"/>
        </a:p>
      </dsp:txBody>
      <dsp:txXfrm>
        <a:off x="3945274" y="0"/>
        <a:ext cx="938723" cy="2180062"/>
      </dsp:txXfrm>
    </dsp:sp>
    <dsp:sp modelId="{DE0CC8DB-C938-475B-B52D-9061C61687B3}">
      <dsp:nvSpPr>
        <dsp:cNvPr id="0" name=""/>
        <dsp:cNvSpPr/>
      </dsp:nvSpPr>
      <dsp:spPr>
        <a:xfrm>
          <a:off x="4142128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856D3-18C6-4210-863C-34D9D6AAE958}">
      <dsp:nvSpPr>
        <dsp:cNvPr id="0" name=""/>
        <dsp:cNvSpPr/>
      </dsp:nvSpPr>
      <dsp:spPr>
        <a:xfrm>
          <a:off x="4930933" y="3270093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hlinkClick xmlns:r="http://schemas.openxmlformats.org/officeDocument/2006/relationships" r:id="rId3"/>
            </a:rPr>
            <a:t>3.02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/>
            <a:t>2013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QZSS</a:t>
          </a:r>
          <a:r>
            <a:rPr lang="zh-CN" altLang="en-US" sz="1200" kern="1200" dirty="0"/>
            <a:t>、</a:t>
          </a:r>
          <a:r>
            <a:rPr lang="en-US" altLang="zh-CN" sz="1200" kern="1200" dirty="0"/>
            <a:t>BDS</a:t>
          </a:r>
          <a:r>
            <a:rPr lang="zh-CN" altLang="en-US" sz="1200" kern="1200" dirty="0"/>
            <a:t>；采用新的文件命名系统</a:t>
          </a:r>
        </a:p>
      </dsp:txBody>
      <dsp:txXfrm>
        <a:off x="4930933" y="3270093"/>
        <a:ext cx="938723" cy="2180062"/>
      </dsp:txXfrm>
    </dsp:sp>
    <dsp:sp modelId="{F1771BF6-DF28-4BD7-8A71-7E3A8921DD11}">
      <dsp:nvSpPr>
        <dsp:cNvPr id="0" name=""/>
        <dsp:cNvSpPr/>
      </dsp:nvSpPr>
      <dsp:spPr>
        <a:xfrm>
          <a:off x="5127787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18C73-F2AD-4DDA-9604-831CC42B93F4}">
      <dsp:nvSpPr>
        <dsp:cNvPr id="0" name=""/>
        <dsp:cNvSpPr/>
      </dsp:nvSpPr>
      <dsp:spPr>
        <a:xfrm>
          <a:off x="5916592" y="0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hlinkClick xmlns:r="http://schemas.openxmlformats.org/officeDocument/2006/relationships" r:id="rId4"/>
            </a:rPr>
            <a:t>3.03</a:t>
          </a:r>
          <a:endParaRPr lang="zh-CN" alt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2015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/>
            <a:t>IRNSS</a:t>
          </a:r>
          <a:endParaRPr lang="zh-CN" altLang="en-US" sz="1200" kern="1200" dirty="0"/>
        </a:p>
      </dsp:txBody>
      <dsp:txXfrm>
        <a:off x="5916592" y="0"/>
        <a:ext cx="938723" cy="2180062"/>
      </dsp:txXfrm>
    </dsp:sp>
    <dsp:sp modelId="{3D4C3154-17B1-4B61-A0EE-0670D8DF784A}">
      <dsp:nvSpPr>
        <dsp:cNvPr id="0" name=""/>
        <dsp:cNvSpPr/>
      </dsp:nvSpPr>
      <dsp:spPr>
        <a:xfrm>
          <a:off x="6113446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BA1F-50B5-4B25-AF04-691798D9F540}">
      <dsp:nvSpPr>
        <dsp:cNvPr id="0" name=""/>
        <dsp:cNvSpPr/>
      </dsp:nvSpPr>
      <dsp:spPr>
        <a:xfrm>
          <a:off x="6902252" y="3270093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3.04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/>
            <a:t>2018</a:t>
          </a:r>
          <a:endParaRPr lang="zh-CN" altLang="en-US" sz="1200" kern="1200" dirty="0"/>
        </a:p>
      </dsp:txBody>
      <dsp:txXfrm>
        <a:off x="6902252" y="3270093"/>
        <a:ext cx="938723" cy="2180062"/>
      </dsp:txXfrm>
    </dsp:sp>
    <dsp:sp modelId="{B04EF4E1-3B8C-423E-9C3A-5B1975E9F658}">
      <dsp:nvSpPr>
        <dsp:cNvPr id="0" name=""/>
        <dsp:cNvSpPr/>
      </dsp:nvSpPr>
      <dsp:spPr>
        <a:xfrm>
          <a:off x="7099106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2E343-AFED-4CE1-847B-44DFD9EC06A5}">
      <dsp:nvSpPr>
        <dsp:cNvPr id="0" name=""/>
        <dsp:cNvSpPr/>
      </dsp:nvSpPr>
      <dsp:spPr>
        <a:xfrm>
          <a:off x="7887911" y="0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3.05</a:t>
          </a:r>
          <a:endParaRPr lang="zh-CN" alt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2020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全面支持北斗全球新信号</a:t>
          </a:r>
        </a:p>
      </dsp:txBody>
      <dsp:txXfrm>
        <a:off x="7887911" y="0"/>
        <a:ext cx="938723" cy="2180062"/>
      </dsp:txXfrm>
    </dsp:sp>
    <dsp:sp modelId="{FF7FB253-F7C6-44B3-B9F3-443D5AF576CF}">
      <dsp:nvSpPr>
        <dsp:cNvPr id="0" name=""/>
        <dsp:cNvSpPr/>
      </dsp:nvSpPr>
      <dsp:spPr>
        <a:xfrm>
          <a:off x="8084765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767AB-69CE-48A6-B065-84F57B613F18}">
      <dsp:nvSpPr>
        <dsp:cNvPr id="0" name=""/>
        <dsp:cNvSpPr/>
      </dsp:nvSpPr>
      <dsp:spPr>
        <a:xfrm>
          <a:off x="8873570" y="3270093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4.0</a:t>
          </a:r>
          <a:endParaRPr lang="zh-CN" alt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2021</a:t>
          </a:r>
          <a:endParaRPr lang="zh-CN" altLang="en-US" sz="1200" kern="1200" dirty="0"/>
        </a:p>
      </dsp:txBody>
      <dsp:txXfrm>
        <a:off x="8873570" y="3270093"/>
        <a:ext cx="938723" cy="2180062"/>
      </dsp:txXfrm>
    </dsp:sp>
    <dsp:sp modelId="{E390D4B4-5DB4-4256-AE44-482FAC3749E1}">
      <dsp:nvSpPr>
        <dsp:cNvPr id="0" name=""/>
        <dsp:cNvSpPr/>
      </dsp:nvSpPr>
      <dsp:spPr>
        <a:xfrm>
          <a:off x="9070424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1F89A-2D38-46D2-9DCE-FB1753C4F23D}">
      <dsp:nvSpPr>
        <dsp:cNvPr id="0" name=""/>
        <dsp:cNvSpPr/>
      </dsp:nvSpPr>
      <dsp:spPr>
        <a:xfrm>
          <a:off x="9859230" y="0"/>
          <a:ext cx="938723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hlinkClick xmlns:r="http://schemas.openxmlformats.org/officeDocument/2006/relationships" r:id="rId5"/>
            </a:rPr>
            <a:t>4.01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2023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/>
        </a:p>
      </dsp:txBody>
      <dsp:txXfrm>
        <a:off x="9859230" y="0"/>
        <a:ext cx="938723" cy="2180062"/>
      </dsp:txXfrm>
    </dsp:sp>
    <dsp:sp modelId="{9138DE6E-1511-4D70-A0B9-9F1BD59C8AF3}">
      <dsp:nvSpPr>
        <dsp:cNvPr id="0" name=""/>
        <dsp:cNvSpPr/>
      </dsp:nvSpPr>
      <dsp:spPr>
        <a:xfrm>
          <a:off x="10056084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8CA3A-1CDE-4964-8E63-F2D229CA4D2E}">
      <dsp:nvSpPr>
        <dsp:cNvPr id="0" name=""/>
        <dsp:cNvSpPr/>
      </dsp:nvSpPr>
      <dsp:spPr>
        <a:xfrm rot="5400000">
          <a:off x="-93126" y="98990"/>
          <a:ext cx="620840" cy="434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2.0</a:t>
          </a:r>
          <a:endParaRPr lang="zh-CN" altLang="en-US" sz="1200" kern="1200" dirty="0"/>
        </a:p>
      </dsp:txBody>
      <dsp:txXfrm rot="-5400000">
        <a:off x="0" y="223158"/>
        <a:ext cx="434588" cy="186252"/>
      </dsp:txXfrm>
    </dsp:sp>
    <dsp:sp modelId="{73095ABE-C6F1-4F47-8CFA-5BF60729F5E2}">
      <dsp:nvSpPr>
        <dsp:cNvPr id="0" name=""/>
        <dsp:cNvSpPr/>
      </dsp:nvSpPr>
      <dsp:spPr>
        <a:xfrm rot="5400000">
          <a:off x="3723933" y="-3283479"/>
          <a:ext cx="403546" cy="6982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>
              <a:solidFill>
                <a:schemeClr val="bg1"/>
              </a:solidFill>
            </a:rPr>
            <a:t>1990</a:t>
          </a:r>
          <a:endParaRPr lang="zh-CN" altLang="en-US" sz="1000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>
              <a:solidFill>
                <a:schemeClr val="bg1"/>
              </a:solidFill>
            </a:rPr>
            <a:t>GLONASS, SBAS</a:t>
          </a:r>
          <a:r>
            <a:rPr lang="zh-CN" altLang="en-US" sz="1000" kern="1200" dirty="0">
              <a:solidFill>
                <a:schemeClr val="bg1"/>
              </a:solidFill>
            </a:rPr>
            <a:t>；卫星编号由</a:t>
          </a:r>
          <a:r>
            <a:rPr lang="en-US" altLang="zh-CN" sz="1000" kern="1200" dirty="0">
              <a:solidFill>
                <a:schemeClr val="bg1"/>
              </a:solidFill>
            </a:rPr>
            <a:t>2</a:t>
          </a:r>
          <a:r>
            <a:rPr lang="zh-CN" altLang="en-US" sz="1000" kern="1200" dirty="0">
              <a:solidFill>
                <a:schemeClr val="bg1"/>
              </a:solidFill>
            </a:rPr>
            <a:t>位数字变为一个字母加</a:t>
          </a:r>
          <a:r>
            <a:rPr lang="en-US" altLang="zh-CN" sz="1000" kern="1200" dirty="0">
              <a:solidFill>
                <a:schemeClr val="bg1"/>
              </a:solidFill>
            </a:rPr>
            <a:t>2</a:t>
          </a:r>
          <a:r>
            <a:rPr lang="zh-CN" altLang="en-US" sz="1000" kern="1200" dirty="0">
              <a:solidFill>
                <a:schemeClr val="bg1"/>
              </a:solidFill>
            </a:rPr>
            <a:t>位数字</a:t>
          </a:r>
        </a:p>
      </dsp:txBody>
      <dsp:txXfrm rot="-5400000">
        <a:off x="434589" y="25564"/>
        <a:ext cx="6962536" cy="364148"/>
      </dsp:txXfrm>
    </dsp:sp>
    <dsp:sp modelId="{ECD5EA7C-224B-481D-9979-19CF2BBBF2FF}">
      <dsp:nvSpPr>
        <dsp:cNvPr id="0" name=""/>
        <dsp:cNvSpPr/>
      </dsp:nvSpPr>
      <dsp:spPr>
        <a:xfrm rot="5400000">
          <a:off x="-93126" y="661429"/>
          <a:ext cx="620840" cy="434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hlinkClick xmlns:r="http://schemas.openxmlformats.org/officeDocument/2006/relationships" r:id="rId1"/>
            </a:rPr>
            <a:t>2.11</a:t>
          </a:r>
          <a:endParaRPr lang="zh-CN" altLang="en-US" sz="1200" kern="1200" dirty="0"/>
        </a:p>
      </dsp:txBody>
      <dsp:txXfrm rot="-5400000">
        <a:off x="0" y="785597"/>
        <a:ext cx="434588" cy="186252"/>
      </dsp:txXfrm>
    </dsp:sp>
    <dsp:sp modelId="{02969077-AF8C-4CA4-8F0A-97B9FB76B482}">
      <dsp:nvSpPr>
        <dsp:cNvPr id="0" name=""/>
        <dsp:cNvSpPr/>
      </dsp:nvSpPr>
      <dsp:spPr>
        <a:xfrm rot="5400000">
          <a:off x="3723933" y="-2721041"/>
          <a:ext cx="403546" cy="6982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solidFill>
                <a:schemeClr val="bg1"/>
              </a:solidFill>
            </a:rPr>
            <a:t>2005</a:t>
          </a:r>
          <a:endParaRPr lang="zh-CN" altLang="en-US" sz="1000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solidFill>
                <a:schemeClr val="bg1"/>
              </a:solidFill>
            </a:rPr>
            <a:t>增加</a:t>
          </a:r>
          <a:r>
            <a:rPr lang="en-US" altLang="zh-CN" sz="1000" kern="1200" dirty="0">
              <a:solidFill>
                <a:schemeClr val="bg1"/>
              </a:solidFill>
            </a:rPr>
            <a:t>L2C</a:t>
          </a:r>
          <a:r>
            <a:rPr lang="zh-CN" altLang="en-US" sz="1000" kern="1200" dirty="0">
              <a:solidFill>
                <a:schemeClr val="bg1"/>
              </a:solidFill>
            </a:rPr>
            <a:t>伪距观测值代码</a:t>
          </a:r>
        </a:p>
      </dsp:txBody>
      <dsp:txXfrm rot="-5400000">
        <a:off x="434589" y="588002"/>
        <a:ext cx="6962536" cy="364148"/>
      </dsp:txXfrm>
    </dsp:sp>
    <dsp:sp modelId="{79681CB8-4AE2-4038-ACF7-EF2B388DCAE2}">
      <dsp:nvSpPr>
        <dsp:cNvPr id="0" name=""/>
        <dsp:cNvSpPr/>
      </dsp:nvSpPr>
      <dsp:spPr>
        <a:xfrm rot="5400000">
          <a:off x="-93126" y="1223867"/>
          <a:ext cx="620840" cy="434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hlinkClick xmlns:r="http://schemas.openxmlformats.org/officeDocument/2006/relationships" r:id="rId2"/>
            </a:rPr>
            <a:t>3.00</a:t>
          </a:r>
          <a:r>
            <a:rPr lang="zh-CN" altLang="en-US" sz="1200" kern="1200" dirty="0">
              <a:hlinkClick xmlns:r="http://schemas.openxmlformats.org/officeDocument/2006/relationships" r:id="rId3"/>
            </a:rPr>
            <a:t> </a:t>
          </a:r>
          <a:endParaRPr lang="zh-CN" altLang="en-US" sz="1200" kern="1200" dirty="0"/>
        </a:p>
      </dsp:txBody>
      <dsp:txXfrm rot="-5400000">
        <a:off x="0" y="1348035"/>
        <a:ext cx="434588" cy="186252"/>
      </dsp:txXfrm>
    </dsp:sp>
    <dsp:sp modelId="{1DEA68A0-F6A3-41AC-A5AD-7DEBF5EBCD48}">
      <dsp:nvSpPr>
        <dsp:cNvPr id="0" name=""/>
        <dsp:cNvSpPr/>
      </dsp:nvSpPr>
      <dsp:spPr>
        <a:xfrm rot="5400000">
          <a:off x="3723933" y="-2158602"/>
          <a:ext cx="403546" cy="6982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/>
            <a:t>2007</a:t>
          </a:r>
          <a:endParaRPr lang="zh-CN" altLang="en-US" sz="900" kern="1200" dirty="0"/>
        </a:p>
      </dsp:txBody>
      <dsp:txXfrm rot="-5400000">
        <a:off x="434589" y="1150441"/>
        <a:ext cx="6962536" cy="364148"/>
      </dsp:txXfrm>
    </dsp:sp>
    <dsp:sp modelId="{ADDCF75C-5E23-43AE-BBAD-948357B86DFD}">
      <dsp:nvSpPr>
        <dsp:cNvPr id="0" name=""/>
        <dsp:cNvSpPr/>
      </dsp:nvSpPr>
      <dsp:spPr>
        <a:xfrm rot="5400000">
          <a:off x="-93126" y="1786306"/>
          <a:ext cx="620840" cy="434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3.01</a:t>
          </a:r>
          <a:endParaRPr lang="zh-CN" altLang="en-US" sz="1200" kern="1200" dirty="0"/>
        </a:p>
      </dsp:txBody>
      <dsp:txXfrm rot="-5400000">
        <a:off x="0" y="1910474"/>
        <a:ext cx="434588" cy="186252"/>
      </dsp:txXfrm>
    </dsp:sp>
    <dsp:sp modelId="{9F4C33A1-5D21-456D-9DDE-8B1DF3540FA5}">
      <dsp:nvSpPr>
        <dsp:cNvPr id="0" name=""/>
        <dsp:cNvSpPr/>
      </dsp:nvSpPr>
      <dsp:spPr>
        <a:xfrm rot="5400000">
          <a:off x="3723933" y="-1596164"/>
          <a:ext cx="403546" cy="6982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/>
            <a:t>2009</a:t>
          </a:r>
          <a:endParaRPr lang="zh-CN" altLang="en-US" sz="900" kern="1200" dirty="0"/>
        </a:p>
      </dsp:txBody>
      <dsp:txXfrm rot="-5400000">
        <a:off x="434589" y="1712879"/>
        <a:ext cx="6962536" cy="364148"/>
      </dsp:txXfrm>
    </dsp:sp>
    <dsp:sp modelId="{4D09EE57-7C5B-4B5D-9B14-65CC22726D8F}">
      <dsp:nvSpPr>
        <dsp:cNvPr id="0" name=""/>
        <dsp:cNvSpPr/>
      </dsp:nvSpPr>
      <dsp:spPr>
        <a:xfrm rot="5400000">
          <a:off x="-93126" y="2348744"/>
          <a:ext cx="620840" cy="434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hlinkClick xmlns:r="http://schemas.openxmlformats.org/officeDocument/2006/relationships" r:id="rId3"/>
            </a:rPr>
            <a:t>3.02</a:t>
          </a:r>
          <a:endParaRPr lang="zh-CN" altLang="en-US" sz="1200" kern="1200" dirty="0"/>
        </a:p>
      </dsp:txBody>
      <dsp:txXfrm rot="-5400000">
        <a:off x="0" y="2472912"/>
        <a:ext cx="434588" cy="186252"/>
      </dsp:txXfrm>
    </dsp:sp>
    <dsp:sp modelId="{158E726E-BBDD-40DF-AAF8-3933CA313493}">
      <dsp:nvSpPr>
        <dsp:cNvPr id="0" name=""/>
        <dsp:cNvSpPr/>
      </dsp:nvSpPr>
      <dsp:spPr>
        <a:xfrm rot="5400000">
          <a:off x="3723933" y="-1033726"/>
          <a:ext cx="403546" cy="6982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900" kern="1200" dirty="0">
              <a:solidFill>
                <a:schemeClr val="bg1"/>
              </a:solidFill>
            </a:rPr>
            <a:t>2013</a:t>
          </a:r>
          <a:endParaRPr lang="zh-CN" altLang="en-US" sz="9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900" kern="1200" dirty="0">
              <a:solidFill>
                <a:schemeClr val="bg1"/>
              </a:solidFill>
            </a:rPr>
            <a:t>QZSS</a:t>
          </a:r>
          <a:r>
            <a:rPr lang="zh-CN" altLang="en-US" sz="900" kern="1200" dirty="0">
              <a:solidFill>
                <a:schemeClr val="bg1"/>
              </a:solidFill>
            </a:rPr>
            <a:t>、</a:t>
          </a:r>
          <a:r>
            <a:rPr lang="en-US" altLang="zh-CN" sz="900" kern="1200" dirty="0">
              <a:solidFill>
                <a:schemeClr val="bg1"/>
              </a:solidFill>
            </a:rPr>
            <a:t>BDS</a:t>
          </a:r>
          <a:r>
            <a:rPr lang="zh-CN" altLang="en-US" sz="900" kern="1200" dirty="0">
              <a:solidFill>
                <a:schemeClr val="bg1"/>
              </a:solidFill>
            </a:rPr>
            <a:t>；采用新的文件命名系统</a:t>
          </a:r>
        </a:p>
      </dsp:txBody>
      <dsp:txXfrm rot="-5400000">
        <a:off x="434589" y="2275317"/>
        <a:ext cx="6962536" cy="364148"/>
      </dsp:txXfrm>
    </dsp:sp>
    <dsp:sp modelId="{CF324470-29AC-4583-9BB1-16906C577C56}">
      <dsp:nvSpPr>
        <dsp:cNvPr id="0" name=""/>
        <dsp:cNvSpPr/>
      </dsp:nvSpPr>
      <dsp:spPr>
        <a:xfrm rot="5400000">
          <a:off x="-93126" y="2935650"/>
          <a:ext cx="620840" cy="434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hlinkClick xmlns:r="http://schemas.openxmlformats.org/officeDocument/2006/relationships" r:id="rId4"/>
            </a:rPr>
            <a:t>3.03</a:t>
          </a:r>
          <a:endParaRPr lang="zh-CN" altLang="en-US" sz="1200" kern="1200" dirty="0"/>
        </a:p>
      </dsp:txBody>
      <dsp:txXfrm rot="-5400000">
        <a:off x="0" y="3059818"/>
        <a:ext cx="434588" cy="186252"/>
      </dsp:txXfrm>
    </dsp:sp>
    <dsp:sp modelId="{909B1DC2-0FB4-47A4-B1C9-D328E604B392}">
      <dsp:nvSpPr>
        <dsp:cNvPr id="0" name=""/>
        <dsp:cNvSpPr/>
      </dsp:nvSpPr>
      <dsp:spPr>
        <a:xfrm rot="5400000">
          <a:off x="3723933" y="-471287"/>
          <a:ext cx="403546" cy="6982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>
              <a:solidFill>
                <a:schemeClr val="bg1"/>
              </a:solidFill>
            </a:rPr>
            <a:t>2015</a:t>
          </a:r>
          <a:endParaRPr lang="zh-CN" altLang="en-US" sz="9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900" kern="1200" dirty="0">
              <a:solidFill>
                <a:schemeClr val="bg1"/>
              </a:solidFill>
            </a:rPr>
            <a:t>IRNSS</a:t>
          </a:r>
          <a:endParaRPr lang="zh-CN" altLang="en-US" sz="900" kern="1200" dirty="0">
            <a:solidFill>
              <a:schemeClr val="bg1"/>
            </a:solidFill>
          </a:endParaRPr>
        </a:p>
      </dsp:txBody>
      <dsp:txXfrm rot="-5400000">
        <a:off x="434589" y="2837756"/>
        <a:ext cx="6962536" cy="364148"/>
      </dsp:txXfrm>
    </dsp:sp>
    <dsp:sp modelId="{72C563AC-9ECB-4C91-AA95-9FAA6BC60C7A}">
      <dsp:nvSpPr>
        <dsp:cNvPr id="0" name=""/>
        <dsp:cNvSpPr/>
      </dsp:nvSpPr>
      <dsp:spPr>
        <a:xfrm rot="5400000">
          <a:off x="-93126" y="3473621"/>
          <a:ext cx="620840" cy="434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3.04</a:t>
          </a:r>
          <a:endParaRPr lang="zh-CN" altLang="en-US" sz="1200" kern="1200" dirty="0"/>
        </a:p>
      </dsp:txBody>
      <dsp:txXfrm rot="-5400000">
        <a:off x="0" y="3597789"/>
        <a:ext cx="434588" cy="186252"/>
      </dsp:txXfrm>
    </dsp:sp>
    <dsp:sp modelId="{E439C36E-641C-4D32-8063-AA66FF6A20D1}">
      <dsp:nvSpPr>
        <dsp:cNvPr id="0" name=""/>
        <dsp:cNvSpPr/>
      </dsp:nvSpPr>
      <dsp:spPr>
        <a:xfrm rot="5400000">
          <a:off x="3723933" y="91150"/>
          <a:ext cx="403546" cy="6982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>
              <a:solidFill>
                <a:schemeClr val="bg1"/>
              </a:solidFill>
            </a:rPr>
            <a:t>2018</a:t>
          </a:r>
          <a:endParaRPr lang="zh-CN" altLang="en-US" sz="900" kern="1200" dirty="0">
            <a:solidFill>
              <a:schemeClr val="bg1"/>
            </a:solidFill>
          </a:endParaRPr>
        </a:p>
      </dsp:txBody>
      <dsp:txXfrm rot="-5400000">
        <a:off x="434589" y="3400194"/>
        <a:ext cx="6962536" cy="364148"/>
      </dsp:txXfrm>
    </dsp:sp>
    <dsp:sp modelId="{2503A3DD-8094-481A-A4BB-17C3FC5BE9BB}">
      <dsp:nvSpPr>
        <dsp:cNvPr id="0" name=""/>
        <dsp:cNvSpPr/>
      </dsp:nvSpPr>
      <dsp:spPr>
        <a:xfrm rot="5400000">
          <a:off x="-93126" y="4036059"/>
          <a:ext cx="620840" cy="434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3.05</a:t>
          </a:r>
          <a:endParaRPr lang="zh-CN" altLang="en-US" sz="1200" kern="1200" dirty="0"/>
        </a:p>
      </dsp:txBody>
      <dsp:txXfrm rot="-5400000">
        <a:off x="0" y="4160227"/>
        <a:ext cx="434588" cy="186252"/>
      </dsp:txXfrm>
    </dsp:sp>
    <dsp:sp modelId="{702D17E1-EDCC-44F2-B595-6E5607915F39}">
      <dsp:nvSpPr>
        <dsp:cNvPr id="0" name=""/>
        <dsp:cNvSpPr/>
      </dsp:nvSpPr>
      <dsp:spPr>
        <a:xfrm rot="5400000">
          <a:off x="3723933" y="653589"/>
          <a:ext cx="403546" cy="6982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>
              <a:solidFill>
                <a:schemeClr val="bg1"/>
              </a:solidFill>
            </a:rPr>
            <a:t>2020</a:t>
          </a:r>
          <a:endParaRPr lang="zh-CN" altLang="en-US" sz="9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>
              <a:solidFill>
                <a:schemeClr val="bg1"/>
              </a:solidFill>
            </a:rPr>
            <a:t>全面支持北斗全球新信号</a:t>
          </a:r>
        </a:p>
      </dsp:txBody>
      <dsp:txXfrm rot="-5400000">
        <a:off x="434589" y="3962633"/>
        <a:ext cx="6962536" cy="364148"/>
      </dsp:txXfrm>
    </dsp:sp>
    <dsp:sp modelId="{4DE42727-D9FA-4711-963F-DAEDB954CCF3}">
      <dsp:nvSpPr>
        <dsp:cNvPr id="0" name=""/>
        <dsp:cNvSpPr/>
      </dsp:nvSpPr>
      <dsp:spPr>
        <a:xfrm rot="5400000">
          <a:off x="-93126" y="4598498"/>
          <a:ext cx="620840" cy="434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4.0</a:t>
          </a:r>
          <a:endParaRPr lang="zh-CN" altLang="en-US" sz="1200" kern="1200" dirty="0"/>
        </a:p>
      </dsp:txBody>
      <dsp:txXfrm rot="-5400000">
        <a:off x="0" y="4722666"/>
        <a:ext cx="434588" cy="186252"/>
      </dsp:txXfrm>
    </dsp:sp>
    <dsp:sp modelId="{7BCCCCF2-63C6-4F12-9010-6BA2A41ED10F}">
      <dsp:nvSpPr>
        <dsp:cNvPr id="0" name=""/>
        <dsp:cNvSpPr/>
      </dsp:nvSpPr>
      <dsp:spPr>
        <a:xfrm rot="5400000">
          <a:off x="3723933" y="1216027"/>
          <a:ext cx="403546" cy="6982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/>
            <a:t>2021</a:t>
          </a:r>
          <a:endParaRPr lang="zh-CN" altLang="en-US" sz="900" kern="1200" dirty="0"/>
        </a:p>
      </dsp:txBody>
      <dsp:txXfrm rot="-5400000">
        <a:off x="434589" y="4525071"/>
        <a:ext cx="6962536" cy="364148"/>
      </dsp:txXfrm>
    </dsp:sp>
    <dsp:sp modelId="{C0F4BE88-EE0B-401B-B95E-A699692A7BDA}">
      <dsp:nvSpPr>
        <dsp:cNvPr id="0" name=""/>
        <dsp:cNvSpPr/>
      </dsp:nvSpPr>
      <dsp:spPr>
        <a:xfrm rot="5400000">
          <a:off x="-93126" y="5160936"/>
          <a:ext cx="620840" cy="434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4.01</a:t>
          </a:r>
          <a:endParaRPr lang="zh-CN" altLang="en-US" sz="1200" kern="1200" dirty="0"/>
        </a:p>
      </dsp:txBody>
      <dsp:txXfrm rot="-5400000">
        <a:off x="0" y="5285104"/>
        <a:ext cx="434588" cy="186252"/>
      </dsp:txXfrm>
    </dsp:sp>
    <dsp:sp modelId="{F503AB57-34D9-4B2D-932C-62E23EC1B288}">
      <dsp:nvSpPr>
        <dsp:cNvPr id="0" name=""/>
        <dsp:cNvSpPr/>
      </dsp:nvSpPr>
      <dsp:spPr>
        <a:xfrm rot="5400000">
          <a:off x="3723933" y="1778465"/>
          <a:ext cx="403546" cy="69822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/>
            <a:t>2023</a:t>
          </a:r>
          <a:endParaRPr lang="zh-CN" altLang="en-US" sz="900" kern="1200" dirty="0"/>
        </a:p>
      </dsp:txBody>
      <dsp:txXfrm rot="-5400000">
        <a:off x="434589" y="5087509"/>
        <a:ext cx="6962536" cy="364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9D21524-5504-489B-8DC1-C9141EA2A8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4BF8DFA-C3B1-4437-9DD4-C6B0AD7507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C095D961-03AE-4C0A-88F5-C2C4C1B227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A2898DC-36B7-446F-80A3-80E371CC74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300" smtClean="0"/>
            </a:lvl1pPr>
          </a:lstStyle>
          <a:p>
            <a:pPr>
              <a:defRPr/>
            </a:pPr>
            <a:fld id="{9D8730EE-B4B2-4464-A6DC-49B809A8A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5874F2E-3F20-48ED-8412-1F24F347C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DB5D50-9DBF-4F86-BD20-7B1C4DB450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200">
                <a:ea typeface="宋体" charset="-122"/>
              </a:defRPr>
            </a:lvl1pPr>
          </a:lstStyle>
          <a:p>
            <a:pPr>
              <a:defRPr/>
            </a:pPr>
            <a:fld id="{7C158D78-4BB3-4B41-98D5-5A8203FE1BE9}" type="datetimeFigureOut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2F1BB5-53E3-423C-AA2F-435573BED3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FCB2923-05DD-4FAB-A028-3619D92B4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78B2C-45CB-4973-872C-C66F414E1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5E8A2-0E95-4D2A-B9F2-7B980EADD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200" smtClean="0"/>
            </a:lvl1pPr>
          </a:lstStyle>
          <a:p>
            <a:pPr>
              <a:defRPr/>
            </a:pPr>
            <a:fld id="{9EF674C6-882A-4205-BD5C-84EC83D174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patial.trimble.com/trimble-office-configuration-util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gnss.help/2016/10/30/gfzrnx-config-translate/" TargetMode="External"/><Relationship Id="rId5" Type="http://schemas.openxmlformats.org/officeDocument/2006/relationships/hyperlink" Target="http://semisys.gfz-potsdam.de/semisys/scripts/download/" TargetMode="External"/><Relationship Id="rId4" Type="http://schemas.openxmlformats.org/officeDocument/2006/relationships/hyperlink" Target="http://www.rtklib.com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patial.trimble.com/trimble-office-configuration-utilit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gnss.help/2016/10/30/gfzrnx-config-translate/" TargetMode="External"/><Relationship Id="rId5" Type="http://schemas.openxmlformats.org/officeDocument/2006/relationships/hyperlink" Target="http://semisys.gfz-potsdam.de/semisys/scripts/download/" TargetMode="External"/><Relationship Id="rId4" Type="http://schemas.openxmlformats.org/officeDocument/2006/relationships/hyperlink" Target="http://www.rtklib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DB0F0D7-4EC6-4EC8-A28A-206FCD2CF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BEC91E-FC7A-4E94-AF2B-F4B953AD13B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E2A689D-FDEB-4E3A-A1C2-AFFCA8F6E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B9D3409-AF55-47BB-B5C1-268AA2FC3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WGS84</a:t>
            </a:r>
            <a:r>
              <a:rPr lang="zh-CN" altLang="en-US"/>
              <a:t>与</a:t>
            </a:r>
            <a:r>
              <a:rPr lang="en-US" altLang="zh-CN"/>
              <a:t>ITRF</a:t>
            </a:r>
            <a:r>
              <a:rPr lang="zh-CN" altLang="en-US"/>
              <a:t>间的差异小于</a:t>
            </a:r>
            <a:r>
              <a:rPr lang="en-US" altLang="zh-CN"/>
              <a:t>1×10</a:t>
            </a:r>
            <a:r>
              <a:rPr lang="en-US" altLang="zh-CN" baseline="30000"/>
              <a:t>-8</a:t>
            </a:r>
            <a:r>
              <a:rPr lang="zh-CN" altLang="en-US"/>
              <a:t>到</a:t>
            </a:r>
            <a:r>
              <a:rPr lang="en-US" altLang="zh-CN"/>
              <a:t>2×10</a:t>
            </a:r>
            <a:r>
              <a:rPr lang="en-US" altLang="zh-CN" baseline="30000"/>
              <a:t>-8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Phase (“L”) records in cycles.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Pseudorange</a:t>
            </a:r>
            <a:r>
              <a:rPr lang="en-US" altLang="en-US" baseline="0" dirty="0"/>
              <a:t> (“C”/“P”) records in m. </a:t>
            </a:r>
            <a:r>
              <a:rPr lang="en-US" altLang="en-US" dirty="0"/>
              <a:t>Data records may wrap onto secondary lines, so beware when reading</a:t>
            </a:r>
            <a:r>
              <a:rPr lang="en-US" altLang="en-US" baseline="0" dirty="0"/>
              <a:t> columns. Other common data types are signal-to-noise ratio (“S”) and Doppler shift (“D”) on different frequencies. Nowadays, L5 phase/C5 </a:t>
            </a:r>
            <a:r>
              <a:rPr lang="en-US" altLang="en-US" baseline="0" dirty="0" err="1"/>
              <a:t>pseudorange</a:t>
            </a:r>
            <a:r>
              <a:rPr lang="en-US" altLang="en-US" baseline="0" dirty="0"/>
              <a:t> observations becoming more common. L2C and, ultimately, L1C may also be acquired, and RINEX 3 resolves the issue to having multiple signals on the same frequency by introducing more complex observation codes.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/>
              <a:t>2020/08/24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 data to processing input</a:t>
            </a:r>
          </a:p>
        </p:txBody>
      </p:sp>
    </p:spTree>
    <p:extLst>
      <p:ext uri="{BB962C8B-B14F-4D97-AF65-F5344CB8AC3E}">
        <p14:creationId xmlns:p14="http://schemas.microsoft.com/office/powerpoint/2010/main" val="508988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一般一个频段都会有这四种数据类型（</a:t>
            </a:r>
            <a:r>
              <a:rPr lang="en-US" altLang="zh-CN" b="0" i="0" dirty="0">
                <a:effectLst/>
                <a:latin typeface="-apple-system"/>
              </a:rPr>
              <a:t>C-L-D-S=</a:t>
            </a:r>
            <a:r>
              <a:rPr lang="zh-CN" altLang="en-US" b="0" i="0" dirty="0">
                <a:effectLst/>
                <a:latin typeface="-apple-system"/>
              </a:rPr>
              <a:t>伪距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zh-CN" altLang="en-US" b="0" i="0" dirty="0">
                <a:effectLst/>
                <a:latin typeface="-apple-system"/>
              </a:rPr>
              <a:t>相位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zh-CN" altLang="en-US" b="0" i="0" dirty="0">
                <a:effectLst/>
                <a:latin typeface="-apple-system"/>
              </a:rPr>
              <a:t>多普勒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zh-CN" altLang="en-US" b="0" i="0" dirty="0">
                <a:effectLst/>
                <a:latin typeface="-apple-system"/>
              </a:rPr>
              <a:t>载噪比）。</a:t>
            </a:r>
            <a:endParaRPr lang="en-US" altLang="zh-CN" b="0" i="0" dirty="0">
              <a:effectLst/>
              <a:latin typeface="-apple-system"/>
            </a:endParaRPr>
          </a:p>
          <a:p>
            <a:br>
              <a:rPr lang="zh-CN" altLang="en-US" dirty="0"/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GNSS</a:t>
            </a:r>
            <a:r>
              <a:rPr lang="zh-CN" altLang="en-US" b="0" i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信号频点综述解读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dirty="0"/>
              <a:t>https://wenku.baidu.com/view/b90bdc4148649b6648d7c1c708a1284ac950054e.html?_wkts_=1711073534543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23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G03  # </a:t>
            </a:r>
            <a:r>
              <a:rPr lang="zh-CN" altLang="en-US" dirty="0"/>
              <a:t>因为一行太长不好看，下面分成了几行表示</a:t>
            </a:r>
          </a:p>
          <a:p>
            <a:r>
              <a:rPr lang="en-US" altLang="zh-CN" dirty="0"/>
              <a:t>25220272.687 6 132533432.23606     -3540.362 6        38.018    # C1C L1C D1C S1C</a:t>
            </a:r>
          </a:p>
          <a:p>
            <a:r>
              <a:rPr lang="en-US" altLang="zh-CN" dirty="0"/>
              <a:t>25220272.383 6        36.030    								# C1W S1W</a:t>
            </a:r>
          </a:p>
          <a:p>
            <a:r>
              <a:rPr lang="en-US" altLang="zh-CN" dirty="0"/>
              <a:t>25220273.497 6 103272817.73406     -2758.723 6        36.030    # C2W L2W D2W S2W</a:t>
            </a:r>
          </a:p>
          <a:p>
            <a:r>
              <a:rPr lang="en-US" altLang="zh-CN" dirty="0"/>
              <a:t>25220273.508 6 103272819.73406     -2758.738 6        40.443    # C2L L2L D2L S2L</a:t>
            </a:r>
          </a:p>
          <a:p>
            <a:r>
              <a:rPr lang="en-US" altLang="zh-CN" dirty="0"/>
              <a:t>25220272.195 5  98969783.26705     -2643.876 5        35.952	# C5Q L5Q D5Q S5Q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这一行是</a:t>
            </a:r>
            <a:r>
              <a:rPr lang="en-US" altLang="zh-CN" dirty="0"/>
              <a:t>G03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在当前历元的观测数据，后面的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个数据对应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pl-PL" altLang="zh-CN" dirty="0"/>
              <a:t>C1C L1C D1C S1C C1W S1W C2W L2W D2W S2W C2L L2L D2L S2L C5Q L5Q D5Q S5Q</a:t>
            </a:r>
          </a:p>
          <a:p>
            <a:r>
              <a:rPr lang="zh-CN" altLang="en-US" dirty="0"/>
              <a:t>上面一行关于</a:t>
            </a:r>
            <a:r>
              <a:rPr lang="en-US" altLang="zh-CN" dirty="0"/>
              <a:t>G03</a:t>
            </a:r>
            <a:r>
              <a:rPr lang="zh-CN" altLang="en-US" dirty="0"/>
              <a:t>的数据解释如下（补于</a:t>
            </a:r>
            <a:r>
              <a:rPr lang="en-US" altLang="zh-CN" dirty="0"/>
              <a:t>2023-02-28</a:t>
            </a:r>
            <a:r>
              <a:rPr lang="zh-CN" altLang="en-US" dirty="0"/>
              <a:t>）</a:t>
            </a:r>
            <a:r>
              <a:rPr lang="en-US" altLang="zh-CN" dirty="0"/>
              <a:t>25220272.687 6</a:t>
            </a:r>
            <a:r>
              <a:rPr lang="zh-CN" altLang="en-US" dirty="0"/>
              <a:t>：伪距观测值，类型标识为</a:t>
            </a:r>
            <a:r>
              <a:rPr lang="en-US" altLang="zh-CN" dirty="0"/>
              <a:t>C1C</a:t>
            </a:r>
            <a:r>
              <a:rPr lang="zh-CN" altLang="en-US" dirty="0"/>
              <a:t>，值为</a:t>
            </a:r>
            <a:r>
              <a:rPr lang="en-US" altLang="zh-CN" dirty="0"/>
              <a:t>25220272.687 m</a:t>
            </a:r>
            <a:r>
              <a:rPr lang="zh-CN" altLang="en-US" dirty="0"/>
              <a:t>，</a:t>
            </a:r>
            <a:r>
              <a:rPr lang="en-US" altLang="zh-CN" dirty="0"/>
              <a:t>LLI </a:t>
            </a:r>
            <a:r>
              <a:rPr lang="zh-CN" altLang="en-US" dirty="0"/>
              <a:t>位为空（伪距应该不存在失锁？），信号强度</a:t>
            </a:r>
            <a:r>
              <a:rPr lang="en-US" altLang="zh-CN" dirty="0"/>
              <a:t>SSI=6132533432.23606</a:t>
            </a:r>
            <a:r>
              <a:rPr lang="zh-CN" altLang="en-US" dirty="0"/>
              <a:t>：相位观测值，类型标识为</a:t>
            </a:r>
            <a:r>
              <a:rPr lang="en-US" altLang="zh-CN" dirty="0"/>
              <a:t>L1C</a:t>
            </a:r>
            <a:r>
              <a:rPr lang="zh-CN" altLang="en-US" dirty="0"/>
              <a:t>，值为</a:t>
            </a:r>
            <a:r>
              <a:rPr lang="en-US" altLang="zh-CN" dirty="0"/>
              <a:t>132533432.236 Cycle</a:t>
            </a:r>
            <a:r>
              <a:rPr lang="zh-CN" altLang="en-US" dirty="0"/>
              <a:t>，</a:t>
            </a:r>
            <a:r>
              <a:rPr lang="en-US" altLang="zh-CN" dirty="0"/>
              <a:t>LLI 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，表示连续跟踪或状态未知，信号强度</a:t>
            </a:r>
            <a:r>
              <a:rPr lang="en-US" altLang="zh-CN" dirty="0"/>
              <a:t>SSI=6-3540.362 6</a:t>
            </a:r>
            <a:r>
              <a:rPr lang="zh-CN" altLang="en-US" dirty="0"/>
              <a:t>：多普勒观测值，类型标识为</a:t>
            </a:r>
            <a:r>
              <a:rPr lang="en-US" altLang="zh-CN" dirty="0"/>
              <a:t>D1C</a:t>
            </a:r>
            <a:r>
              <a:rPr lang="zh-CN" altLang="en-US" dirty="0"/>
              <a:t>，值为</a:t>
            </a:r>
            <a:r>
              <a:rPr lang="en-US" altLang="zh-CN" dirty="0"/>
              <a:t>-3540.362 Hz</a:t>
            </a:r>
            <a:r>
              <a:rPr lang="zh-CN" altLang="en-US" dirty="0"/>
              <a:t>，</a:t>
            </a:r>
            <a:r>
              <a:rPr lang="en-US" altLang="zh-CN" dirty="0"/>
              <a:t>LLI </a:t>
            </a:r>
            <a:r>
              <a:rPr lang="zh-CN" altLang="en-US" dirty="0"/>
              <a:t>位为空，信号强度</a:t>
            </a:r>
            <a:r>
              <a:rPr lang="en-US" altLang="zh-CN" dirty="0"/>
              <a:t>SSI=638.018</a:t>
            </a:r>
            <a:r>
              <a:rPr lang="zh-CN" altLang="en-US" dirty="0"/>
              <a:t>：载噪比，类型标识为</a:t>
            </a:r>
            <a:r>
              <a:rPr lang="en-US" altLang="zh-CN" dirty="0"/>
              <a:t>S1C</a:t>
            </a:r>
            <a:r>
              <a:rPr lang="zh-CN" altLang="en-US" dirty="0"/>
              <a:t>，值为</a:t>
            </a:r>
            <a:r>
              <a:rPr lang="en-US" altLang="zh-CN" dirty="0"/>
              <a:t>38.018 dB-Hz</a:t>
            </a:r>
            <a:r>
              <a:rPr lang="zh-CN" altLang="en-US" dirty="0"/>
              <a:t>其他的类似上面的，就不赘述了；一般一个频段都会有这四种数据类型（</a:t>
            </a:r>
            <a:r>
              <a:rPr lang="en-US" altLang="zh-CN" dirty="0"/>
              <a:t>C-L-D-S=</a:t>
            </a:r>
            <a:r>
              <a:rPr lang="zh-CN" altLang="en-US" dirty="0"/>
              <a:t>伪距</a:t>
            </a:r>
            <a:r>
              <a:rPr lang="en-US" altLang="zh-CN" dirty="0"/>
              <a:t>-</a:t>
            </a:r>
            <a:r>
              <a:rPr lang="zh-CN" altLang="en-US" dirty="0"/>
              <a:t>相位</a:t>
            </a:r>
            <a:r>
              <a:rPr lang="en-US" altLang="zh-CN" dirty="0"/>
              <a:t>-</a:t>
            </a:r>
            <a:r>
              <a:rPr lang="zh-CN" altLang="en-US" dirty="0"/>
              <a:t>多普勒</a:t>
            </a:r>
            <a:r>
              <a:rPr lang="en-US" altLang="zh-CN" dirty="0"/>
              <a:t>-</a:t>
            </a:r>
            <a:r>
              <a:rPr lang="zh-CN" altLang="en-US" dirty="0"/>
              <a:t>载噪比）。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每一个观测类型的组成包括：观测值 </a:t>
            </a:r>
            <a:r>
              <a:rPr lang="en-US" altLang="zh-CN" dirty="0"/>
              <a:t>+ LLI + </a:t>
            </a:r>
            <a:r>
              <a:rPr lang="zh-CN" altLang="en-US" dirty="0"/>
              <a:t>信号强度，也即</a:t>
            </a:r>
            <a:r>
              <a:rPr lang="en-US" altLang="zh-CN" dirty="0"/>
              <a:t>m(F14.3,I1,I1)</a:t>
            </a:r>
            <a:r>
              <a:rPr lang="zh-CN" altLang="en-US" dirty="0"/>
              <a:t>。单位的话，伪距是米；相位是整周；多普勒是</a:t>
            </a:r>
            <a:r>
              <a:rPr lang="en-US" altLang="zh-CN" dirty="0"/>
              <a:t>HZ</a:t>
            </a:r>
            <a:r>
              <a:rPr lang="zh-CN" altLang="en-US" dirty="0"/>
              <a:t>；</a:t>
            </a:r>
            <a:r>
              <a:rPr lang="en-US" altLang="zh-CN" dirty="0"/>
              <a:t>SNR</a:t>
            </a:r>
            <a:r>
              <a:rPr lang="zh-CN" altLang="en-US" dirty="0"/>
              <a:t>与接收机有关（不加特别说明的话，</a:t>
            </a:r>
            <a:r>
              <a:rPr lang="en-US" altLang="zh-CN" dirty="0"/>
              <a:t>SNR</a:t>
            </a:r>
            <a:r>
              <a:rPr lang="zh-CN" altLang="en-US" dirty="0"/>
              <a:t>代表载噪比，单位为</a:t>
            </a:r>
            <a:r>
              <a:rPr lang="en-US" altLang="zh-CN" dirty="0" err="1"/>
              <a:t>dB·HZ</a:t>
            </a:r>
            <a:r>
              <a:rPr lang="zh-CN" altLang="en-US" dirty="0"/>
              <a:t>，虽然‘</a:t>
            </a:r>
            <a:r>
              <a:rPr lang="en-US" altLang="zh-CN" dirty="0"/>
              <a:t>SNR’</a:t>
            </a:r>
            <a:r>
              <a:rPr lang="zh-CN" altLang="en-US" dirty="0"/>
              <a:t>一般情况下指代的是信噪比）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Sec.II</a:t>
            </a:r>
            <a:r>
              <a:rPr lang="en-US" altLang="zh-CN" dirty="0"/>
              <a:t> </a:t>
            </a:r>
            <a:r>
              <a:rPr lang="zh-CN" altLang="en-US" dirty="0"/>
              <a:t>失锁标识 </a:t>
            </a:r>
            <a:r>
              <a:rPr lang="en-US" altLang="zh-CN" dirty="0"/>
              <a:t>LLI</a:t>
            </a:r>
            <a:r>
              <a:rPr lang="zh-CN" altLang="en-US" dirty="0"/>
              <a:t>其中 </a:t>
            </a:r>
            <a:r>
              <a:rPr lang="en-US" altLang="zh-CN" dirty="0"/>
              <a:t>LLI</a:t>
            </a:r>
            <a:r>
              <a:rPr lang="zh-CN" altLang="en-US" dirty="0"/>
              <a:t>（</a:t>
            </a:r>
            <a:r>
              <a:rPr lang="en-US" altLang="zh-CN" dirty="0"/>
              <a:t>Loss of Lock Indicator</a:t>
            </a:r>
            <a:r>
              <a:rPr lang="zh-CN" altLang="en-US" dirty="0"/>
              <a:t>）表示失锁标识符，它的范围为</a:t>
            </a:r>
            <a:r>
              <a:rPr lang="en-US" altLang="zh-CN" dirty="0"/>
              <a:t>0~7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或空格表示正常或未知；</a:t>
            </a:r>
            <a:r>
              <a:rPr lang="en-US" altLang="zh-CN" dirty="0"/>
              <a:t>bit 0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r>
              <a:rPr lang="zh-CN" altLang="en-US" dirty="0"/>
              <a:t>表示在前一历元与当前历元之间发生了失锁</a:t>
            </a:r>
            <a:r>
              <a:rPr lang="en-US" altLang="zh-CN" dirty="0"/>
              <a:t>,</a:t>
            </a:r>
            <a:r>
              <a:rPr lang="zh-CN" altLang="en-US" dirty="0"/>
              <a:t>可能有周跳；</a:t>
            </a:r>
            <a:r>
              <a:rPr lang="en-US" altLang="zh-CN" dirty="0"/>
              <a:t>bit 1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r>
              <a:rPr lang="zh-CN" altLang="en-US" dirty="0"/>
              <a:t>表示当前历元卫星的波长因子与之前历元卫星的波长因子 </a:t>
            </a:r>
            <a:r>
              <a:rPr lang="en-US" altLang="zh-CN" dirty="0"/>
              <a:t>L1/2</a:t>
            </a:r>
            <a:r>
              <a:rPr lang="zh-CN" altLang="en-US" dirty="0"/>
              <a:t>记录中的定义相反</a:t>
            </a:r>
            <a:r>
              <a:rPr lang="en-US" altLang="zh-CN" dirty="0"/>
              <a:t>,</a:t>
            </a:r>
            <a:r>
              <a:rPr lang="zh-CN" altLang="en-US" dirty="0"/>
              <a:t>仅对当前历元有效；</a:t>
            </a:r>
            <a:r>
              <a:rPr lang="en-US" altLang="zh-CN" dirty="0"/>
              <a:t>bit 2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r>
              <a:rPr lang="zh-CN" altLang="en-US" dirty="0"/>
              <a:t>表示为反欺骗</a:t>
            </a:r>
            <a:r>
              <a:rPr lang="en-US" altLang="zh-CN" dirty="0"/>
              <a:t>(AS)</a:t>
            </a:r>
            <a:r>
              <a:rPr lang="zh-CN" altLang="en-US" dirty="0"/>
              <a:t>下的观测值</a:t>
            </a:r>
            <a:r>
              <a:rPr lang="en-US" altLang="zh-CN" dirty="0"/>
              <a:t>(</a:t>
            </a:r>
            <a:r>
              <a:rPr lang="zh-CN" altLang="en-US" dirty="0"/>
              <a:t>可能会受到噪声增加的影响</a:t>
            </a:r>
            <a:r>
              <a:rPr lang="en-US" altLang="zh-CN" dirty="0"/>
              <a:t>)</a:t>
            </a:r>
            <a:r>
              <a:rPr lang="zh-CN" altLang="en-US" dirty="0"/>
              <a:t>。其中</a:t>
            </a:r>
            <a:r>
              <a:rPr lang="en-US" altLang="zh-CN" dirty="0"/>
              <a:t>, bit 0</a:t>
            </a:r>
            <a:r>
              <a:rPr lang="zh-CN" altLang="en-US" dirty="0"/>
              <a:t>和</a:t>
            </a:r>
            <a:r>
              <a:rPr lang="en-US" altLang="zh-CN" dirty="0"/>
              <a:t>bit 1</a:t>
            </a:r>
            <a:r>
              <a:rPr lang="zh-CN" altLang="en-US" dirty="0"/>
              <a:t>仅用于相位。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Sec.III</a:t>
            </a:r>
            <a:r>
              <a:rPr lang="en-US" altLang="zh-CN" dirty="0"/>
              <a:t> </a:t>
            </a:r>
            <a:r>
              <a:rPr lang="zh-CN" altLang="en-US" dirty="0"/>
              <a:t>信号强度 </a:t>
            </a:r>
            <a:r>
              <a:rPr lang="en-US" altLang="zh-CN" dirty="0"/>
              <a:t>SSI</a:t>
            </a:r>
            <a:r>
              <a:rPr lang="zh-CN" altLang="en-US" dirty="0"/>
              <a:t>信号强度（</a:t>
            </a:r>
            <a:r>
              <a:rPr lang="en-US" altLang="zh-CN" dirty="0"/>
              <a:t>Signal Strength Indicator</a:t>
            </a:r>
            <a:r>
              <a:rPr lang="zh-CN" altLang="en-US" dirty="0"/>
              <a:t>，</a:t>
            </a:r>
            <a:r>
              <a:rPr lang="en-US" altLang="zh-CN" dirty="0"/>
              <a:t>SSI</a:t>
            </a:r>
            <a:r>
              <a:rPr lang="zh-CN" altLang="en-US" dirty="0"/>
              <a:t>）在</a:t>
            </a:r>
            <a:r>
              <a:rPr lang="en-US" altLang="zh-CN" dirty="0"/>
              <a:t>RINEX</a:t>
            </a:r>
            <a:r>
              <a:rPr lang="zh-CN" altLang="en-US" dirty="0"/>
              <a:t>格式中，用</a:t>
            </a:r>
            <a:r>
              <a:rPr lang="en-US" altLang="zh-CN" dirty="0"/>
              <a:t>1~9</a:t>
            </a:r>
            <a:r>
              <a:rPr lang="zh-CN" altLang="en-US" dirty="0"/>
              <a:t>表示信号强度，</a:t>
            </a:r>
            <a:r>
              <a:rPr lang="en-US" altLang="zh-CN" dirty="0"/>
              <a:t>1</a:t>
            </a:r>
            <a:r>
              <a:rPr lang="zh-CN" altLang="en-US" dirty="0"/>
              <a:t>表示可能的最小信号强度，</a:t>
            </a:r>
            <a:r>
              <a:rPr lang="en-US" altLang="zh-CN" dirty="0"/>
              <a:t>5</a:t>
            </a:r>
            <a:r>
              <a:rPr lang="zh-CN" altLang="en-US" dirty="0"/>
              <a:t>表示良好</a:t>
            </a:r>
            <a:r>
              <a:rPr lang="en-US" altLang="zh-CN" dirty="0"/>
              <a:t>S/N</a:t>
            </a:r>
            <a:r>
              <a:rPr lang="zh-CN" altLang="en-US" dirty="0"/>
              <a:t>比的阈值，</a:t>
            </a:r>
            <a:r>
              <a:rPr lang="en-US" altLang="zh-CN" dirty="0"/>
              <a:t>9</a:t>
            </a:r>
            <a:r>
              <a:rPr lang="zh-CN" altLang="en-US" dirty="0"/>
              <a:t>表示可能的最大信导强度，</a:t>
            </a:r>
            <a:r>
              <a:rPr lang="en-US" altLang="zh-CN" dirty="0"/>
              <a:t>0</a:t>
            </a:r>
            <a:r>
              <a:rPr lang="zh-CN" altLang="en-US" dirty="0"/>
              <a:t>或空表示未知或未给出。</a:t>
            </a:r>
            <a:r>
              <a:rPr lang="en-US" altLang="zh-CN" dirty="0"/>
              <a:t>SSI</a:t>
            </a:r>
            <a:r>
              <a:rPr lang="zh-CN" altLang="en-US" dirty="0"/>
              <a:t>与原始的载噪比（</a:t>
            </a:r>
            <a:r>
              <a:rPr lang="en-US" altLang="zh-CN" dirty="0" err="1"/>
              <a:t>sn</a:t>
            </a:r>
            <a:r>
              <a:rPr lang="zh-CN" altLang="en-US" dirty="0"/>
              <a:t>，单位为</a:t>
            </a:r>
            <a:r>
              <a:rPr lang="en-US" altLang="zh-CN" dirty="0" err="1"/>
              <a:t>dB·HZ</a:t>
            </a:r>
            <a:r>
              <a:rPr lang="zh-CN" altLang="en-US" dirty="0"/>
              <a:t>）的关系为：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en-US" altLang="zh-CN" dirty="0"/>
              <a:t>                            </a:t>
            </a:r>
            <a:r>
              <a:rPr lang="zh-CN" altLang="en-US" dirty="0"/>
              <a:t>版权声明：本文为博主原创文章，遵循 </a:t>
            </a:r>
            <a:r>
              <a:rPr lang="en-US" altLang="zh-CN" dirty="0"/>
              <a:t>CC 4.0 BY-SA </a:t>
            </a:r>
            <a:r>
              <a:rPr lang="zh-CN" altLang="en-US" dirty="0"/>
              <a:t>版权协议，转载请附上原文出处链接和本声明。                        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https://blog.csdn.net/Gou_Hailong/article/details/120911467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5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 err="1"/>
              <a:t>Rinex</a:t>
            </a:r>
            <a:r>
              <a:rPr lang="zh-CN" altLang="en-US" dirty="0"/>
              <a:t>版本之间的转换程序</a:t>
            </a:r>
            <a:endParaRPr lang="en-US" altLang="zh-CN" dirty="0"/>
          </a:p>
          <a:p>
            <a:r>
              <a:rPr lang="en-US" altLang="zh-CN" dirty="0"/>
              <a:t>Trimble RINEX Converter</a:t>
            </a:r>
            <a:r>
              <a:rPr lang="zh-CN" altLang="en-US" dirty="0"/>
              <a:t>：</a:t>
            </a:r>
            <a:r>
              <a:rPr lang="en-US" altLang="zh-CN" dirty="0"/>
              <a:t>https://geospatial.trimble.com/trimble-rinex-converter</a:t>
            </a:r>
          </a:p>
          <a:p>
            <a:r>
              <a:rPr lang="en-US" altLang="zh-CN" dirty="0"/>
              <a:t>This utility converts Trimble GNSS measurement files in DAT, T00, T01, T02, T04, RT17, RT27 or .cap format to RINEX version 2.10, 2.11, 3.02, 3.03, and 3.04 formats.</a:t>
            </a:r>
          </a:p>
          <a:p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The latest version of the </a:t>
            </a:r>
            <a:r>
              <a:rPr lang="en-US" altLang="zh-CN" b="0" i="0" u="none" strike="noStrike" dirty="0">
                <a:solidFill>
                  <a:srgbClr val="0063A3"/>
                </a:solidFill>
                <a:effectLst/>
                <a:latin typeface="Open Sans" panose="020B0606030504020204" pitchFamily="34" charset="0"/>
                <a:hlinkClick r:id="rId3"/>
              </a:rPr>
              <a:t>Trimble Configuration Utility</a:t>
            </a:r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 must be installed prior to operation of this utility. https://geospatial.trimble.com/trimble-office-configuration-utility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1" i="0" dirty="0" err="1">
                <a:solidFill>
                  <a:srgbClr val="111111"/>
                </a:solidFill>
                <a:effectLst/>
                <a:latin typeface="Menlo"/>
              </a:rPr>
              <a:t>RTKLib</a:t>
            </a:r>
            <a:endParaRPr lang="en-US" altLang="zh-CN" b="1" i="0" dirty="0">
              <a:solidFill>
                <a:srgbClr val="111111"/>
              </a:solidFill>
              <a:effectLst/>
              <a:latin typeface="Menlo"/>
            </a:endParaRPr>
          </a:p>
          <a:p>
            <a:pPr algn="just"/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rtkconv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是 </a:t>
            </a:r>
            <a:r>
              <a:rPr lang="en-US" altLang="zh-CN" b="0" i="0" u="none" strike="noStrike" dirty="0" err="1">
                <a:solidFill>
                  <a:srgbClr val="363533"/>
                </a:solidFill>
                <a:effectLst/>
                <a:latin typeface="Menlo"/>
                <a:hlinkClick r:id="rId4"/>
              </a:rPr>
              <a:t>RTKLib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 软件中一个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GNSS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数据格式转换程序，支持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RTCM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等数据流以及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Javad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u-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blox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NovAtel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等接收机厂商的自定义格式数据。当然，其输入输出也支持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2.10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2.11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2.12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3.00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3.01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等，你可以使用该程序实现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各版本之间的转换。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Menlo"/>
              </a:rPr>
              <a:t>GFZRNX</a:t>
            </a:r>
          </a:p>
          <a:p>
            <a:pPr algn="just"/>
            <a:r>
              <a:rPr lang="en-US" altLang="zh-CN" b="0" i="0" u="none" strike="noStrike" dirty="0">
                <a:solidFill>
                  <a:srgbClr val="363533"/>
                </a:solidFill>
                <a:effectLst/>
                <a:latin typeface="Menlo"/>
                <a:hlinkClick r:id="rId5"/>
              </a:rPr>
              <a:t>GFZRNX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 程序是由德国波兹坦地学研究中心（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GFZ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）的开发的一款用于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GNSS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数据预处理程序，它也具备一定的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格式版本转换功能。目前该程序支持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UNIX/Linux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Windows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等操作系统，可以实现将数据文件格式到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3.04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之间的转换。即不管输入文件的版本号是多少，输出文件版本号只能是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2.11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3.04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2018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月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日之前的版本输出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3.03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）。</a:t>
            </a:r>
          </a:p>
          <a:p>
            <a:pPr algn="just"/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要使用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GFZRNX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程序的格式转换功能，只需使用 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-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vo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参数指定输出文件的大版本号（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）。该程序的配置及格式转换功能的详细使用说明请移步前文 </a:t>
            </a:r>
            <a:r>
              <a:rPr lang="en-US" altLang="zh-CN" b="0" i="0" u="none" strike="noStrike" dirty="0">
                <a:solidFill>
                  <a:srgbClr val="363533"/>
                </a:solidFill>
                <a:effectLst/>
                <a:latin typeface="Menlo"/>
                <a:hlinkClick r:id="rId6"/>
              </a:rPr>
              <a:t>GFZRNX </a:t>
            </a:r>
            <a:r>
              <a:rPr lang="zh-CN" altLang="en-US" b="0" i="0" u="none" strike="noStrike" dirty="0">
                <a:solidFill>
                  <a:srgbClr val="363533"/>
                </a:solidFill>
                <a:effectLst/>
                <a:latin typeface="Menlo"/>
                <a:hlinkClick r:id="rId6"/>
              </a:rPr>
              <a:t>程序配置及其格式相关功能的使用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。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来源：</a:t>
            </a:r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https://www.gnss.help/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00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36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IGS所提供的产品</a:t>
            </a:r>
            <a:r>
              <a:rPr lang="zh-CN" altLang="en-US" sz="1200" dirty="0"/>
              <a:t>包括：①卫星星历； ②地球自转参数：极移、极移变化率、日长；③IGS跟踪站的坐标及其变化率；④卫星钟差及跟踪站的接收机钟差；⑤大气参数：跟踪站天顶方向对流层延迟和电离层天顶方向总电子含量格网值。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20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SP3-b:combination of GPS orbits and GLONASS orbits</a:t>
            </a:r>
            <a:r>
              <a:rPr lang="zh-CN" altLang="en-US" dirty="0"/>
              <a:t>，兼容</a:t>
            </a:r>
            <a:r>
              <a:rPr lang="en-US" altLang="zh-CN" dirty="0"/>
              <a:t>SP3-a</a:t>
            </a:r>
            <a:r>
              <a:rPr lang="zh-CN" altLang="en-US" dirty="0"/>
              <a:t>，除了卫星编号的格式由</a:t>
            </a:r>
            <a:r>
              <a:rPr lang="en-US" altLang="zh-CN" dirty="0"/>
              <a:t>3</a:t>
            </a:r>
            <a:r>
              <a:rPr lang="zh-CN" altLang="en-US" dirty="0"/>
              <a:t>个数字字符变为一个字符＋两个数字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SP3-d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SP3-c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的改进主要表现在：①可表示的最大卫星数由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颗提高到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颗；②头文件的注释记录数（行数）改为无限制；③每一条注释的字符数由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个提高到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	主要差异	时间框架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SP1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初始版本，仅支持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卫星轨道描述，采用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格式，包含卫星位置和钟差信息，时间分辨率为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分钟，无速度字段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	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SP2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优化数据存储结构，增加轨道精度标识符，支持部分卫星钟差参数扩展，但仍未引入速度字段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	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年代初期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SP3-a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引入混合卫星系统支持（如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GLONASS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），增加速度字段（可选），时间标签精度提升至微秒级，改进表头元数据格式（如参考框架标识）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	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年代末期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SP3-b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标准化速度字段存储规则，支持北斗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/Galileo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等新兴系统卫星编码，优化钟差参数精度表达（如指数表示法），增强与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格式的兼容性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	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年代初期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SP3-c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完全兼容多系统（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GPS/GLONASS/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/Galileo/QZSS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），强制要求速度字段，时间标签扩展至亚纳秒级，新增轨道类型标识符（如最终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预报星历）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	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SP3-d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支持低轨卫星（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）和增强系统（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），引入高精度钟差参数（如相位偏差），优化文件校验机制，支持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跳秒标记，扩展历元数至理论极限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	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年代至今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25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BCDCE53-0731-448A-AB66-5861BC1F0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72E59D-F610-4D55-9FA3-CBE0A304772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F246AAF-6449-4156-80C8-A0CDB7780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06F1A19-4F8B-416C-B958-53C05F42F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文件头（</a:t>
            </a:r>
            <a:r>
              <a:rPr lang="en-US" altLang="zh-CN"/>
              <a:t>22</a:t>
            </a:r>
            <a:r>
              <a:rPr lang="zh-CN" altLang="en-US"/>
              <a:t>行）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https://navcen.uscg.gov/the-rinex-format-current-status-future-developments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3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 err="1"/>
              <a:t>Rinex</a:t>
            </a:r>
            <a:r>
              <a:rPr lang="zh-CN" altLang="en-US" dirty="0"/>
              <a:t>版本之间的转换程序</a:t>
            </a:r>
            <a:endParaRPr lang="en-US" altLang="zh-CN" dirty="0"/>
          </a:p>
          <a:p>
            <a:r>
              <a:rPr lang="en-US" altLang="zh-CN" dirty="0"/>
              <a:t>Trimble RINEX Converter</a:t>
            </a:r>
            <a:r>
              <a:rPr lang="zh-CN" altLang="en-US" dirty="0"/>
              <a:t>：</a:t>
            </a:r>
            <a:r>
              <a:rPr lang="en-US" altLang="zh-CN" dirty="0"/>
              <a:t>https://geospatial.trimble.com/trimble-rinex-converter</a:t>
            </a:r>
          </a:p>
          <a:p>
            <a:r>
              <a:rPr lang="en-US" altLang="zh-CN" dirty="0"/>
              <a:t>This utility converts Trimble GNSS measurement files in DAT, T00, T01, T02, T04, RT17, RT27 or .cap format to RINEX version 2.10, 2.11, 3.02, 3.03, and 3.04 formats.</a:t>
            </a:r>
          </a:p>
          <a:p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The latest version of the </a:t>
            </a:r>
            <a:r>
              <a:rPr lang="en-US" altLang="zh-CN" b="0" i="0" u="none" strike="noStrike" dirty="0">
                <a:solidFill>
                  <a:srgbClr val="0063A3"/>
                </a:solidFill>
                <a:effectLst/>
                <a:latin typeface="Open Sans" panose="020B0606030504020204" pitchFamily="34" charset="0"/>
                <a:hlinkClick r:id="rId3"/>
              </a:rPr>
              <a:t>Trimble Configuration Utility</a:t>
            </a:r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 must be installed prior to operation of this utility. https://geospatial.trimble.com/trimble-office-configuration-utility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1" i="0" dirty="0" err="1">
                <a:solidFill>
                  <a:srgbClr val="111111"/>
                </a:solidFill>
                <a:effectLst/>
                <a:latin typeface="Menlo"/>
              </a:rPr>
              <a:t>RTKLib</a:t>
            </a:r>
            <a:endParaRPr lang="en-US" altLang="zh-CN" b="1" i="0" dirty="0">
              <a:solidFill>
                <a:srgbClr val="111111"/>
              </a:solidFill>
              <a:effectLst/>
              <a:latin typeface="Menlo"/>
            </a:endParaRPr>
          </a:p>
          <a:p>
            <a:pPr algn="just"/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rtkconv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是 </a:t>
            </a:r>
            <a:r>
              <a:rPr lang="en-US" altLang="zh-CN" b="0" i="0" u="none" strike="noStrike" dirty="0" err="1">
                <a:solidFill>
                  <a:srgbClr val="363533"/>
                </a:solidFill>
                <a:effectLst/>
                <a:latin typeface="Menlo"/>
                <a:hlinkClick r:id="rId4"/>
              </a:rPr>
              <a:t>RTKLib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 软件中一个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GNSS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数据格式转换程序，支持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RTCM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等数据流以及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Javad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u-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blox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NovAtel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等接收机厂商的自定义格式数据。当然，其输入输出也支持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2.10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2.11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2.12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3.00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3.01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等，你可以使用该程序实现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各版本之间的转换。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Menlo"/>
              </a:rPr>
              <a:t>GFZRNX</a:t>
            </a:r>
          </a:p>
          <a:p>
            <a:pPr algn="just"/>
            <a:r>
              <a:rPr lang="en-US" altLang="zh-CN" b="0" i="0" u="none" strike="noStrike" dirty="0">
                <a:solidFill>
                  <a:srgbClr val="363533"/>
                </a:solidFill>
                <a:effectLst/>
                <a:latin typeface="Menlo"/>
                <a:hlinkClick r:id="rId5"/>
              </a:rPr>
              <a:t>GFZRNX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 程序是由德国波兹坦地学研究中心（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GFZ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）的开发的一款用于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GNSS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数据预处理程序，它也具备一定的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格式版本转换功能。目前该程序支持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UNIX/Linux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Windows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等操作系统，可以实现将数据文件格式到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3.04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之间的转换。即不管输入文件的版本号是多少，输出文件版本号只能是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2.11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3.04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2018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月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日之前的版本输出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3.03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）。</a:t>
            </a:r>
          </a:p>
          <a:p>
            <a:pPr algn="just"/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要使用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GFZRNX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程序的格式转换功能，只需使用 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-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vo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参数指定输出文件的大版本号（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）。该程序的配置及格式转换功能的详细使用说明请移步前文 </a:t>
            </a:r>
            <a:r>
              <a:rPr lang="en-US" altLang="zh-CN" b="0" i="0" u="none" strike="noStrike" dirty="0">
                <a:solidFill>
                  <a:srgbClr val="363533"/>
                </a:solidFill>
                <a:effectLst/>
                <a:latin typeface="Menlo"/>
                <a:hlinkClick r:id="rId6"/>
              </a:rPr>
              <a:t>GFZRNX </a:t>
            </a:r>
            <a:r>
              <a:rPr lang="zh-CN" altLang="en-US" b="0" i="0" u="none" strike="noStrike" dirty="0">
                <a:solidFill>
                  <a:srgbClr val="363533"/>
                </a:solidFill>
                <a:effectLst/>
                <a:latin typeface="Menlo"/>
                <a:hlinkClick r:id="rId6"/>
              </a:rPr>
              <a:t>程序配置及其格式相关功能的使用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。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来源：</a:t>
            </a:r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https://www.gnss.help/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1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4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2004</a:t>
            </a:r>
            <a:r>
              <a:rPr lang="zh-CN" altLang="en-US" dirty="0"/>
              <a:t>年年积日</a:t>
            </a:r>
            <a:r>
              <a:rPr lang="en-US" altLang="zh-CN" dirty="0"/>
              <a:t>155</a:t>
            </a:r>
            <a:r>
              <a:rPr lang="zh-CN" altLang="en-US" dirty="0"/>
              <a:t>对应的日期是</a:t>
            </a: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1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7848AA50-7A9A-4B3F-9C12-ADEC64E10C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D4104AC5-78CD-428A-B9BB-42140FE1AC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接收机钟差</a:t>
            </a:r>
            <a:r>
              <a:rPr lang="en-US" altLang="zh-CN" dirty="0"/>
              <a:t>Receiver clock offset (seconds, optional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                 (GPS time = receiver time - offset)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第一行的历元标志位：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表示正常，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表示在前一历元和当前历元之间发生了电源故障，</a:t>
            </a:r>
            <a:r>
              <a:rPr lang="en-US" altLang="zh-CN" dirty="0"/>
              <a:t>&gt;1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表示事件标志。</a:t>
            </a:r>
            <a:endParaRPr lang="zh-CN" altLang="en-US" dirty="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B41F679B-CA0D-4279-A458-6045362BC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0F34D5A-6EB3-4D7D-986F-55125B95F3BC}" type="slidenum">
              <a:rPr lang="zh-CN" altLang="en-US" sz="1200"/>
              <a:pPr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其中：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SSSS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：测站名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：接收机编号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CCC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：三位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ISO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国家代码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：数据源，数据来源于接收机则为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，来源于数据流则为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YYYYDDDHHMM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：年、年积日、时、分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：观测时段长度，例如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01D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为一天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FRQ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：观测时的采样间隔或采样频率，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01S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秒，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05Z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5Hz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：包含的卫星系统及数据类型，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第一位：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（混合星座）、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GLONASS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Galileo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J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QZSS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IRNSS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之一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第二位：数据类型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FMT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：拓展名，分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rnx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crx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12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Two characters represent the data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type: 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MN -     Mixed  Obs.  (All  GNSS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Constellations tracked)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GO  -   GPS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RO  -   GLONASS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EO  -   Galileo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JO   -   QZSS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CO  -   BDS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IO   -   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NavIC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/IRNSS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SO  -   SBAS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MN -     Mixed  Nav.  (All  GNSS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Constellations tracked)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GN -  GPS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RN -  GLONASS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EN -  Galileo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JN  -  QZSS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CN -  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Beidou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IN -  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NavIC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/IRNSS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SN -  SBAS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MM-Meteorological Observation</a:t>
            </a:r>
          </a:p>
          <a:p>
            <a:pPr algn="just"/>
            <a:endParaRPr lang="en-US" altLang="zh-CN" b="0" i="0" dirty="0">
              <a:solidFill>
                <a:srgbClr val="363533"/>
              </a:solidFill>
              <a:effectLst/>
              <a:latin typeface="Menlo"/>
            </a:endParaRPr>
          </a:p>
          <a:p>
            <a:pPr algn="just"/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文件名示例：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ALGO00CAN_R_20170420000_01D_30S_MO.rnx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表示数据是来自加拿大的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点开始观测的，时长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天，采样间隔为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秒的多系统混合观测数据；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BJFS00CHN_S_20170420100_15M_01S_GO.rnx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表示数据是来自中国的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BJFS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号接收机的实时数据流，观测开始于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点，时长为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15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分钟，采样间隔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秒的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GPS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观测数据；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ALGO00CAN_R_20170420100_01H_05Z_MO.crx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表示数据是来自加拿大的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点开始观测的，时长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小时，采样间隔为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5 Hz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的多系统混合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Compact RINEX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观测数据；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ALGO00CAN_R_20170420000_01D_MN.rnx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表示数据是来自加拿大的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点开始观测，时长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天的多系统混合的导航数据；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BRDC00IGS_R_20170420000_01D_MN.rnx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表示数据来自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IGS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，由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IGS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合并生成的包含多系统所有可用卫星的混合导航数据；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ALGO00CAN_R_20170420000_01D_RN.rnx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表示数据是来自加拿大的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点开始观测，时长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天的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GLONASS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系统的导航数据；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DAVS00ATA_R_20170420000_01D_30S_MM.rnx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表示数据来自南极洲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DAVS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点开始观测，时长为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天的混合气象数据。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https://www.gnss.help/2017/04/22/rinex3-introduction/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BJFS00CHN_S_20170420100_15M_01S_GO.rnx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表示数据是来自中国的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BJFS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号接收机的实时数据流，观测开始于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点，时长为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15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分钟，采样间隔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秒的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GPS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观测数据；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ALGO00CAN_R_20170420000_01D_MN.rnx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表示数据是来自加拿大的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点开始观测，时长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天的多系统混合的导航数据；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观测数据下载地址： </a:t>
            </a:r>
            <a:r>
              <a:rPr lang="en-US" altLang="zh-CN" dirty="0"/>
              <a:t>https://blog.csdn.net/qq_39496491/article/details/121894134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一、观测文件的下载</a:t>
            </a:r>
            <a:r>
              <a:rPr lang="en-US" altLang="zh-CN" dirty="0"/>
              <a:t>1.1</a:t>
            </a:r>
            <a:r>
              <a:rPr lang="zh-CN" altLang="en-US" dirty="0"/>
              <a:t>观测文件下载地址地壳动力学数据信息系统：</a:t>
            </a:r>
            <a:r>
              <a:rPr lang="en-US" altLang="zh-CN" dirty="0"/>
              <a:t>https://cddis.nasa.gov/archive/gnss/data/daily/</a:t>
            </a:r>
            <a:r>
              <a:rPr lang="zh-CN" altLang="en-US" dirty="0"/>
              <a:t>国家地理学院：</a:t>
            </a:r>
            <a:r>
              <a:rPr lang="en-US" altLang="zh-CN" dirty="0"/>
              <a:t>ftp://igs.ign.fr/pub/igs/data/</a:t>
            </a:r>
            <a:r>
              <a:rPr lang="zh-CN" altLang="en-US" dirty="0"/>
              <a:t>德国地学研究中心：</a:t>
            </a:r>
            <a:r>
              <a:rPr lang="en-US" altLang="zh-CN" dirty="0"/>
              <a:t>ftp://ftp.gfz-potsdam.de/pub/home/GNSS/Bundesamt </a:t>
            </a:r>
            <a:r>
              <a:rPr lang="en-US" altLang="zh-CN" dirty="0" err="1"/>
              <a:t>für</a:t>
            </a:r>
            <a:r>
              <a:rPr lang="en-US" altLang="zh-CN" dirty="0"/>
              <a:t> </a:t>
            </a:r>
            <a:r>
              <a:rPr lang="en-US" altLang="zh-CN" dirty="0" err="1"/>
              <a:t>Kartographie</a:t>
            </a:r>
            <a:r>
              <a:rPr lang="en-US" altLang="zh-CN" dirty="0"/>
              <a:t> und </a:t>
            </a:r>
            <a:r>
              <a:rPr lang="en-US" altLang="zh-CN" dirty="0" err="1"/>
              <a:t>Geodäsie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BKG</a:t>
            </a:r>
            <a:r>
              <a:rPr lang="zh-CN" altLang="en-US" dirty="0"/>
              <a:t>）：</a:t>
            </a:r>
            <a:r>
              <a:rPr lang="en-US" altLang="zh-CN" dirty="0"/>
              <a:t>ftp://igs.bkg.bund.de/IGS/obs</a:t>
            </a:r>
          </a:p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1.3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观测数据不同后缀的处理方法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文件可直接使用；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文件要经过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CRX2RNX.exe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处理后使用；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rnx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文件可直接使用，可将后缀直接改为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；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crx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文件要将后缀改为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后经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CRX2RNX.exe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处理后使用。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二、精密星历及钟差文件下载</a:t>
            </a:r>
            <a:r>
              <a:rPr lang="en-US" altLang="zh-CN" dirty="0"/>
              <a:t>2.1</a:t>
            </a:r>
            <a:r>
              <a:rPr lang="zh-CN" altLang="en-US" dirty="0"/>
              <a:t>精密星历及钟差文件地址地壳动力学数据信息系统：</a:t>
            </a:r>
            <a:r>
              <a:rPr lang="en-US" altLang="zh-CN" dirty="0"/>
              <a:t>https://cddis.nasa.gov/archive/gnss/products/mgex/</a:t>
            </a:r>
            <a:r>
              <a:rPr lang="zh-CN" altLang="en-US" dirty="0"/>
              <a:t>德国地学研究中心：</a:t>
            </a:r>
            <a:r>
              <a:rPr lang="en-US" altLang="zh-CN" dirty="0"/>
              <a:t>ftp://ftp.gfz-potsdam.de/pub/home/GNSS/products/mgex/</a:t>
            </a:r>
            <a:r>
              <a:rPr lang="zh-CN" altLang="en-US" dirty="0"/>
              <a:t>国家地理学院：</a:t>
            </a:r>
            <a:r>
              <a:rPr lang="en-US" altLang="zh-CN" dirty="0"/>
              <a:t>ftp://igs.ign.fr/pub/igs/products/mgex/2.2</a:t>
            </a:r>
            <a:r>
              <a:rPr lang="zh-CN" altLang="en-US" dirty="0"/>
              <a:t>精密星历及钟差文件的命名规则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————————————————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 err="1"/>
              <a:t>Lv_mh</a:t>
            </a:r>
            <a:r>
              <a:rPr lang="zh-CN" altLang="en-US" dirty="0"/>
              <a:t>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原文链接：</a:t>
            </a:r>
            <a:r>
              <a:rPr lang="en-US" altLang="zh-CN" dirty="0"/>
              <a:t>https://blog.csdn.net/qq_39496491/article/details/121894134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————————————————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crx2rnx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数据处理软件使用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、打开命令提示符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电脑搜索栏输入</a:t>
            </a:r>
            <a:r>
              <a:rPr lang="en-US" altLang="zh-CN" dirty="0" err="1"/>
              <a:t>cmd</a:t>
            </a:r>
            <a:r>
              <a:rPr lang="en-US" altLang="zh-CN" dirty="0"/>
              <a:t>——</a:t>
            </a:r>
            <a:r>
              <a:rPr lang="zh-CN" altLang="en-US" dirty="0"/>
              <a:t>打开命令提示符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输入</a:t>
            </a:r>
            <a:r>
              <a:rPr lang="en-US" altLang="zh-CN" dirty="0"/>
              <a:t>e</a:t>
            </a:r>
            <a:r>
              <a:rPr lang="zh-CN" altLang="en-US" dirty="0"/>
              <a:t>：</a:t>
            </a:r>
            <a:r>
              <a:rPr lang="en-US" altLang="zh-CN" dirty="0"/>
              <a:t>——</a:t>
            </a:r>
            <a:r>
              <a:rPr lang="zh-CN" altLang="en-US" dirty="0"/>
              <a:t>切到</a:t>
            </a:r>
            <a:r>
              <a:rPr lang="en-US" altLang="zh-CN" dirty="0"/>
              <a:t>e</a:t>
            </a:r>
            <a:r>
              <a:rPr lang="zh-CN" altLang="en-US" dirty="0"/>
              <a:t>盘（磁盘转换）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输入</a:t>
            </a:r>
            <a:r>
              <a:rPr lang="en-US" altLang="zh-CN" dirty="0"/>
              <a:t>cd 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\——</a:t>
            </a:r>
            <a:r>
              <a:rPr lang="zh-CN" altLang="en-US" dirty="0"/>
              <a:t>切换文件夹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也可直接在文件所在的文件夹地址栏输入</a:t>
            </a:r>
            <a:r>
              <a:rPr lang="en-US" altLang="zh-CN" dirty="0" err="1"/>
              <a:t>cmd</a:t>
            </a:r>
            <a:r>
              <a:rPr lang="zh-CN" altLang="en-US" dirty="0"/>
              <a:t>，直接打开此处的命令提示符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crx2rnx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单个文件转换（举例）：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crx2rnx.exe GTGU0010.16d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批量转换：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for %a in (*.*d) do crx2rnx.exe %a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若已存在，会出现以下提示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The file ASCG00SHN_R_20200010000_01D_30S_MO.20o already exists. Overwrite?(n)——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已存在是否覆盖？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Y-YES N-NO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、若文件为</a:t>
            </a:r>
            <a:r>
              <a:rPr lang="en-US" altLang="zh-CN" dirty="0"/>
              <a:t>rinex3</a:t>
            </a:r>
            <a:r>
              <a:rPr lang="zh-CN" altLang="en-US" dirty="0"/>
              <a:t>格式：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如“</a:t>
            </a:r>
            <a:r>
              <a:rPr lang="en-US" altLang="zh-CN" dirty="0"/>
              <a:t>BRST00FRA_R_20200010000_01D_30S_MO.crx.gz”</a:t>
            </a:r>
            <a:r>
              <a:rPr lang="zh-CN" altLang="en-US" dirty="0"/>
              <a:t>解压后得到“</a:t>
            </a:r>
            <a:r>
              <a:rPr lang="en-US" altLang="zh-CN" dirty="0"/>
              <a:t>BRST00FRA_R_20200010000_01D_30S_MO.crx”</a:t>
            </a:r>
            <a:r>
              <a:rPr lang="zh-CN" altLang="en-US" dirty="0"/>
              <a:t>然后将该文件名后缀修改为“</a:t>
            </a:r>
            <a:r>
              <a:rPr lang="en-US" altLang="zh-CN" dirty="0"/>
              <a:t>20d”</a:t>
            </a:r>
            <a:r>
              <a:rPr lang="zh-CN" altLang="en-US" dirty="0"/>
              <a:t>，即“</a:t>
            </a:r>
            <a:r>
              <a:rPr lang="en-US" altLang="zh-CN" dirty="0"/>
              <a:t>BRST00FRA_R_20200010000_01D_30S_MO.20d”</a:t>
            </a:r>
            <a:r>
              <a:rPr lang="zh-CN" altLang="en-US" dirty="0"/>
              <a:t>。之后再通过运行</a:t>
            </a:r>
            <a:r>
              <a:rPr lang="en-US" altLang="zh-CN" dirty="0"/>
              <a:t>crx2rnx.exe</a:t>
            </a:r>
            <a:r>
              <a:rPr lang="zh-CN" altLang="en-US" dirty="0"/>
              <a:t>即可转化为</a:t>
            </a:r>
            <a:r>
              <a:rPr lang="en-US" altLang="zh-CN" dirty="0"/>
              <a:t>O</a:t>
            </a:r>
            <a:r>
              <a:rPr lang="zh-CN" altLang="en-US" dirty="0"/>
              <a:t>文件“</a:t>
            </a:r>
            <a:r>
              <a:rPr lang="en-US" altLang="zh-CN" dirty="0"/>
              <a:t>BRST00FRA_R_20200010000_01D_30S_MO.20o”</a:t>
            </a:r>
            <a:r>
              <a:rPr lang="zh-CN" altLang="en-US" dirty="0"/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————————————————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博主「狮子河马和犀牛」的原创文章，遵循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原文链接：</a:t>
            </a:r>
            <a:r>
              <a:rPr lang="en-US" altLang="zh-CN" dirty="0"/>
              <a:t>https://blog.csdn.net/zhaoyi_zhang/article/details/114422982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5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56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54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228600"/>
            <a:ext cx="30480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8940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620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A7D8-1E0E-4E3A-9058-54A2E93B28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00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68330-E1B4-4D75-BE9B-DD316BD40EF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04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C7162-729C-47B4-8695-54A9E5FB43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88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35837-3590-4205-9FA5-0E870C0F5A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09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B0ED1-FDD7-4412-9692-B5687F18A69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33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EA050-E918-4B35-A724-C2467FCBF9C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2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1137E-77FB-4F05-A8F5-6E1D2408C2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2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1FE2F-C035-41E9-9194-98CD78487C6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66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0623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4FFD7-5F7E-4192-A10C-55833C4AC4B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75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8AB6C-4943-419A-AF62-65FAAF2FA3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02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756F1-0ACE-45A0-9EE8-38BCF57DDCD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332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23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905000"/>
            <a:ext cx="523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55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697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09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5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357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376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EDA9748-96A3-47E7-A2C6-2DAC2A288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34285"/>
            <a:ext cx="12192000" cy="78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2EACF6-6FE2-4575-AB16-AEAAD369A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12776"/>
            <a:ext cx="10668000" cy="460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13370F7-9724-430F-8C5B-1F474764C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640080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dirty="0"/>
              <a:t>地理信息科学系</a:t>
            </a:r>
            <a:r>
              <a:rPr lang="en-US" altLang="zh-CN" sz="1000" dirty="0"/>
              <a:t>—</a:t>
            </a:r>
            <a:fld id="{8B065606-939B-42A0-9226-F269D2177EEA}" type="slidenum">
              <a:rPr lang="en-US" altLang="zh-CN" sz="1000" smtClean="0"/>
              <a:pPr algn="r" eaLnBrk="1" hangingPunct="1">
                <a:defRPr/>
              </a:pPr>
              <a:t>‹#›</a:t>
            </a:fld>
            <a:endParaRPr lang="en-US" altLang="zh-CN" sz="1000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F80B277-782E-4E00-866B-AF26F8F7AD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6093296"/>
            <a:ext cx="1625600" cy="575792"/>
          </a:xfrm>
          <a:prstGeom prst="rect">
            <a:avLst/>
          </a:prstGeom>
          <a:solidFill>
            <a:srgbClr val="213263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/>
            </a:pPr>
            <a:endParaRPr lang="zh-CN" altLang="en-US" sz="3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BEA2A4-FF85-4577-9E9E-BFEEF3A3C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87"/>
          <a:stretch/>
        </p:blipFill>
        <p:spPr>
          <a:xfrm>
            <a:off x="54708" y="-3814"/>
            <a:ext cx="2872117" cy="4380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213AC6-9F91-4888-802B-30EC8F8F4508}"/>
              </a:ext>
            </a:extLst>
          </p:cNvPr>
          <p:cNvSpPr txBox="1"/>
          <p:nvPr userDrawn="1"/>
        </p:nvSpPr>
        <p:spPr>
          <a:xfrm>
            <a:off x="3495509" y="-27384"/>
            <a:ext cx="740102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《</a:t>
            </a:r>
            <a:r>
              <a:rPr lang="zh-CN" altLang="en-US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卫星导航定位技术应用</a:t>
            </a: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》</a:t>
            </a:r>
            <a:endParaRPr lang="zh-CN" altLang="en-US" sz="2400" spc="300" baseline="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4281"/>
            <a:ext cx="10515600" cy="8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FCFE28-EFEB-43DE-9B23-A18530B92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87"/>
          <a:stretch/>
        </p:blipFill>
        <p:spPr>
          <a:xfrm>
            <a:off x="54708" y="-3814"/>
            <a:ext cx="2872117" cy="4380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CAD8D1-CD89-4C9E-B23F-7A39A646814E}"/>
              </a:ext>
            </a:extLst>
          </p:cNvPr>
          <p:cNvSpPr txBox="1"/>
          <p:nvPr userDrawn="1"/>
        </p:nvSpPr>
        <p:spPr>
          <a:xfrm>
            <a:off x="3495509" y="-27384"/>
            <a:ext cx="740102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《</a:t>
            </a:r>
            <a:r>
              <a:rPr lang="zh-CN" altLang="en-US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卫星导航定位技术应用</a:t>
            </a: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》</a:t>
            </a:r>
            <a:endParaRPr lang="zh-CN" altLang="en-US" sz="2400" spc="300" baseline="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A0A86C-5D0A-4603-B988-BBEF7CF11DD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68" y="-99392"/>
            <a:ext cx="1532431" cy="12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s.igs.org/pub/data/format/rinex_4.00.pdf" TargetMode="External"/><Relationship Id="rId13" Type="http://schemas.openxmlformats.org/officeDocument/2006/relationships/diagramColors" Target="../diagrams/colors2.xml"/><Relationship Id="rId3" Type="http://schemas.openxmlformats.org/officeDocument/2006/relationships/hyperlink" Target="ftp://ftp.unibe.ch/aiub/rinex/rinex211.txt" TargetMode="External"/><Relationship Id="rId7" Type="http://schemas.openxmlformats.org/officeDocument/2006/relationships/hyperlink" Target="http://igscb.jpl.nasa.gov/igscb/data/format/rinex303.pdf" TargetMode="Externa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gscb.jpl.nasa.gov/igscb/data/format/rinex302.pdf" TargetMode="External"/><Relationship Id="rId11" Type="http://schemas.openxmlformats.org/officeDocument/2006/relationships/diagramLayout" Target="../diagrams/layout2.xml"/><Relationship Id="rId5" Type="http://schemas.openxmlformats.org/officeDocument/2006/relationships/hyperlink" Target="http://igscb.jpl.nasa.gov/igscb/data/format/rinex301.pdf" TargetMode="External"/><Relationship Id="rId10" Type="http://schemas.openxmlformats.org/officeDocument/2006/relationships/diagramData" Target="../diagrams/data2.xml"/><Relationship Id="rId4" Type="http://schemas.openxmlformats.org/officeDocument/2006/relationships/hyperlink" Target="http://igscb.jpl.nasa.gov/igscb/data/format/rinex300.pdf" TargetMode="External"/><Relationship Id="rId9" Type="http://schemas.openxmlformats.org/officeDocument/2006/relationships/hyperlink" Target="https://files.igs.org/pub/data/format/rinex_4.01.pdf" TargetMode="External"/><Relationship Id="rId14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43FAA7-3F82-4104-92FE-993127DC71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8450"/>
            <a:ext cx="8458200" cy="889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卫星导航定位常用数据格式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7377591-E2A8-4D24-ACB0-EDC8DD199A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Rinex</a:t>
            </a:r>
            <a:r>
              <a:rPr lang="zh-CN" altLang="en-US" dirty="0">
                <a:ea typeface="宋体" panose="02010600030101010101" pitchFamily="2" charset="-122"/>
              </a:rPr>
              <a:t>文件格式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SP3</a:t>
            </a:r>
            <a:r>
              <a:rPr lang="zh-CN" altLang="en-US" dirty="0">
                <a:ea typeface="宋体" panose="02010600030101010101" pitchFamily="2" charset="-122"/>
              </a:rPr>
              <a:t>精密星历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723E-93E0-4873-87FB-5BBF96D8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92184C2-43FB-492D-859E-42B55A3621D0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2651389" y="1412875"/>
          <a:ext cx="7194022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7972425" imgH="5105400" progId="Paint.Picture">
                  <p:embed/>
                </p:oleObj>
              </mc:Choice>
              <mc:Fallback>
                <p:oleObj r:id="rId4" imgW="7972425" imgH="510540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1389" y="1412875"/>
                        <a:ext cx="7194022" cy="460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18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B74B71A-B4F0-420A-9E35-98A18F039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观测数据文件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31E8691-AA95-4DE4-A328-F929D6BB5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052513"/>
            <a:ext cx="9144000" cy="4114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包含文件头（字头块）和数据块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字头块主要包含：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Rinex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格式版本、数据类型、接收的卫星类型、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Rinex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文件产生的信息、点名与点号、接收机与天线的信息、测站概略坐标、观测起止时间、观测量的类型等。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字头块以“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 OF HEADER”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标志结束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268" name="Picture 0">
            <a:extLst>
              <a:ext uri="{FF2B5EF4-FFF2-40B4-BE49-F238E27FC236}">
                <a16:creationId xmlns:a16="http://schemas.microsoft.com/office/drawing/2014/main" id="{5AC04325-9E9C-43D3-AE02-C4297453F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4221163"/>
            <a:ext cx="6134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99350B7-A1C7-4F6B-8DE1-B8D61C6BB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数据块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62C2DF-A950-4841-B462-2B1F8A030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484313"/>
            <a:ext cx="80010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数据块的数据以每个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观测历元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接收的数据为一个小的单位组织。</a:t>
            </a: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观测历元开始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，后面紧跟标志位、跟踪卫星数、相应卫星编号、接收机钟差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接下来有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（跟踪的卫星数）行数据，每行有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列数据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46A1587-89E2-43AB-B32F-18FF49574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581530"/>
            <a:ext cx="8064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36F18-4664-48A7-AD9E-C7BDA50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RINEX 3.x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48A7F-7F3F-476D-994A-6ECF05DD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文件格式精简为观测文件、导航文件和气象文件三种类型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文件拓展名只包括两种：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en-US" altLang="zh-CN" dirty="0" err="1"/>
              <a:t>rnx</a:t>
            </a:r>
            <a:r>
              <a:rPr lang="zh-CN" altLang="en-US" dirty="0"/>
              <a:t>：表示标准格式的</a:t>
            </a:r>
            <a:r>
              <a:rPr lang="en-US" altLang="zh-CN" dirty="0"/>
              <a:t>RINEX</a:t>
            </a:r>
            <a:r>
              <a:rPr lang="zh-CN" altLang="en-US" dirty="0"/>
              <a:t>文件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en-US" altLang="zh-CN" dirty="0" err="1"/>
              <a:t>crx</a:t>
            </a:r>
            <a:r>
              <a:rPr lang="zh-CN" altLang="en-US" dirty="0"/>
              <a:t>：表示压缩过的</a:t>
            </a:r>
            <a:r>
              <a:rPr lang="en-US" altLang="zh-CN" dirty="0"/>
              <a:t>Compact RINEX</a:t>
            </a:r>
            <a:r>
              <a:rPr lang="zh-CN" altLang="en-US" dirty="0"/>
              <a:t>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439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36F18-4664-48A7-AD9E-C7BDA50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RINEX 3.x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48A7F-7F3F-476D-994A-6ECF05DD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19204"/>
            <a:ext cx="11593288" cy="2209801"/>
          </a:xfrm>
        </p:spPr>
        <p:txBody>
          <a:bodyPr/>
          <a:lstStyle/>
          <a:p>
            <a:r>
              <a:rPr lang="zh-CN" altLang="en-US" dirty="0"/>
              <a:t>命名方式上采用</a:t>
            </a:r>
            <a:r>
              <a:rPr lang="en-US" altLang="zh-CN" dirty="0"/>
              <a:t>&lt;SSSS&gt;&lt;MR&gt;&lt;CCC&gt;_&lt;S&gt;_&lt;YYYYDDDHHMM&gt;_&lt;NNN&gt;_&lt;FRQ&gt;_&lt;TT&gt;.&lt;FMT&gt;.</a:t>
            </a:r>
            <a:r>
              <a:rPr lang="en-US" altLang="zh-CN" dirty="0" err="1"/>
              <a:t>gz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C8A706-7028-439E-BBBC-2866940100DC}"/>
              </a:ext>
            </a:extLst>
          </p:cNvPr>
          <p:cNvSpPr txBox="1"/>
          <p:nvPr/>
        </p:nvSpPr>
        <p:spPr>
          <a:xfrm>
            <a:off x="695400" y="2780928"/>
            <a:ext cx="11233248" cy="3704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1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SSSS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：测站名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MR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：接收机编号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3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CCC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：三位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ISO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国家代码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4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：数据源，数据来源于接收机则为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，来源于数据流则为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5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YYYYDDDHHMM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：年、年积日、时、分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6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NNN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：观测时段长度，例如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01D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为一天。最后一位，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D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表示天、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表示小时，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表示分钟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7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FRQ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：观测时的采样间隔或采样频率，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01S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为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1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秒，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05Z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为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5Hz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r>
              <a:rPr lang="zh-CN" altLang="en-US" sz="1800" b="1" dirty="0">
                <a:solidFill>
                  <a:srgbClr val="FFFF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（导航文件无此项）</a:t>
            </a:r>
            <a:endParaRPr lang="en-US" altLang="zh-CN" sz="1800" b="1" dirty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8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TT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：包含的卫星系统及数据类型，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第一位：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（混合星座）、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GPS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GLONASS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BD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Galileo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J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QZSS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IRNSS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）之一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第二位：数据类型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O(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观测文件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N(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导航文件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M(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气象文件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之一</a:t>
            </a:r>
            <a:endParaRPr lang="en-US" altLang="zh-CN" sz="1800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9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FMT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：拓展名，分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.</a:t>
            </a:r>
            <a:r>
              <a:rPr lang="en-US" altLang="zh-CN" sz="1800" b="1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rnx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.</a:t>
            </a:r>
            <a:r>
              <a:rPr lang="en-US" altLang="zh-CN" sz="1800" b="1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crx</a:t>
            </a:r>
            <a:endParaRPr lang="en-US" altLang="zh-CN" sz="1800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34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7CF8F-2412-4E27-8045-0FE1E0E7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RINEX 3</a:t>
            </a:r>
            <a:r>
              <a:rPr lang="zh-CN" altLang="en-US" dirty="0"/>
              <a:t>文件名称例子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CCFC4-4860-4497-9BC7-4A807F19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598" y="2060828"/>
            <a:ext cx="8001000" cy="553998"/>
          </a:xfrm>
        </p:spPr>
        <p:txBody>
          <a:bodyPr/>
          <a:lstStyle/>
          <a:p>
            <a:r>
              <a:rPr lang="en-US" altLang="zh-CN" b="0" i="0" dirty="0">
                <a:effectLst/>
                <a:latin typeface="Menlo"/>
              </a:rPr>
              <a:t>BJFS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Menlo"/>
              </a:rPr>
              <a:t>00</a:t>
            </a:r>
            <a:r>
              <a:rPr lang="en-US" altLang="zh-CN" b="0" i="0" dirty="0">
                <a:effectLst/>
                <a:latin typeface="Menlo"/>
              </a:rPr>
              <a:t>CHN_S_2017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Menlo"/>
              </a:rPr>
              <a:t>042</a:t>
            </a:r>
            <a:r>
              <a:rPr lang="en-US" altLang="zh-CN" b="0" i="0" dirty="0">
                <a:effectLst/>
                <a:latin typeface="Menlo"/>
              </a:rPr>
              <a:t>0100_15M_01S_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Menlo"/>
              </a:rPr>
              <a:t>GO</a:t>
            </a:r>
            <a:r>
              <a:rPr lang="en-US" altLang="zh-CN" b="0" i="0" dirty="0">
                <a:effectLst/>
                <a:latin typeface="Menlo"/>
              </a:rPr>
              <a:t>.rnx 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0AF902-57E2-442F-A173-21854F936140}"/>
              </a:ext>
            </a:extLst>
          </p:cNvPr>
          <p:cNvSpPr txBox="1"/>
          <p:nvPr/>
        </p:nvSpPr>
        <p:spPr>
          <a:xfrm>
            <a:off x="2012637" y="3680178"/>
            <a:ext cx="8001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ct val="20000"/>
              </a:spcBef>
              <a:buChar char="•"/>
              <a:defRPr b="0" i="0">
                <a:effectLst/>
                <a:latin typeface="Menlo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/>
              <a:t>ALGO</a:t>
            </a:r>
            <a:r>
              <a:rPr lang="en-US" altLang="zh-CN" dirty="0">
                <a:solidFill>
                  <a:srgbClr val="FFFF00"/>
                </a:solidFill>
              </a:rPr>
              <a:t>00</a:t>
            </a:r>
            <a:r>
              <a:rPr lang="en-US" altLang="zh-CN" dirty="0"/>
              <a:t>CAN_R_2017</a:t>
            </a:r>
            <a:r>
              <a:rPr lang="en-US" altLang="zh-CN" dirty="0">
                <a:solidFill>
                  <a:srgbClr val="FFFF00"/>
                </a:solidFill>
              </a:rPr>
              <a:t>042</a:t>
            </a:r>
            <a:r>
              <a:rPr lang="en-US" altLang="zh-CN" dirty="0"/>
              <a:t>0000_01D_</a:t>
            </a:r>
            <a:r>
              <a:rPr lang="en-US" altLang="zh-CN" dirty="0">
                <a:solidFill>
                  <a:srgbClr val="FFFF00"/>
                </a:solidFill>
              </a:rPr>
              <a:t>MN</a:t>
            </a:r>
            <a:r>
              <a:rPr lang="en-US" altLang="zh-CN" dirty="0"/>
              <a:t>.rnx 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9AA114-0F9D-4D60-8C0F-C88789CE501D}"/>
              </a:ext>
            </a:extLst>
          </p:cNvPr>
          <p:cNvSpPr/>
          <p:nvPr/>
        </p:nvSpPr>
        <p:spPr>
          <a:xfrm>
            <a:off x="1540728" y="2871554"/>
            <a:ext cx="1107996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测站名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00C5EC-8C38-43BE-8E74-1D9300F98CBC}"/>
              </a:ext>
            </a:extLst>
          </p:cNvPr>
          <p:cNvSpPr/>
          <p:nvPr/>
        </p:nvSpPr>
        <p:spPr bwMode="auto">
          <a:xfrm>
            <a:off x="2365710" y="2117581"/>
            <a:ext cx="705959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7898B8D-9074-43EB-9622-62BCAD15BBF3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2365705" y="2579246"/>
            <a:ext cx="352980" cy="28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19647EE-5A1B-41C1-8A05-F2846E9E6E99}"/>
              </a:ext>
            </a:extLst>
          </p:cNvPr>
          <p:cNvSpPr/>
          <p:nvPr/>
        </p:nvSpPr>
        <p:spPr bwMode="auto">
          <a:xfrm>
            <a:off x="2393170" y="3784455"/>
            <a:ext cx="894523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1A7472-F878-44AF-8D62-C145038D467E}"/>
              </a:ext>
            </a:extLst>
          </p:cNvPr>
          <p:cNvCxnSpPr>
            <a:stCxn id="13" idx="0"/>
            <a:endCxn id="10" idx="2"/>
          </p:cNvCxnSpPr>
          <p:nvPr/>
        </p:nvCxnSpPr>
        <p:spPr bwMode="auto">
          <a:xfrm flipH="1" flipV="1">
            <a:off x="2094731" y="3333214"/>
            <a:ext cx="745701" cy="45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D86C88A-B252-4FBF-814A-6C1A682C0B55}"/>
              </a:ext>
            </a:extLst>
          </p:cNvPr>
          <p:cNvSpPr txBox="1"/>
          <p:nvPr/>
        </p:nvSpPr>
        <p:spPr>
          <a:xfrm>
            <a:off x="2888369" y="2946994"/>
            <a:ext cx="1415772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接收机号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F833704-F53D-431E-AB53-2616B89D282D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3287693" y="2465445"/>
            <a:ext cx="308567" cy="48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63D7370-DE0D-4B34-AEF9-E91DDF34A006}"/>
              </a:ext>
            </a:extLst>
          </p:cNvPr>
          <p:cNvCxnSpPr>
            <a:cxnSpLocks/>
            <a:endCxn id="18" idx="2"/>
          </p:cNvCxnSpPr>
          <p:nvPr/>
        </p:nvCxnSpPr>
        <p:spPr bwMode="auto">
          <a:xfrm flipV="1">
            <a:off x="3473701" y="3408654"/>
            <a:ext cx="122554" cy="40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8256841-0A43-4561-B7BC-B5D469CD63EB}"/>
              </a:ext>
            </a:extLst>
          </p:cNvPr>
          <p:cNvSpPr txBox="1"/>
          <p:nvPr/>
        </p:nvSpPr>
        <p:spPr>
          <a:xfrm>
            <a:off x="3335154" y="1301399"/>
            <a:ext cx="4645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来自中国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35DA28-3F5B-4EBA-9A48-27A2BE208B79}"/>
              </a:ext>
            </a:extLst>
          </p:cNvPr>
          <p:cNvSpPr/>
          <p:nvPr/>
        </p:nvSpPr>
        <p:spPr bwMode="auto">
          <a:xfrm>
            <a:off x="3499769" y="2070665"/>
            <a:ext cx="705959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D115796-9283-46D7-BBF3-34F142DDE6AD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852744" y="1728666"/>
            <a:ext cx="295230" cy="34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F3C84A3-BD5A-4291-B837-73403955D73F}"/>
              </a:ext>
            </a:extLst>
          </p:cNvPr>
          <p:cNvSpPr txBox="1"/>
          <p:nvPr/>
        </p:nvSpPr>
        <p:spPr>
          <a:xfrm>
            <a:off x="4665564" y="1576815"/>
            <a:ext cx="1832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实时数据流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F4C169-2CA8-4578-A157-83A60F11804A}"/>
              </a:ext>
            </a:extLst>
          </p:cNvPr>
          <p:cNvSpPr txBox="1"/>
          <p:nvPr/>
        </p:nvSpPr>
        <p:spPr>
          <a:xfrm>
            <a:off x="4206580" y="4394739"/>
            <a:ext cx="4748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接收机</a:t>
            </a:r>
            <a:endParaRPr lang="zh-CN" altLang="en-US" sz="2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601BBB1-8922-42B8-A09E-DA441D30EC52}"/>
              </a:ext>
            </a:extLst>
          </p:cNvPr>
          <p:cNvCxnSpPr>
            <a:cxnSpLocks/>
          </p:cNvCxnSpPr>
          <p:nvPr/>
        </p:nvCxnSpPr>
        <p:spPr bwMode="auto">
          <a:xfrm flipV="1">
            <a:off x="4558708" y="1940914"/>
            <a:ext cx="673201" cy="29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014702-CED1-4567-9584-810613C01728}"/>
              </a:ext>
            </a:extLst>
          </p:cNvPr>
          <p:cNvCxnSpPr>
            <a:cxnSpLocks/>
          </p:cNvCxnSpPr>
          <p:nvPr/>
        </p:nvCxnSpPr>
        <p:spPr bwMode="auto">
          <a:xfrm>
            <a:off x="4665564" y="4077077"/>
            <a:ext cx="76446" cy="45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BD6220D-45DE-4136-B1C4-481E41524567}"/>
              </a:ext>
            </a:extLst>
          </p:cNvPr>
          <p:cNvSpPr txBox="1"/>
          <p:nvPr/>
        </p:nvSpPr>
        <p:spPr>
          <a:xfrm>
            <a:off x="2432481" y="4403766"/>
            <a:ext cx="1844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来自加拿大</a:t>
            </a:r>
            <a:endParaRPr lang="zh-CN" altLang="en-US" sz="2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A1C1FB6-769C-441D-BB31-5A50132D8434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955" y="4089078"/>
            <a:ext cx="779404" cy="4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5F07A3D-FE9B-42CF-9672-AC92A12FDB08}"/>
              </a:ext>
            </a:extLst>
          </p:cNvPr>
          <p:cNvSpPr txBox="1"/>
          <p:nvPr/>
        </p:nvSpPr>
        <p:spPr>
          <a:xfrm>
            <a:off x="7324924" y="1194481"/>
            <a:ext cx="2376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采样间隔 </a:t>
            </a:r>
            <a:r>
              <a:rPr lang="en-US" altLang="zh-CN" sz="2400" dirty="0">
                <a:latin typeface="Menlo"/>
              </a:rPr>
              <a:t>1 </a:t>
            </a:r>
            <a:r>
              <a:rPr lang="zh-CN" altLang="en-US" sz="2400" dirty="0">
                <a:latin typeface="Menlo"/>
              </a:rPr>
              <a:t>秒</a:t>
            </a:r>
            <a:endParaRPr lang="zh-CN" altLang="en-US" sz="24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9F49A9E-4A99-4769-AF70-736F30247D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285122" y="1622098"/>
            <a:ext cx="48754" cy="60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3EC022E-4058-4D83-8AF1-1C4733731B41}"/>
              </a:ext>
            </a:extLst>
          </p:cNvPr>
          <p:cNvSpPr txBox="1"/>
          <p:nvPr/>
        </p:nvSpPr>
        <p:spPr>
          <a:xfrm>
            <a:off x="7099232" y="2895332"/>
            <a:ext cx="1107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时长</a:t>
            </a:r>
            <a:endParaRPr lang="zh-CN" altLang="en-US" sz="24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88CCA80-64D5-4AED-A30B-92BEF9A8D221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>
            <a:off x="7464157" y="2674827"/>
            <a:ext cx="189003" cy="22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108345D-A897-4F77-A835-D011B1EA12A7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 flipV="1">
            <a:off x="7558653" y="3356997"/>
            <a:ext cx="94502" cy="54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D1521274-F59D-4C46-9832-08165F4CB7CC}"/>
              </a:ext>
            </a:extLst>
          </p:cNvPr>
          <p:cNvSpPr txBox="1"/>
          <p:nvPr/>
        </p:nvSpPr>
        <p:spPr>
          <a:xfrm>
            <a:off x="8764055" y="1588799"/>
            <a:ext cx="2083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Menlo"/>
              </a:rPr>
              <a:t>GPS </a:t>
            </a:r>
            <a:r>
              <a:rPr lang="zh-CN" altLang="en-US" sz="2400" dirty="0">
                <a:solidFill>
                  <a:srgbClr val="FFFF00"/>
                </a:solidFill>
                <a:latin typeface="Menlo"/>
              </a:rPr>
              <a:t>观测数据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F77C261-6900-43EB-AD80-A1170E8AD8B8}"/>
              </a:ext>
            </a:extLst>
          </p:cNvPr>
          <p:cNvSpPr txBox="1"/>
          <p:nvPr/>
        </p:nvSpPr>
        <p:spPr>
          <a:xfrm>
            <a:off x="7396945" y="4733373"/>
            <a:ext cx="3529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Menlo"/>
              </a:rPr>
              <a:t>多系统混合的导航数据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1D7A0AE-DF8F-477B-8A1F-48C38F22CBE5}"/>
              </a:ext>
            </a:extLst>
          </p:cNvPr>
          <p:cNvCxnSpPr>
            <a:cxnSpLocks/>
          </p:cNvCxnSpPr>
          <p:nvPr/>
        </p:nvCxnSpPr>
        <p:spPr bwMode="auto">
          <a:xfrm flipV="1">
            <a:off x="9117040" y="1953915"/>
            <a:ext cx="433777" cy="25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74630E9-D107-4361-AD05-FEFE45DBBC74}"/>
              </a:ext>
            </a:extLst>
          </p:cNvPr>
          <p:cNvCxnSpPr>
            <a:cxnSpLocks/>
          </p:cNvCxnSpPr>
          <p:nvPr/>
        </p:nvCxnSpPr>
        <p:spPr bwMode="auto">
          <a:xfrm>
            <a:off x="8400256" y="4089078"/>
            <a:ext cx="648072" cy="64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0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RINEX 3 observation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2020/08/24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AA1FA8-B090-4D48-B0EE-5DA1BF2BA7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2503665" y="1366837"/>
            <a:ext cx="7199313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    3.02           OBSERVATION DATA    GPS(GPS)            RINEX VERSION / TYPE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cnvtToRINEX 2.29.0  Michael A Floyd     07-Jan-16 17:28 UTC PGM / RUN BY / DATE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----------------------------------------------------------- COMMENT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TG01                                                        MARKER NAME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GEODETIC                                                    MARKER TYPE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M.Floyd / G.Funning MIT / UC Riverside                      OBSERVER / AGENCY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5049K72210          TRIMBLE NETR9       4.62                REC # / TYPE / VERS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60222738            TRM41249.00     NONE                    ANT # / TYPE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-2698262.9000 -4182116.4000  3976198.2000                  APPROX POSITION XYZ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      -0.0160        0.0000        0.0000                  ANTENNA: DELTA H/E/N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   16 C1C C2W C2X C5X D1C D2W D2X D5X L1C L2W L2X L5X S1C  SYS / # / OBS TYPES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      S2W S2X S5X                                          SYS / # / OBS TYPES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 2015    12    31     0     0    0.0000000     GPS         TIME OF FIRST OBS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 2015    12    31    23    59   30.0000000     GPS         TIME OF LAST OBS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    0                                                      RCV CLOCK OFFS APPL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 L1C 0.00000                                               SYS / PHASE SHIFT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 L2X -0.25000                                              SYS / PHASE SHIFT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 L5X 0.00000                                               SYS / PHASE SHIFT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   17                                                      LEAP SECONDS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   31                                                      # OF SATELLITES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                                                           END OF HEADER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&gt; 2015 12 31 00 00  0.0000000  0  9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G01  23837864.086 7  23837874.082 4  23837874.383 7  23837870.934 5                                                                 125268876.649 7  97612114.300 4  97612120.067 7  93544938.844 5        42.000          24.500          41.600          31.200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5292" y="3029826"/>
            <a:ext cx="382580" cy="2066431"/>
            <a:chOff x="1848556" y="3541889"/>
            <a:chExt cx="382580" cy="2066431"/>
          </a:xfrm>
        </p:grpSpPr>
        <p:sp>
          <p:nvSpPr>
            <p:cNvPr id="2" name="Oval 1"/>
            <p:cNvSpPr/>
            <p:nvPr/>
          </p:nvSpPr>
          <p:spPr>
            <a:xfrm>
              <a:off x="1848556" y="3541889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023872" y="3810000"/>
              <a:ext cx="207264" cy="179832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185874" y="3036896"/>
            <a:ext cx="3278748" cy="2047168"/>
            <a:chOff x="2350912" y="3541889"/>
            <a:chExt cx="3278748" cy="2047168"/>
          </a:xfrm>
        </p:grpSpPr>
        <p:sp>
          <p:nvSpPr>
            <p:cNvPr id="5" name="Oval 4"/>
            <p:cNvSpPr/>
            <p:nvPr/>
          </p:nvSpPr>
          <p:spPr>
            <a:xfrm>
              <a:off x="2350912" y="3541889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03996" y="3746352"/>
              <a:ext cx="3025664" cy="1842705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499829" y="3029826"/>
            <a:ext cx="1339654" cy="2090815"/>
            <a:chOff x="2847622" y="3541889"/>
            <a:chExt cx="1339654" cy="2090815"/>
          </a:xfrm>
        </p:grpSpPr>
        <p:sp>
          <p:nvSpPr>
            <p:cNvPr id="6" name="Oval 5"/>
            <p:cNvSpPr/>
            <p:nvPr/>
          </p:nvSpPr>
          <p:spPr>
            <a:xfrm>
              <a:off x="2847622" y="3541889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064130" y="3795120"/>
              <a:ext cx="1123146" cy="1837584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34367" y="3033664"/>
            <a:ext cx="2342141" cy="2074785"/>
            <a:chOff x="3355622" y="3541889"/>
            <a:chExt cx="2342141" cy="2074785"/>
          </a:xfrm>
        </p:grpSpPr>
        <p:sp>
          <p:nvSpPr>
            <p:cNvPr id="7" name="Oval 6"/>
            <p:cNvSpPr/>
            <p:nvPr/>
          </p:nvSpPr>
          <p:spPr>
            <a:xfrm>
              <a:off x="3355622" y="3541889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7" idx="5"/>
            </p:cNvCxnSpPr>
            <p:nvPr/>
          </p:nvCxnSpPr>
          <p:spPr>
            <a:xfrm>
              <a:off x="3596514" y="3770736"/>
              <a:ext cx="2101249" cy="1845938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7587941" y="3072160"/>
            <a:ext cx="1690172" cy="353793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069159" y="4079795"/>
            <a:ext cx="1550239" cy="11188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System now listed along </a:t>
            </a:r>
            <a:r>
              <a:rPr lang="en-US" sz="1600">
                <a:solidFill>
                  <a:schemeClr val="accent1"/>
                </a:solidFill>
              </a:rPr>
              <a:t>with observation types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9096044" y="3425952"/>
            <a:ext cx="339676" cy="65369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77312" y="4888992"/>
            <a:ext cx="6191846" cy="23164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0720" y="3036897"/>
            <a:ext cx="2720257" cy="2251631"/>
            <a:chOff x="2350912" y="3541889"/>
            <a:chExt cx="2720257" cy="2251631"/>
          </a:xfrm>
        </p:grpSpPr>
        <p:sp>
          <p:nvSpPr>
            <p:cNvPr id="37" name="Oval 36"/>
            <p:cNvSpPr/>
            <p:nvPr/>
          </p:nvSpPr>
          <p:spPr>
            <a:xfrm>
              <a:off x="2350912" y="3541889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5"/>
            </p:cNvCxnSpPr>
            <p:nvPr/>
          </p:nvCxnSpPr>
          <p:spPr>
            <a:xfrm>
              <a:off x="2591804" y="3770736"/>
              <a:ext cx="2479365" cy="2022784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2528048" y="5071873"/>
            <a:ext cx="349264" cy="2044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4129" y="5987018"/>
            <a:ext cx="1236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Observation codes more complicated than RINEX 2 (see Tables 4–10 of current RINEX 3(.04) document)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387479" y="3030800"/>
            <a:ext cx="3092934" cy="2429666"/>
            <a:chOff x="-276920" y="3383393"/>
            <a:chExt cx="3092934" cy="2429666"/>
          </a:xfrm>
        </p:grpSpPr>
        <p:sp>
          <p:nvSpPr>
            <p:cNvPr id="47" name="Oval 46"/>
            <p:cNvSpPr/>
            <p:nvPr/>
          </p:nvSpPr>
          <p:spPr>
            <a:xfrm>
              <a:off x="2533792" y="3383393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-276920" y="3612240"/>
              <a:ext cx="2839850" cy="2200819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12193" y="3036896"/>
            <a:ext cx="2003501" cy="2416500"/>
            <a:chOff x="812513" y="3383393"/>
            <a:chExt cx="2003501" cy="2416500"/>
          </a:xfrm>
        </p:grpSpPr>
        <p:sp>
          <p:nvSpPr>
            <p:cNvPr id="52" name="Oval 51"/>
            <p:cNvSpPr/>
            <p:nvPr/>
          </p:nvSpPr>
          <p:spPr>
            <a:xfrm>
              <a:off x="2533792" y="3383393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812513" y="3612240"/>
              <a:ext cx="1774801" cy="2187653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141985" y="2767584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2368" y="2760514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L2C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41" grpId="0" animBg="1"/>
      <p:bldP spid="54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09D99-29F9-4C98-82E5-6EADC0B6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SYS / # / OBS TYPES </a:t>
            </a:r>
            <a:r>
              <a:rPr lang="zh-CN" altLang="en-US" dirty="0"/>
              <a:t>卫星系统与数据类型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11119-FC3B-45F4-8CFF-65BBA7478714}"/>
              </a:ext>
            </a:extLst>
          </p:cNvPr>
          <p:cNvSpPr txBox="1"/>
          <p:nvPr/>
        </p:nvSpPr>
        <p:spPr>
          <a:xfrm>
            <a:off x="196661" y="1556792"/>
            <a:ext cx="12000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18 C1C L1C D1C S1C C1W S1W C2W L2W D2W S2W C2L L2L D2L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 / # / OBS TYPES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S2L C5Q L5Q D5Q S5Q                                 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 / # / OBS TYPES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70A11-D12E-4E0C-BFE5-C14B49D0488E}"/>
              </a:ext>
            </a:extLst>
          </p:cNvPr>
          <p:cNvSpPr txBox="1"/>
          <p:nvPr/>
        </p:nvSpPr>
        <p:spPr>
          <a:xfrm>
            <a:off x="51553" y="2800197"/>
            <a:ext cx="3472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首字母是系统缩写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3B9BFE-01FD-4277-9CD9-59BB58303658}"/>
              </a:ext>
            </a:extLst>
          </p:cNvPr>
          <p:cNvGrpSpPr/>
          <p:nvPr/>
        </p:nvGrpSpPr>
        <p:grpSpPr>
          <a:xfrm>
            <a:off x="249075" y="1628800"/>
            <a:ext cx="256565" cy="1189876"/>
            <a:chOff x="249075" y="1628800"/>
            <a:chExt cx="256565" cy="1189876"/>
          </a:xfrm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EA61F664-66C2-4152-BFB0-7CE61B597D94}"/>
                </a:ext>
              </a:extLst>
            </p:cNvPr>
            <p:cNvSpPr/>
            <p:nvPr/>
          </p:nvSpPr>
          <p:spPr>
            <a:xfrm>
              <a:off x="249075" y="1628800"/>
              <a:ext cx="256565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3">
              <a:extLst>
                <a:ext uri="{FF2B5EF4-FFF2-40B4-BE49-F238E27FC236}">
                  <a16:creationId xmlns:a16="http://schemas.microsoft.com/office/drawing/2014/main" id="{F41E04C3-AFFF-4B21-A9B4-BC6A6F7E9382}"/>
                </a:ext>
              </a:extLst>
            </p:cNvPr>
            <p:cNvCxnSpPr>
              <a:cxnSpLocks/>
            </p:cNvCxnSpPr>
            <p:nvPr/>
          </p:nvCxnSpPr>
          <p:spPr>
            <a:xfrm>
              <a:off x="408453" y="1896911"/>
              <a:ext cx="82665" cy="921765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9BB0F11-9C06-45C3-96AE-C04B444BC256}"/>
              </a:ext>
            </a:extLst>
          </p:cNvPr>
          <p:cNvGrpSpPr/>
          <p:nvPr/>
        </p:nvGrpSpPr>
        <p:grpSpPr>
          <a:xfrm>
            <a:off x="665018" y="1628800"/>
            <a:ext cx="524988" cy="973466"/>
            <a:chOff x="665018" y="1628800"/>
            <a:chExt cx="524988" cy="973466"/>
          </a:xfrm>
        </p:grpSpPr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2FC51D35-F695-4B4A-8B1F-1BA874E6B6CE}"/>
                </a:ext>
              </a:extLst>
            </p:cNvPr>
            <p:cNvSpPr/>
            <p:nvPr/>
          </p:nvSpPr>
          <p:spPr>
            <a:xfrm>
              <a:off x="665018" y="1628800"/>
              <a:ext cx="256565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3">
              <a:extLst>
                <a:ext uri="{FF2B5EF4-FFF2-40B4-BE49-F238E27FC236}">
                  <a16:creationId xmlns:a16="http://schemas.microsoft.com/office/drawing/2014/main" id="{99D2E51C-99EC-4310-ACFB-0F56A9D90B44}"/>
                </a:ext>
              </a:extLst>
            </p:cNvPr>
            <p:cNvCxnSpPr>
              <a:cxnSpLocks/>
            </p:cNvCxnSpPr>
            <p:nvPr/>
          </p:nvCxnSpPr>
          <p:spPr>
            <a:xfrm>
              <a:off x="824396" y="1896911"/>
              <a:ext cx="365610" cy="705355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7D6A259-FAA3-4D84-9A57-AB5C62BD6BE7}"/>
              </a:ext>
            </a:extLst>
          </p:cNvPr>
          <p:cNvSpPr txBox="1"/>
          <p:nvPr/>
        </p:nvSpPr>
        <p:spPr>
          <a:xfrm>
            <a:off x="1190007" y="2402211"/>
            <a:ext cx="2233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数据类型数量</a:t>
            </a:r>
            <a:r>
              <a:rPr lang="en-US" altLang="zh-CN" sz="2000" dirty="0"/>
              <a:t>18</a:t>
            </a:r>
            <a:endParaRPr lang="zh-CN" altLang="en-US" sz="20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A121425-08B4-4361-BC61-627A803E3BA0}"/>
              </a:ext>
            </a:extLst>
          </p:cNvPr>
          <p:cNvGrpSpPr/>
          <p:nvPr/>
        </p:nvGrpSpPr>
        <p:grpSpPr>
          <a:xfrm>
            <a:off x="6536125" y="1583667"/>
            <a:ext cx="1648107" cy="1018599"/>
            <a:chOff x="6536125" y="1583667"/>
            <a:chExt cx="1648107" cy="1018599"/>
          </a:xfrm>
        </p:grpSpPr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0FBD35A2-9B4E-45CE-9AD1-C0CC18621B09}"/>
                </a:ext>
              </a:extLst>
            </p:cNvPr>
            <p:cNvSpPr/>
            <p:nvPr/>
          </p:nvSpPr>
          <p:spPr>
            <a:xfrm>
              <a:off x="6536125" y="1583667"/>
              <a:ext cx="536846" cy="32669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3">
              <a:extLst>
                <a:ext uri="{FF2B5EF4-FFF2-40B4-BE49-F238E27FC236}">
                  <a16:creationId xmlns:a16="http://schemas.microsoft.com/office/drawing/2014/main" id="{52B74841-107A-4832-90E0-45CB6686B39B}"/>
                </a:ext>
              </a:extLst>
            </p:cNvPr>
            <p:cNvCxnSpPr>
              <a:cxnSpLocks/>
            </p:cNvCxnSpPr>
            <p:nvPr/>
          </p:nvCxnSpPr>
          <p:spPr>
            <a:xfrm>
              <a:off x="6831442" y="1877769"/>
              <a:ext cx="1352790" cy="724497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00496D7-312B-4F35-A949-298F584200FF}"/>
              </a:ext>
            </a:extLst>
          </p:cNvPr>
          <p:cNvSpPr txBox="1"/>
          <p:nvPr/>
        </p:nvSpPr>
        <p:spPr>
          <a:xfrm>
            <a:off x="6356920" y="2572610"/>
            <a:ext cx="53995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三个字母</a:t>
            </a:r>
            <a:r>
              <a:rPr lang="en-US" altLang="zh-CN" dirty="0">
                <a:solidFill>
                  <a:srgbClr val="FFFF00"/>
                </a:solidFill>
              </a:rPr>
              <a:t>tba</a:t>
            </a:r>
            <a:r>
              <a:rPr lang="zh-CN" altLang="en-US" dirty="0"/>
              <a:t>组成的数据类型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1CF85C-C55F-4AB9-80BF-71FE93B29351}"/>
              </a:ext>
            </a:extLst>
          </p:cNvPr>
          <p:cNvSpPr txBox="1"/>
          <p:nvPr/>
        </p:nvSpPr>
        <p:spPr>
          <a:xfrm>
            <a:off x="5302388" y="3500560"/>
            <a:ext cx="210906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t</a:t>
            </a:r>
            <a:r>
              <a:rPr lang="zh-CN" altLang="en-US" sz="2400" dirty="0"/>
              <a:t>观测值类型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DD788D-7F7B-4D0C-AF9B-2231E6301A9D}"/>
              </a:ext>
            </a:extLst>
          </p:cNvPr>
          <p:cNvSpPr txBox="1"/>
          <p:nvPr/>
        </p:nvSpPr>
        <p:spPr>
          <a:xfrm>
            <a:off x="6651499" y="4074729"/>
            <a:ext cx="3065466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r>
              <a:rPr lang="en-US" altLang="zh-CN" dirty="0"/>
              <a:t>b</a:t>
            </a:r>
            <a:r>
              <a:rPr lang="zh-CN" altLang="en-US" dirty="0"/>
              <a:t>数字表示的波段号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2E1F52-ADE7-4174-BEC8-28126783D8B8}"/>
              </a:ext>
            </a:extLst>
          </p:cNvPr>
          <p:cNvSpPr txBox="1"/>
          <p:nvPr/>
        </p:nvSpPr>
        <p:spPr>
          <a:xfrm>
            <a:off x="9056677" y="3500559"/>
            <a:ext cx="2391324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r>
              <a:rPr lang="en-US" altLang="zh-CN" dirty="0"/>
              <a:t>a</a:t>
            </a:r>
            <a:r>
              <a:rPr lang="zh-CN" altLang="en-US" dirty="0"/>
              <a:t>观测值的属性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6452F67-0F64-4456-BA08-0FB6067D1397}"/>
              </a:ext>
            </a:extLst>
          </p:cNvPr>
          <p:cNvCxnSpPr>
            <a:cxnSpLocks/>
            <a:endCxn id="31" idx="3"/>
          </p:cNvCxnSpPr>
          <p:nvPr/>
        </p:nvCxnSpPr>
        <p:spPr bwMode="auto">
          <a:xfrm flipH="1">
            <a:off x="7411451" y="3000252"/>
            <a:ext cx="628766" cy="73114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0B2095A-2088-4C1A-8C07-9DB186C7B712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>
            <a:off x="8184232" y="2998390"/>
            <a:ext cx="0" cy="10763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D5E16B-796A-460A-B7F5-15271E27BEAE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8510217" y="2998390"/>
            <a:ext cx="546460" cy="7330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9FF3F217-BC2A-458F-8A89-F1B78CF5B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31218"/>
              </p:ext>
            </p:extLst>
          </p:nvPr>
        </p:nvGraphicFramePr>
        <p:xfrm>
          <a:off x="196661" y="3294265"/>
          <a:ext cx="2714403" cy="25981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80123">
                  <a:extLst>
                    <a:ext uri="{9D8B030D-6E8A-4147-A177-3AD203B41FA5}">
                      <a16:colId xmlns:a16="http://schemas.microsoft.com/office/drawing/2014/main" val="472153901"/>
                    </a:ext>
                  </a:extLst>
                </a:gridCol>
                <a:gridCol w="2234280">
                  <a:extLst>
                    <a:ext uri="{9D8B030D-6E8A-4147-A177-3AD203B41FA5}">
                      <a16:colId xmlns:a16="http://schemas.microsoft.com/office/drawing/2014/main" val="660717198"/>
                    </a:ext>
                  </a:extLst>
                </a:gridCol>
              </a:tblGrid>
              <a:tr h="14755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446796"/>
                  </a:ext>
                </a:extLst>
              </a:tr>
              <a:tr h="157908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lang="en-US" sz="2000" spc="-2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780982"/>
                  </a:ext>
                </a:extLst>
              </a:tr>
              <a:tr h="331419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GLONASS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805973"/>
                  </a:ext>
                </a:extLst>
              </a:tr>
              <a:tr h="331419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SBAS</a:t>
                      </a:r>
                      <a:r>
                        <a:rPr lang="en-US" sz="2000" spc="-3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payload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669485"/>
                  </a:ext>
                </a:extLst>
              </a:tr>
              <a:tr h="331419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Galileo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431957"/>
                  </a:ext>
                </a:extLst>
              </a:tr>
              <a:tr h="331419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BeiDou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58487"/>
                  </a:ext>
                </a:extLst>
              </a:tr>
              <a:tr h="331419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QZSS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359066"/>
                  </a:ext>
                </a:extLst>
              </a:tr>
              <a:tr h="331419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IRNSS/</a:t>
                      </a:r>
                      <a:r>
                        <a:rPr lang="en-US" sz="2000" spc="-1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NavIC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92803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90EB8CEB-9D5E-4AF5-BFC2-D442316A2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42113"/>
              </p:ext>
            </p:extLst>
          </p:nvPr>
        </p:nvGraphicFramePr>
        <p:xfrm>
          <a:off x="3454552" y="4556815"/>
          <a:ext cx="2421160" cy="186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1160">
                  <a:extLst>
                    <a:ext uri="{9D8B030D-6E8A-4147-A177-3AD203B41FA5}">
                      <a16:colId xmlns:a16="http://schemas.microsoft.com/office/drawing/2014/main" val="313237699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5270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1200" spc="-25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 = pseudo- range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24265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5270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1200" spc="-25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 = carrier phase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4929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5270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1200" spc="-25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 = doppler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65467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5270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1200" spc="-25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 = signal strength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6948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52705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 b="1" kern="1200" spc="-25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 = channel number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298140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B13013-B877-4208-B292-7B465CAC9BFC}"/>
              </a:ext>
            </a:extLst>
          </p:cNvPr>
          <p:cNvCxnSpPr>
            <a:cxnSpLocks/>
            <a:stCxn id="31" idx="1"/>
          </p:cNvCxnSpPr>
          <p:nvPr/>
        </p:nvCxnSpPr>
        <p:spPr bwMode="auto">
          <a:xfrm flipH="1">
            <a:off x="4872316" y="3731393"/>
            <a:ext cx="430072" cy="81445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F25A831-F580-4B91-B644-143BF4EF7407}"/>
              </a:ext>
            </a:extLst>
          </p:cNvPr>
          <p:cNvSpPr txBox="1"/>
          <p:nvPr/>
        </p:nvSpPr>
        <p:spPr>
          <a:xfrm>
            <a:off x="7071374" y="4722094"/>
            <a:ext cx="2233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1, 2,...,9</a:t>
            </a:r>
            <a:endParaRPr lang="zh-CN" altLang="en-US" sz="20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4875CBC-2273-496E-8EF2-A0CA983FA35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 bwMode="auto">
          <a:xfrm>
            <a:off x="8184232" y="4536394"/>
            <a:ext cx="3844" cy="1857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F28BF71-5B85-452F-8E49-90B6595F2A15}"/>
              </a:ext>
            </a:extLst>
          </p:cNvPr>
          <p:cNvSpPr txBox="1"/>
          <p:nvPr/>
        </p:nvSpPr>
        <p:spPr>
          <a:xfrm>
            <a:off x="8688288" y="5330463"/>
            <a:ext cx="31683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mode or channel, e.g., I, Q, C, P, etc.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E9CF410-E224-426A-BF92-6CC9C0D08272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 bwMode="auto">
          <a:xfrm>
            <a:off x="10252339" y="3962224"/>
            <a:ext cx="20125" cy="13682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C32F89-57BF-4803-B9AC-1E33CEFD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843"/>
              </p:ext>
            </p:extLst>
          </p:nvPr>
        </p:nvGraphicFramePr>
        <p:xfrm>
          <a:off x="6714196" y="5122204"/>
          <a:ext cx="1974092" cy="169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046">
                  <a:extLst>
                    <a:ext uri="{9D8B030D-6E8A-4147-A177-3AD203B41FA5}">
                      <a16:colId xmlns:a16="http://schemas.microsoft.com/office/drawing/2014/main" val="3559009134"/>
                    </a:ext>
                  </a:extLst>
                </a:gridCol>
                <a:gridCol w="987046">
                  <a:extLst>
                    <a:ext uri="{9D8B030D-6E8A-4147-A177-3AD203B41FA5}">
                      <a16:colId xmlns:a16="http://schemas.microsoft.com/office/drawing/2014/main" val="33542107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266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15786</a:t>
                      </a:r>
                      <a:endParaRPr lang="en-US" altLang="zh-CN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73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14263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512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215786</a:t>
                      </a:r>
                      <a:endParaRPr lang="en-US" altLang="zh-CN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83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SBAS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703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QZSS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1256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94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90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DF74-50DC-4C1F-805E-0D600ED6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03D65-D7C8-4E6B-BBF9-E8DD537FB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90CCC1-5199-4D28-9268-076D3C07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19" y="1017923"/>
            <a:ext cx="12192000" cy="584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2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7C94DE8-1250-47D1-A6C6-07462B21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Rinex</a:t>
            </a:r>
            <a:r>
              <a:rPr lang="zh-CN" altLang="en-US">
                <a:ea typeface="宋体" panose="02010600030101010101" pitchFamily="2" charset="-122"/>
              </a:rPr>
              <a:t>文件说明下载链接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DA5B0-C182-4A24-9887-35FFCE11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219204"/>
            <a:ext cx="4318248" cy="5433868"/>
          </a:xfrm>
        </p:spPr>
        <p:txBody>
          <a:bodyPr/>
          <a:lstStyle/>
          <a:p>
            <a:pPr marL="358775">
              <a:spcBef>
                <a:spcPts val="1700"/>
              </a:spcBef>
            </a:pPr>
            <a:r>
              <a:rPr lang="en-US" altLang="zh-CN" sz="2400" u="sng" dirty="0">
                <a:ea typeface="宋体" panose="02010600030101010101" pitchFamily="2" charset="-122"/>
                <a:hlinkClick r:id="rId3"/>
              </a:rPr>
              <a:t>Version 2.0</a:t>
            </a:r>
          </a:p>
          <a:p>
            <a:pPr marL="358775">
              <a:spcBef>
                <a:spcPts val="1700"/>
              </a:spcBef>
            </a:pPr>
            <a:r>
              <a:rPr lang="en-US" altLang="zh-CN" sz="2400" u="sng" dirty="0">
                <a:ea typeface="宋体" panose="02010600030101010101" pitchFamily="2" charset="-122"/>
                <a:hlinkClick r:id="rId3"/>
              </a:rPr>
              <a:t>Version 2.11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  <a:hlinkClick r:id="rId4"/>
              </a:rPr>
              <a:t>Version 3.0</a:t>
            </a:r>
            <a:r>
              <a:rPr lang="en-US" altLang="zh-CN" sz="2400" dirty="0">
                <a:ea typeface="宋体" panose="02010600030101010101" pitchFamily="2" charset="-122"/>
              </a:rPr>
              <a:t> </a:t>
            </a: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  <a:hlinkClick r:id="rId5"/>
              </a:rPr>
              <a:t>Version 3.01</a:t>
            </a:r>
            <a:r>
              <a:rPr lang="en-US" altLang="zh-CN" sz="2400" dirty="0">
                <a:ea typeface="宋体" panose="02010600030101010101" pitchFamily="2" charset="-122"/>
              </a:rPr>
              <a:t> </a:t>
            </a: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  <a:hlinkClick r:id="rId6"/>
              </a:rPr>
              <a:t>Version 3.02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  <a:hlinkClick r:id="rId7"/>
              </a:rPr>
              <a:t>Version 3.03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Version 3.04</a:t>
            </a: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Version 3.05</a:t>
            </a: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  <a:hlinkClick r:id="rId8"/>
              </a:rPr>
              <a:t>Version 4.00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hlinkClick r:id="rId9"/>
              </a:rPr>
              <a:t>Version 4.01</a:t>
            </a:r>
            <a:endParaRPr lang="zh-CN" altLang="en-US" sz="2400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CE60B6E-43EB-42D5-A524-59E12B250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898054"/>
              </p:ext>
            </p:extLst>
          </p:nvPr>
        </p:nvGraphicFramePr>
        <p:xfrm>
          <a:off x="4223792" y="1163484"/>
          <a:ext cx="7416824" cy="56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7DCED4F-BAA6-493B-BF22-9745EFE1C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GPS</a:t>
            </a:r>
            <a:r>
              <a:rPr lang="zh-CN" altLang="en-US" dirty="0">
                <a:ea typeface="宋体" panose="02010600030101010101" pitchFamily="2" charset="-122"/>
              </a:rPr>
              <a:t>卫星星历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1CBEE8-B0BD-4600-A165-C14566485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广播星历－－预报星历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GPS</a:t>
            </a:r>
            <a:r>
              <a:rPr lang="zh-CN" altLang="en-US" sz="2400" dirty="0">
                <a:ea typeface="宋体" panose="02010600030101010101" pitchFamily="2" charset="-122"/>
              </a:rPr>
              <a:t>接收机接收到的导航电文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相对参考历元的外推星历，精度约为</a:t>
            </a:r>
            <a:r>
              <a:rPr lang="en-US" altLang="zh-CN" sz="2400" dirty="0">
                <a:ea typeface="宋体" panose="02010600030101010101" pitchFamily="2" charset="-122"/>
              </a:rPr>
              <a:t>20m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坐标系统：</a:t>
            </a:r>
            <a:r>
              <a:rPr lang="en-US" altLang="zh-CN" sz="2400" dirty="0">
                <a:ea typeface="宋体" panose="02010600030101010101" pitchFamily="2" charset="-122"/>
              </a:rPr>
              <a:t>WGS84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后处理星历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由地面跟踪站的观测资料计算得到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精度分米－米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可从</a:t>
            </a:r>
            <a:r>
              <a:rPr lang="en-US" altLang="zh-CN" sz="2400" dirty="0">
                <a:ea typeface="宋体" panose="02010600030101010101" pitchFamily="2" charset="-122"/>
              </a:rPr>
              <a:t>IGS</a:t>
            </a:r>
            <a:r>
              <a:rPr lang="zh-CN" altLang="en-US" sz="2400" dirty="0">
                <a:ea typeface="宋体" panose="02010600030101010101" pitchFamily="2" charset="-122"/>
              </a:rPr>
              <a:t>网站上下载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http://igscb.jpl.nasa.gov/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坐标系统：</a:t>
            </a:r>
            <a:r>
              <a:rPr lang="en-US" altLang="zh-CN" sz="2400" dirty="0">
                <a:ea typeface="宋体" panose="02010600030101010101" pitchFamily="2" charset="-122"/>
              </a:rPr>
              <a:t>ITRF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43FAA7-3F82-4104-92FE-993127DC71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8450"/>
            <a:ext cx="7772400" cy="889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</a:t>
            </a:r>
            <a:r>
              <a:rPr lang="zh-CN" altLang="en-US">
                <a:ea typeface="宋体" panose="02010600030101010101" pitchFamily="2" charset="-122"/>
              </a:rPr>
              <a:t>精密星历介绍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C05D9FE-B314-4823-A2E0-22852DB5D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标准产品第三号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C000"/>
                </a:solidFill>
              </a:rPr>
              <a:t>S</a:t>
            </a:r>
            <a:r>
              <a:rPr lang="en-US" altLang="zh-CN" sz="3200" dirty="0"/>
              <a:t>tandard </a:t>
            </a:r>
            <a:r>
              <a:rPr lang="en-US" altLang="zh-CN" sz="3200" dirty="0">
                <a:solidFill>
                  <a:srgbClr val="FFC000"/>
                </a:solidFill>
              </a:rPr>
              <a:t>P</a:t>
            </a:r>
            <a:r>
              <a:rPr lang="en-US" altLang="zh-CN" sz="3200" dirty="0"/>
              <a:t>roduct #</a:t>
            </a:r>
            <a:r>
              <a:rPr lang="en-US" altLang="zh-CN" sz="3200" dirty="0">
                <a:solidFill>
                  <a:srgbClr val="FFC000"/>
                </a:solidFill>
              </a:rPr>
              <a:t>3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A1CE4D-5FCE-44F9-B439-B4EC3D859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40" b="95028" l="6364" r="93182">
                        <a14:foregroundMark x1="26364" y1="75691" x2="35455" y2="90608"/>
                        <a14:foregroundMark x1="88182" y1="69613" x2="93182" y2="82873"/>
                        <a14:foregroundMark x1="73636" y1="11602" x2="79091" y2="14365"/>
                        <a14:foregroundMark x1="13636" y1="79558" x2="6818" y2="83978"/>
                        <a14:foregroundMark x1="35000" y1="95028" x2="35000" y2="95028"/>
                        <a14:foregroundMark x1="64545" y1="81768" x2="64545" y2="81768"/>
                        <a14:foregroundMark x1="75909" y1="8840" x2="75909" y2="88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5720" y="4678122"/>
            <a:ext cx="209579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3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0961C-0DFC-49CD-8D90-EDF4A5D2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精密星历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9EC83-8538-4ADF-9DD3-AF458D8C5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340768"/>
            <a:ext cx="11377264" cy="54006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u"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sym typeface="+mn-ea"/>
              </a:rPr>
              <a:t>精密星历</a:t>
            </a:r>
            <a:r>
              <a:rPr lang="zh-CN" altLang="en-US" sz="2800" dirty="0">
                <a:sym typeface="+mn-ea"/>
              </a:rPr>
              <a:t>是根据卫星跟踪站对卫星的精密观测资料经后处理计算出的，所以也称</a:t>
            </a:r>
            <a:r>
              <a:rPr lang="zh-CN" altLang="en-US" sz="2800" dirty="0">
                <a:solidFill>
                  <a:srgbClr val="FFFF00"/>
                </a:solidFill>
                <a:sym typeface="+mn-ea"/>
              </a:rPr>
              <a:t>后处理星历</a:t>
            </a:r>
            <a:r>
              <a:rPr lang="zh-CN" altLang="en-US" sz="2800" dirty="0">
                <a:sym typeface="+mn-ea"/>
              </a:rPr>
              <a:t>。最为著名的是IGS发布的精密星历。</a:t>
            </a:r>
            <a:endParaRPr lang="zh-CN" altLang="en-US" sz="28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FF00"/>
                </a:solidFill>
                <a:sym typeface="+mn-ea"/>
              </a:rPr>
              <a:t>IGS精密星历</a:t>
            </a:r>
            <a:r>
              <a:rPr lang="zh-CN" altLang="en-US" sz="2800" dirty="0">
                <a:sym typeface="+mn-ea"/>
              </a:rPr>
              <a:t>以SP3格式给出每颗卫星15分钟间隔的</a:t>
            </a:r>
            <a:r>
              <a:rPr lang="zh-CN" altLang="en-US" sz="2800" dirty="0">
                <a:solidFill>
                  <a:srgbClr val="FFFF00"/>
                </a:solidFill>
                <a:sym typeface="+mn-ea"/>
              </a:rPr>
              <a:t>三维坐标和卫星钟差</a:t>
            </a:r>
            <a:r>
              <a:rPr lang="zh-CN" altLang="en-US" sz="2800" dirty="0">
                <a:sym typeface="+mn-ea"/>
              </a:rPr>
              <a:t>，包括表头和数据体，数据体的每一行分别为卫星号，卫星的X、Y、Z坐标（单位为km），卫星钟差（单位为ms），坐标和钟差精度因子。</a:t>
            </a:r>
            <a:r>
              <a:rPr lang="zh-CN" altLang="en-US" sz="2800" dirty="0">
                <a:solidFill>
                  <a:srgbClr val="FFFF00"/>
                </a:solidFill>
                <a:sym typeface="+mn-ea"/>
              </a:rPr>
              <a:t>卫星任意时刻的位置可根据相邻历元的卫星坐标内插得到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800" dirty="0">
              <a:solidFill>
                <a:srgbClr val="FF0000"/>
              </a:solidFill>
              <a:sym typeface="+mn-ea"/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FF00"/>
                </a:solidFill>
                <a:sym typeface="+mn-ea"/>
              </a:rPr>
              <a:t>IGS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原来称为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国际GPS服务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（International GPS Service，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IGS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）是国际大地测量协会IAG于1993年组建的。随着GLONASS等其他全球导航卫星定位系统的组建及投入工作，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国际GPS服务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扩大了工作范围，并更名为国际GNSS服务（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International GNSS Service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），但缩写仍为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IGS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63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CE6124-FCE6-475E-8E1C-2DEEE1D55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</a:t>
            </a:r>
            <a:r>
              <a:rPr lang="zh-CN" altLang="en-US"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B9AC44B-8F81-4176-A72B-D6B5AD77E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7368" y="1246602"/>
            <a:ext cx="10515600" cy="483619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美国国家测量委员会（</a:t>
            </a:r>
            <a:r>
              <a:rPr lang="en-US" altLang="zh-CN" dirty="0">
                <a:ea typeface="宋体" panose="02010600030101010101" pitchFamily="2" charset="-122"/>
              </a:rPr>
              <a:t>NGS—National Geodetic Survey</a:t>
            </a:r>
            <a:r>
              <a:rPr lang="zh-CN" altLang="en-US" dirty="0">
                <a:ea typeface="宋体" panose="02010600030101010101" pitchFamily="2" charset="-122"/>
              </a:rPr>
              <a:t>）提出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用于存储</a:t>
            </a:r>
            <a:r>
              <a:rPr lang="en-US" altLang="zh-CN" dirty="0">
                <a:ea typeface="宋体" panose="02010600030101010101" pitchFamily="2" charset="-122"/>
              </a:rPr>
              <a:t>GNSS</a:t>
            </a:r>
            <a:r>
              <a:rPr lang="zh-CN" altLang="en-US" dirty="0">
                <a:ea typeface="宋体" panose="02010600030101010101" pitchFamily="2" charset="-122"/>
              </a:rPr>
              <a:t>精密轨道数据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格式为文本文件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主要内容：卫星位置、卫星钟、运行速度、钟变化率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历经</a:t>
            </a:r>
            <a:r>
              <a:rPr lang="en-US" altLang="zh-CN" sz="2800" dirty="0">
                <a:ea typeface="宋体" panose="02010600030101010101" pitchFamily="2" charset="-122"/>
              </a:rPr>
              <a:t>SP1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SP2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SP3-a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SP3-b 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SP3-c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4" name="Group 125">
            <a:extLst>
              <a:ext uri="{FF2B5EF4-FFF2-40B4-BE49-F238E27FC236}">
                <a16:creationId xmlns:a16="http://schemas.microsoft.com/office/drawing/2014/main" id="{20F0A270-3967-4C5F-BC34-057ED1F2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70216"/>
              </p:ext>
            </p:extLst>
          </p:nvPr>
        </p:nvGraphicFramePr>
        <p:xfrm>
          <a:off x="3962290" y="3669555"/>
          <a:ext cx="8229710" cy="3195638"/>
        </p:xfrm>
        <a:graphic>
          <a:graphicData uri="http://schemas.openxmlformats.org/drawingml/2006/table">
            <a:tbl>
              <a:tblPr/>
              <a:tblGrid>
                <a:gridCol w="1031313">
                  <a:extLst>
                    <a:ext uri="{9D8B030D-6E8A-4147-A177-3AD203B41FA5}">
                      <a16:colId xmlns:a16="http://schemas.microsoft.com/office/drawing/2014/main" val="883140813"/>
                    </a:ext>
                  </a:extLst>
                </a:gridCol>
                <a:gridCol w="1822477">
                  <a:extLst>
                    <a:ext uri="{9D8B030D-6E8A-4147-A177-3AD203B41FA5}">
                      <a16:colId xmlns:a16="http://schemas.microsoft.com/office/drawing/2014/main" val="70035029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83492838"/>
                    </a:ext>
                  </a:extLst>
                </a:gridCol>
                <a:gridCol w="3647728">
                  <a:extLst>
                    <a:ext uri="{9D8B030D-6E8A-4147-A177-3AD203B41FA5}">
                      <a16:colId xmlns:a16="http://schemas.microsoft.com/office/drawing/2014/main" val="40243196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版本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采纳时间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5623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位置、速度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10224"/>
                  </a:ext>
                </a:extLst>
              </a:tr>
              <a:tr h="3586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位置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783541"/>
                  </a:ext>
                </a:extLst>
              </a:tr>
              <a:tr h="44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SP3-a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Remondi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Remondi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1991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多了钟差改正、轨道精度因子等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7582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SP3-b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为兼容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GLONASS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03680"/>
                  </a:ext>
                </a:extLst>
              </a:tr>
              <a:tr h="2755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SP3-c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Hilla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宽度由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45619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SP3-d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Hilla,2016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最大卫星数由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颗提高到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颗；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2508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DFF8157-1DAD-4BEF-84C9-1D1A06195C32}"/>
              </a:ext>
            </a:extLst>
          </p:cNvPr>
          <p:cNvSpPr txBox="1"/>
          <p:nvPr/>
        </p:nvSpPr>
        <p:spPr>
          <a:xfrm>
            <a:off x="4295801" y="2213445"/>
            <a:ext cx="77768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https://igs.org/formats-and-standards/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580F1-ED7C-4560-A636-652B6585B697}"/>
              </a:ext>
            </a:extLst>
          </p:cNvPr>
          <p:cNvSpPr txBox="1"/>
          <p:nvPr/>
        </p:nvSpPr>
        <p:spPr>
          <a:xfrm>
            <a:off x="773122" y="4465219"/>
            <a:ext cx="29800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卫星轨道/钟差表征精度、兼容性扩展和标准化改进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7E921E4F-A2AC-4AA7-8FA9-F317BE16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</a:t>
            </a:r>
            <a:r>
              <a:rPr lang="zh-CN" altLang="en-US">
                <a:ea typeface="宋体" panose="02010600030101010101" pitchFamily="2" charset="-122"/>
              </a:rPr>
              <a:t>文件命名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A5DB8-32A5-43D8-8B03-6814841B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9601200" cy="526198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规则为：</a:t>
            </a:r>
            <a:r>
              <a:rPr lang="en-US" altLang="zh-CN" dirty="0">
                <a:latin typeface="+mn-ea"/>
              </a:rPr>
              <a:t>ttt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wwww</a:t>
            </a:r>
            <a:r>
              <a:rPr lang="en-US" altLang="zh-CN" dirty="0">
                <a:latin typeface="+mn-ea"/>
              </a:rPr>
              <a:t>d.</a:t>
            </a:r>
            <a:r>
              <a:rPr lang="en-US" altLang="zh-CN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ea"/>
              </a:rPr>
              <a:t>sp3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dirty="0" err="1">
                <a:latin typeface="+mn-ea"/>
              </a:rPr>
              <a:t>ttt</a:t>
            </a:r>
            <a:r>
              <a:rPr lang="zh-CN" altLang="en-US" dirty="0">
                <a:latin typeface="+mn-ea"/>
              </a:rPr>
              <a:t>表示精密星历的类型</a:t>
            </a:r>
            <a:r>
              <a:rPr lang="en-US" altLang="zh-CN" dirty="0">
                <a:latin typeface="+mn-ea"/>
              </a:rPr>
              <a:t>:</a:t>
            </a:r>
          </a:p>
          <a:p>
            <a:pPr marL="1371600" lvl="2" indent="-457200" eaLnBrk="1" hangingPunct="1">
              <a:lnSpc>
                <a:spcPct val="150000"/>
              </a:lnSpc>
              <a:buFontTx/>
              <a:buAutoNum type="circleNumDbPlain"/>
              <a:defRPr/>
            </a:pPr>
            <a:r>
              <a:rPr lang="en-US" altLang="zh-CN" dirty="0">
                <a:latin typeface="+mn-ea"/>
              </a:rPr>
              <a:t>IGS(</a:t>
            </a:r>
            <a:r>
              <a:rPr lang="zh-CN" altLang="en-US" dirty="0">
                <a:latin typeface="+mn-ea"/>
              </a:rPr>
              <a:t>事后精密星历</a:t>
            </a:r>
            <a:r>
              <a:rPr lang="en-US" altLang="zh-CN" dirty="0">
                <a:latin typeface="+mn-ea"/>
              </a:rPr>
              <a:t>)</a:t>
            </a:r>
          </a:p>
          <a:p>
            <a:pPr marL="1371600" lvl="2" indent="-457200" eaLnBrk="1" hangingPunct="1">
              <a:lnSpc>
                <a:spcPct val="150000"/>
              </a:lnSpc>
              <a:buFontTx/>
              <a:buAutoNum type="circleNumDbPlain"/>
              <a:defRPr/>
            </a:pPr>
            <a:r>
              <a:rPr lang="en-US" altLang="zh-CN" dirty="0">
                <a:latin typeface="+mn-ea"/>
              </a:rPr>
              <a:t>IGR(</a:t>
            </a:r>
            <a:r>
              <a:rPr lang="zh-CN" altLang="en-US" dirty="0">
                <a:latin typeface="+mn-ea"/>
              </a:rPr>
              <a:t>快速精密星历</a:t>
            </a:r>
            <a:r>
              <a:rPr lang="en-US" altLang="zh-CN" dirty="0">
                <a:latin typeface="+mn-ea"/>
              </a:rPr>
              <a:t>)</a:t>
            </a:r>
          </a:p>
          <a:p>
            <a:pPr marL="1371600" lvl="2" indent="-457200" eaLnBrk="1" hangingPunct="1">
              <a:lnSpc>
                <a:spcPct val="150000"/>
              </a:lnSpc>
              <a:buFontTx/>
              <a:buAutoNum type="circleNumDbPlain"/>
              <a:defRPr/>
            </a:pPr>
            <a:r>
              <a:rPr lang="en-US" altLang="zh-CN" dirty="0">
                <a:latin typeface="+mn-ea"/>
              </a:rPr>
              <a:t>IGU(</a:t>
            </a:r>
            <a:r>
              <a:rPr lang="zh-CN" altLang="en-US" dirty="0">
                <a:latin typeface="+mn-ea"/>
              </a:rPr>
              <a:t>预报精密星历</a:t>
            </a:r>
            <a:r>
              <a:rPr lang="en-US" altLang="zh-CN" dirty="0">
                <a:latin typeface="+mn-ea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dirty="0" err="1">
                <a:solidFill>
                  <a:srgbClr val="FFFF00"/>
                </a:solidFill>
                <a:latin typeface="+mn-ea"/>
              </a:rPr>
              <a:t>wwww</a:t>
            </a:r>
            <a:r>
              <a:rPr lang="zh-CN" altLang="en-US" dirty="0">
                <a:latin typeface="+mn-ea"/>
              </a:rPr>
              <a:t>表示</a:t>
            </a:r>
            <a:r>
              <a:rPr lang="en-US" altLang="zh-CN" dirty="0">
                <a:latin typeface="+mn-ea"/>
              </a:rPr>
              <a:t>GPS</a:t>
            </a:r>
            <a:r>
              <a:rPr lang="zh-CN" altLang="en-US" dirty="0">
                <a:latin typeface="+mn-ea"/>
              </a:rPr>
              <a:t>周</a:t>
            </a:r>
            <a:endParaRPr lang="en-US" altLang="zh-CN" dirty="0">
              <a:latin typeface="+mn-ea"/>
            </a:endParaRPr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0000 </a:t>
            </a:r>
            <a:r>
              <a:rPr lang="zh-CN" altLang="en-US" dirty="0">
                <a:latin typeface="+mn-ea"/>
              </a:rPr>
              <a:t>周是</a:t>
            </a:r>
            <a:r>
              <a:rPr lang="en-US" altLang="zh-CN" dirty="0">
                <a:latin typeface="+mn-ea"/>
              </a:rPr>
              <a:t>1980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6-12</a:t>
            </a:r>
            <a:r>
              <a:rPr lang="zh-CN" altLang="en-US" dirty="0">
                <a:latin typeface="+mn-ea"/>
              </a:rPr>
              <a:t>日</a:t>
            </a:r>
            <a:r>
              <a:rPr lang="en-US" altLang="zh-CN" dirty="0">
                <a:latin typeface="+mn-ea"/>
              </a:rPr>
              <a:t>, 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+mn-ea"/>
              </a:rPr>
              <a:t>d</a:t>
            </a:r>
            <a:r>
              <a:rPr lang="zh-CN" altLang="en-US" dirty="0">
                <a:latin typeface="+mn-ea"/>
              </a:rPr>
              <a:t>表示星期</a:t>
            </a:r>
            <a:endParaRPr lang="en-US" altLang="zh-CN" dirty="0">
              <a:latin typeface="+mn-ea"/>
            </a:endParaRPr>
          </a:p>
          <a:p>
            <a:pPr marL="1828800" lvl="3" indent="-457200"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表示星期日，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表示星期一至星期六</a:t>
            </a: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EACFB5E8-5534-46DB-8A51-C5289867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8" y="1371600"/>
            <a:ext cx="295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igs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1290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sp3</a:t>
            </a:r>
            <a:endParaRPr lang="zh-CN" altLang="en-US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AED547-7A35-4BE8-ADE8-BD60790DE1FA}"/>
              </a:ext>
            </a:extLst>
          </p:cNvPr>
          <p:cNvSpPr txBox="1"/>
          <p:nvPr/>
        </p:nvSpPr>
        <p:spPr>
          <a:xfrm>
            <a:off x="4583832" y="3873974"/>
            <a:ext cx="2880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Ultra‐Rapid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D21E5E-751E-4CAF-BA20-8A17CE5118B1}"/>
              </a:ext>
            </a:extLst>
          </p:cNvPr>
          <p:cNvSpPr txBox="1"/>
          <p:nvPr/>
        </p:nvSpPr>
        <p:spPr>
          <a:xfrm>
            <a:off x="4583832" y="3335217"/>
            <a:ext cx="2664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Rapid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14F642-93F5-45EE-9A4A-894AFDC98CC0}"/>
              </a:ext>
            </a:extLst>
          </p:cNvPr>
          <p:cNvSpPr txBox="1"/>
          <p:nvPr/>
        </p:nvSpPr>
        <p:spPr>
          <a:xfrm>
            <a:off x="4583832" y="2734904"/>
            <a:ext cx="2651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Final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BD4DE6-E1D0-4F5B-BB82-97DF1EC22498}"/>
              </a:ext>
            </a:extLst>
          </p:cNvPr>
          <p:cNvSpPr txBox="1"/>
          <p:nvPr/>
        </p:nvSpPr>
        <p:spPr>
          <a:xfrm>
            <a:off x="7968208" y="194469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2004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</a:rPr>
              <a:t>10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25C557DF-21EA-4D5E-8FC9-93D79E52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三种精密星历比较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F56DED0-ACC8-4626-BEA9-A0F1D5A071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2950" y="1628780"/>
          <a:ext cx="8426450" cy="4248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333">
                  <a:extLst>
                    <a:ext uri="{9D8B030D-6E8A-4147-A177-3AD203B41FA5}">
                      <a16:colId xmlns:a16="http://schemas.microsoft.com/office/drawing/2014/main" val="2721388048"/>
                    </a:ext>
                  </a:extLst>
                </a:gridCol>
                <a:gridCol w="1393442">
                  <a:extLst>
                    <a:ext uri="{9D8B030D-6E8A-4147-A177-3AD203B41FA5}">
                      <a16:colId xmlns:a16="http://schemas.microsoft.com/office/drawing/2014/main" val="3765391832"/>
                    </a:ext>
                  </a:extLst>
                </a:gridCol>
                <a:gridCol w="1362477">
                  <a:extLst>
                    <a:ext uri="{9D8B030D-6E8A-4147-A177-3AD203B41FA5}">
                      <a16:colId xmlns:a16="http://schemas.microsoft.com/office/drawing/2014/main" val="2323053988"/>
                    </a:ext>
                  </a:extLst>
                </a:gridCol>
                <a:gridCol w="1381828">
                  <a:extLst>
                    <a:ext uri="{9D8B030D-6E8A-4147-A177-3AD203B41FA5}">
                      <a16:colId xmlns:a16="http://schemas.microsoft.com/office/drawing/2014/main" val="3711388451"/>
                    </a:ext>
                  </a:extLst>
                </a:gridCol>
                <a:gridCol w="1904370">
                  <a:extLst>
                    <a:ext uri="{9D8B030D-6E8A-4147-A177-3AD203B41FA5}">
                      <a16:colId xmlns:a16="http://schemas.microsoft.com/office/drawing/2014/main" val="329901353"/>
                    </a:ext>
                  </a:extLst>
                </a:gridCol>
              </a:tblGrid>
              <a:tr h="6068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effectLst/>
                        </a:rPr>
                        <a:t>名称</a:t>
                      </a:r>
                      <a:endParaRPr lang="zh-CN" alt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effectLst/>
                        </a:rPr>
                        <a:t>时延</a:t>
                      </a:r>
                      <a:endParaRPr lang="zh-CN" alt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effectLst/>
                        </a:rPr>
                        <a:t>更新率</a:t>
                      </a:r>
                      <a:endParaRPr lang="zh-CN" alt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effectLst/>
                        </a:rPr>
                        <a:t>采样率</a:t>
                      </a:r>
                      <a:endParaRPr lang="zh-CN" alt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effectLst/>
                        </a:rPr>
                        <a:t>精度</a:t>
                      </a:r>
                      <a:endParaRPr lang="zh-CN" alt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4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60743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事后精密星历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约</a:t>
                      </a:r>
                      <a:r>
                        <a:rPr lang="en-US" altLang="zh-CN" sz="2200" u="none" strike="noStrike" dirty="0">
                          <a:effectLst/>
                        </a:rPr>
                        <a:t>11</a:t>
                      </a:r>
                      <a:r>
                        <a:rPr lang="zh-CN" altLang="en-US" sz="2200" u="none" strike="noStrike" dirty="0">
                          <a:effectLst/>
                        </a:rPr>
                        <a:t>天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每周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15min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&lt;5cm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extLst>
                  <a:ext uri="{0D108BD9-81ED-4DB2-BD59-A6C34878D82A}">
                    <a16:rowId xmlns:a16="http://schemas.microsoft.com/office/drawing/2014/main" val="1580532890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精密卫星钟差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约</a:t>
                      </a:r>
                      <a:r>
                        <a:rPr lang="en-US" altLang="zh-CN" sz="2200" u="none" strike="noStrike" dirty="0">
                          <a:effectLst/>
                        </a:rPr>
                        <a:t>11</a:t>
                      </a:r>
                      <a:r>
                        <a:rPr lang="zh-CN" altLang="en-US" sz="2200" u="none" strike="noStrike" dirty="0">
                          <a:effectLst/>
                        </a:rPr>
                        <a:t>天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每周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15min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0.1～0.2ns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359106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快速精密星历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17h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每天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15min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&lt;5cm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extLst>
                  <a:ext uri="{0D108BD9-81ED-4DB2-BD59-A6C34878D82A}">
                    <a16:rowId xmlns:a16="http://schemas.microsoft.com/office/drawing/2014/main" val="2889229163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快速卫星钟差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17h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15min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0.2～0.3ns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91413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预报精密星历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实时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12h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15min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约</a:t>
                      </a:r>
                      <a:r>
                        <a:rPr lang="en-US" altLang="zh-CN" sz="2200" u="none" strike="noStrike" dirty="0">
                          <a:effectLst/>
                        </a:rPr>
                        <a:t>25</a:t>
                      </a:r>
                      <a:r>
                        <a:rPr lang="en-US" sz="2200" u="none" strike="noStrike" dirty="0">
                          <a:effectLst/>
                        </a:rPr>
                        <a:t>cm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extLst>
                  <a:ext uri="{0D108BD9-81ED-4DB2-BD59-A6C34878D82A}">
                    <a16:rowId xmlns:a16="http://schemas.microsoft.com/office/drawing/2014/main" val="3196467229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预报卫星钟差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实时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12h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15min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249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05FD4B-3511-474B-A723-805F05401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</a:t>
            </a:r>
            <a:r>
              <a:rPr lang="zh-CN" altLang="en-US">
                <a:ea typeface="宋体" panose="02010600030101010101" pitchFamily="2" charset="-122"/>
              </a:rPr>
              <a:t>文件的组成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188A6BB-C373-46AF-A52B-39CDF9C12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56792"/>
            <a:ext cx="3671887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文件头－－</a:t>
            </a:r>
            <a:r>
              <a:rPr lang="en-US" altLang="zh-CN" dirty="0">
                <a:ea typeface="宋体" panose="02010600030101010101" pitchFamily="2" charset="-122"/>
              </a:rPr>
              <a:t>22</a:t>
            </a:r>
            <a:r>
              <a:rPr lang="zh-CN" altLang="en-US" dirty="0">
                <a:ea typeface="宋体" panose="02010600030101010101" pitchFamily="2" charset="-122"/>
              </a:rPr>
              <a:t>行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数据内容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从</a:t>
            </a:r>
            <a:r>
              <a:rPr lang="en-US" altLang="zh-CN" dirty="0">
                <a:ea typeface="宋体" panose="02010600030101010101" pitchFamily="2" charset="-122"/>
              </a:rPr>
              <a:t>23</a:t>
            </a:r>
            <a:r>
              <a:rPr lang="zh-CN" altLang="en-US" dirty="0">
                <a:ea typeface="宋体" panose="02010600030101010101" pitchFamily="2" charset="-122"/>
              </a:rPr>
              <a:t>行开始</a:t>
            </a: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以</a:t>
            </a:r>
            <a:r>
              <a:rPr lang="en-US" altLang="zh-CN" dirty="0">
                <a:ea typeface="宋体" panose="02010600030101010101" pitchFamily="2" charset="-122"/>
              </a:rPr>
              <a:t>EOF</a:t>
            </a:r>
            <a:r>
              <a:rPr lang="zh-CN" altLang="en-US" dirty="0">
                <a:ea typeface="宋体" panose="02010600030101010101" pitchFamily="2" charset="-122"/>
              </a:rPr>
              <a:t>结束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9431769-FDA9-409F-A058-1874433C6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1268760"/>
            <a:ext cx="792915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E131903-1778-4D55-8229-3509FAEAA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908720"/>
            <a:ext cx="609600" cy="5219030"/>
          </a:xfrm>
        </p:spPr>
        <p:txBody>
          <a:bodyPr vert="eaVert"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SP3- a</a:t>
            </a:r>
            <a:r>
              <a:rPr lang="zh-CN" altLang="en-US" dirty="0">
                <a:ea typeface="宋体" panose="02010600030101010101" pitchFamily="2" charset="-122"/>
              </a:rPr>
              <a:t>文件样例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CAA809E6-A3AC-408E-938D-F3F78F3E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43" y="66675"/>
            <a:ext cx="4657725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Rectangle 6">
            <a:extLst>
              <a:ext uri="{FF2B5EF4-FFF2-40B4-BE49-F238E27FC236}">
                <a16:creationId xmlns:a16="http://schemas.microsoft.com/office/drawing/2014/main" id="{02783CDD-D61A-4D97-8C09-91925F9F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8" y="0"/>
            <a:ext cx="4752975" cy="34290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6B058FB0-FDCC-4ED3-96D6-27EEF3AD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789368"/>
            <a:ext cx="433388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0" name="AutoShape 8">
            <a:extLst>
              <a:ext uri="{FF2B5EF4-FFF2-40B4-BE49-F238E27FC236}">
                <a16:creationId xmlns:a16="http://schemas.microsoft.com/office/drawing/2014/main" id="{326D6D14-F1B1-4CE4-9A30-2F2F9E6E27A0}"/>
              </a:ext>
            </a:extLst>
          </p:cNvPr>
          <p:cNvSpPr>
            <a:spLocks noChangeArrowheads="1"/>
          </p:cNvSpPr>
          <p:nvPr/>
        </p:nvSpPr>
        <p:spPr bwMode="auto">
          <a:xfrm rot="-2795403">
            <a:off x="3359155" y="77788"/>
            <a:ext cx="433387" cy="287338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AE181F-23C3-4AC9-ABF1-D39744B12B7F}"/>
              </a:ext>
            </a:extLst>
          </p:cNvPr>
          <p:cNvSpPr txBox="1"/>
          <p:nvPr/>
        </p:nvSpPr>
        <p:spPr>
          <a:xfrm>
            <a:off x="1635606" y="35472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未含速度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1AEF10-5BFF-42DF-ACB5-4886CBD22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041884"/>
            <a:ext cx="609600" cy="5435115"/>
          </a:xfrm>
        </p:spPr>
        <p:txBody>
          <a:bodyPr vert="eaVert"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SP3 - a</a:t>
            </a:r>
            <a:r>
              <a:rPr lang="zh-CN" altLang="en-US" dirty="0">
                <a:ea typeface="宋体" panose="02010600030101010101" pitchFamily="2" charset="-122"/>
              </a:rPr>
              <a:t>文件样例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993A2E86-DDB4-4CFD-9698-0E701486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80968"/>
            <a:ext cx="4686300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5">
            <a:extLst>
              <a:ext uri="{FF2B5EF4-FFF2-40B4-BE49-F238E27FC236}">
                <a16:creationId xmlns:a16="http://schemas.microsoft.com/office/drawing/2014/main" id="{52399529-AAD6-4D7C-80E0-AA26E3A0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8" y="0"/>
            <a:ext cx="4752975" cy="34290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AC94DB8A-106F-441F-961F-4F3B0744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357568"/>
            <a:ext cx="433388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F816BD30-688B-4FC5-96FB-280953F5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860800"/>
            <a:ext cx="433388" cy="287338"/>
          </a:xfrm>
          <a:prstGeom prst="lightningBol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C10512A4-D101-4A58-BBDF-7E7EB095780E}"/>
              </a:ext>
            </a:extLst>
          </p:cNvPr>
          <p:cNvSpPr>
            <a:spLocks noChangeArrowheads="1"/>
          </p:cNvSpPr>
          <p:nvPr/>
        </p:nvSpPr>
        <p:spPr bwMode="auto">
          <a:xfrm rot="-2795403">
            <a:off x="3359155" y="115888"/>
            <a:ext cx="433387" cy="287338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C605D2-9354-4753-8DE8-ECED73EF34F3}"/>
              </a:ext>
            </a:extLst>
          </p:cNvPr>
          <p:cNvSpPr txBox="1"/>
          <p:nvPr/>
        </p:nvSpPr>
        <p:spPr>
          <a:xfrm>
            <a:off x="1652830" y="487887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含有速度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D1C7521-DA87-450C-AE81-9950CD93C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685800" cy="5562600"/>
          </a:xfrm>
        </p:spPr>
        <p:txBody>
          <a:bodyPr vert="eaVert">
            <a:normAutofit fontScale="90000"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SP3-c</a:t>
            </a:r>
            <a:r>
              <a:rPr lang="zh-CN" altLang="en-US">
                <a:ea typeface="宋体" panose="02010600030101010101" pitchFamily="2" charset="-122"/>
              </a:rPr>
              <a:t>文件样例</a:t>
            </a:r>
            <a:r>
              <a:rPr lang="en-US" altLang="zh-CN">
                <a:ea typeface="宋体" panose="02010600030101010101" pitchFamily="2" charset="-122"/>
              </a:rPr>
              <a:t>P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BEA2D21B-6645-4F5C-BF2D-6F1AD2EE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43" y="38100"/>
            <a:ext cx="6257925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ectangle 6">
            <a:extLst>
              <a:ext uri="{FF2B5EF4-FFF2-40B4-BE49-F238E27FC236}">
                <a16:creationId xmlns:a16="http://schemas.microsoft.com/office/drawing/2014/main" id="{507475FF-E697-46B4-93EF-550567541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5" y="0"/>
            <a:ext cx="4752975" cy="34290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DBC7874F-AFE3-46A3-B097-0FE1E6A7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93" y="3789368"/>
            <a:ext cx="433387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86667D1B-428E-406D-9522-89A4EF781A86}"/>
              </a:ext>
            </a:extLst>
          </p:cNvPr>
          <p:cNvSpPr>
            <a:spLocks noChangeArrowheads="1"/>
          </p:cNvSpPr>
          <p:nvPr/>
        </p:nvSpPr>
        <p:spPr bwMode="auto">
          <a:xfrm rot="-2795403">
            <a:off x="2638425" y="44450"/>
            <a:ext cx="433388" cy="287338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372D775-E6DD-40D9-82FA-86DD753A6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685800" cy="5562600"/>
          </a:xfrm>
        </p:spPr>
        <p:txBody>
          <a:bodyPr vert="eaVert">
            <a:normAutofit fontScale="90000"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SP3-c</a:t>
            </a:r>
            <a:r>
              <a:rPr lang="zh-CN" altLang="en-US">
                <a:ea typeface="宋体" panose="02010600030101010101" pitchFamily="2" charset="-122"/>
              </a:rPr>
              <a:t>文件样例</a:t>
            </a:r>
            <a:r>
              <a:rPr lang="en-US" altLang="zh-CN">
                <a:ea typeface="宋体" panose="02010600030101010101" pitchFamily="2" charset="-122"/>
              </a:rPr>
              <a:t>V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4C89B63D-FDEE-4EDA-B76C-C0112256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0"/>
            <a:ext cx="6076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Rectangle 5">
            <a:extLst>
              <a:ext uri="{FF2B5EF4-FFF2-40B4-BE49-F238E27FC236}">
                <a16:creationId xmlns:a16="http://schemas.microsoft.com/office/drawing/2014/main" id="{719773C3-4906-4572-80DA-F789EDA7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-26988"/>
            <a:ext cx="4752975" cy="3429001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AutoShape 6">
            <a:extLst>
              <a:ext uri="{FF2B5EF4-FFF2-40B4-BE49-F238E27FC236}">
                <a16:creationId xmlns:a16="http://schemas.microsoft.com/office/drawing/2014/main" id="{44585D20-D405-4FAB-9772-484847E7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789368"/>
            <a:ext cx="433388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AutoShape 7">
            <a:extLst>
              <a:ext uri="{FF2B5EF4-FFF2-40B4-BE49-F238E27FC236}">
                <a16:creationId xmlns:a16="http://schemas.microsoft.com/office/drawing/2014/main" id="{2DD7BCB9-79EA-4820-A633-14CCCC4677B7}"/>
              </a:ext>
            </a:extLst>
          </p:cNvPr>
          <p:cNvSpPr>
            <a:spLocks noChangeArrowheads="1"/>
          </p:cNvSpPr>
          <p:nvPr/>
        </p:nvSpPr>
        <p:spPr bwMode="auto">
          <a:xfrm rot="-2795403">
            <a:off x="2709863" y="5"/>
            <a:ext cx="433388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4" name="AutoShape 8">
            <a:extLst>
              <a:ext uri="{FF2B5EF4-FFF2-40B4-BE49-F238E27FC236}">
                <a16:creationId xmlns:a16="http://schemas.microsoft.com/office/drawing/2014/main" id="{2A51472D-1654-49C1-93F2-D6408542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933825"/>
            <a:ext cx="433388" cy="287338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5" name="AutoShape 9">
            <a:extLst>
              <a:ext uri="{FF2B5EF4-FFF2-40B4-BE49-F238E27FC236}">
                <a16:creationId xmlns:a16="http://schemas.microsoft.com/office/drawing/2014/main" id="{C72AB470-5F70-4076-B087-5DA18C7D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8" y="4076700"/>
            <a:ext cx="433387" cy="287338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6" name="AutoShape 10">
            <a:extLst>
              <a:ext uri="{FF2B5EF4-FFF2-40B4-BE49-F238E27FC236}">
                <a16:creationId xmlns:a16="http://schemas.microsoft.com/office/drawing/2014/main" id="{E20BFE76-F490-4A14-96BE-396002B9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8" y="4221168"/>
            <a:ext cx="433387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8BDACB2-7AED-4EC3-8B0D-D5E6E9070F6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2286000"/>
            <a:ext cx="9144000" cy="1143000"/>
          </a:xfrm>
          <a:solidFill>
            <a:srgbClr val="003366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Rinex</a:t>
            </a:r>
            <a:r>
              <a:rPr lang="zh-CN" altLang="en-US" dirty="0">
                <a:ea typeface="宋体" panose="02010600030101010101" pitchFamily="2" charset="-122"/>
              </a:rPr>
              <a:t>文件格式说明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82C9737-30F4-436A-948B-16687B55E5D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9144000" cy="1752600"/>
          </a:xfrm>
          <a:solidFill>
            <a:srgbClr val="375067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/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eceiver </a:t>
            </a:r>
            <a:r>
              <a:rPr lang="en-US" altLang="zh-CN"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dependent </a:t>
            </a:r>
            <a:r>
              <a:rPr lang="en-US" altLang="zh-CN">
                <a:ea typeface="宋体" panose="02010600030101010101" pitchFamily="2" charset="-122"/>
              </a:rPr>
              <a:t>ex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change</a:t>
            </a:r>
          </a:p>
        </p:txBody>
      </p:sp>
      <p:pic>
        <p:nvPicPr>
          <p:cNvPr id="5124" name="Picture 5" descr="j0300520">
            <a:extLst>
              <a:ext uri="{FF2B5EF4-FFF2-40B4-BE49-F238E27FC236}">
                <a16:creationId xmlns:a16="http://schemas.microsoft.com/office/drawing/2014/main" id="{86F03E4E-D06E-4768-9C01-CF3099E067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43" y="4365625"/>
            <a:ext cx="1512887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MCj02333170000[1]">
            <a:extLst>
              <a:ext uri="{FF2B5EF4-FFF2-40B4-BE49-F238E27FC236}">
                <a16:creationId xmlns:a16="http://schemas.microsoft.com/office/drawing/2014/main" id="{64CAEA2A-EBC0-45F6-A713-DDEB1031B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5" y="115893"/>
            <a:ext cx="216217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CE2991-726E-4101-AEDB-0651D7504554}"/>
              </a:ext>
            </a:extLst>
          </p:cNvPr>
          <p:cNvSpPr txBox="1"/>
          <p:nvPr/>
        </p:nvSpPr>
        <p:spPr>
          <a:xfrm>
            <a:off x="1634456" y="6073775"/>
            <a:ext cx="90364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IGS </a:t>
            </a:r>
            <a:r>
              <a:rPr lang="en-US" altLang="zh-CN" dirty="0" err="1">
                <a:solidFill>
                  <a:srgbClr val="FFFF00"/>
                </a:solidFill>
              </a:rPr>
              <a:t>Rinex</a:t>
            </a:r>
            <a:r>
              <a:rPr lang="zh-CN" altLang="en-US" dirty="0">
                <a:solidFill>
                  <a:srgbClr val="FFFF00"/>
                </a:solidFill>
              </a:rPr>
              <a:t>工作组 </a:t>
            </a:r>
            <a:r>
              <a:rPr lang="en-US" altLang="zh-CN" dirty="0">
                <a:solidFill>
                  <a:srgbClr val="FFFF00"/>
                </a:solidFill>
              </a:rPr>
              <a:t>https://igs.org/wg/rinex/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F939C18-98E0-4B89-8FEA-953345920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Sp3-c</a:t>
            </a:r>
            <a:r>
              <a:rPr lang="zh-CN" altLang="en-US">
                <a:ea typeface="宋体" panose="02010600030101010101" pitchFamily="2" charset="-122"/>
              </a:rPr>
              <a:t>格式说明－－文件头</a:t>
            </a: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7D59A06B-908C-4EE2-8782-0CD77E934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第一行：版本标识符、数据内容标识、起始历元时间、历元数、数据解算模型、坐标系统、轨道类型、机构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第二行：</a:t>
            </a:r>
            <a:r>
              <a:rPr lang="en-US" altLang="zh-CN">
                <a:ea typeface="宋体" panose="02010600030101010101" pitchFamily="2" charset="-122"/>
              </a:rPr>
              <a:t>GPS</a:t>
            </a:r>
            <a:r>
              <a:rPr lang="zh-CN" altLang="en-US">
                <a:ea typeface="宋体" panose="02010600030101010101" pitchFamily="2" charset="-122"/>
              </a:rPr>
              <a:t>时间（星期和秒数）、历元间隔、儒略日时间（整天数与天的小数）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第三行：卫星数与卫星编号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第四到七行：卫星编号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593DA27-4F28-4BC2-8B5D-BC438A394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文件头续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F0BC45-CEA1-4EDC-A904-31188C054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第八到十二行：卫星精度因子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第十三行：文件类型、时间系统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第十四行：字符行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第十五行：速度（位置变化率）与钟差变化率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第十六行：浮点数行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第十七、十八行：整数行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</a:t>
            </a:r>
            <a:r>
              <a:rPr lang="en-US" altLang="zh-CN" sz="2800">
                <a:ea typeface="宋体" panose="02010600030101010101" pitchFamily="2" charset="-122"/>
              </a:rPr>
              <a:t>19</a:t>
            </a:r>
            <a:r>
              <a:rPr lang="zh-CN" altLang="en-US" sz="2800">
                <a:ea typeface="宋体" panose="02010600030101010101" pitchFamily="2" charset="-122"/>
              </a:rPr>
              <a:t>到</a:t>
            </a:r>
            <a:r>
              <a:rPr lang="en-US" altLang="zh-CN" sz="2800">
                <a:ea typeface="宋体" panose="02010600030101010101" pitchFamily="2" charset="-122"/>
              </a:rPr>
              <a:t>22</a:t>
            </a:r>
            <a:r>
              <a:rPr lang="zh-CN" altLang="en-US" sz="2800">
                <a:ea typeface="宋体" panose="02010600030101010101" pitchFamily="2" charset="-122"/>
              </a:rPr>
              <a:t>行：字符行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E19A1AF-40A0-4CED-ADA0-6D3042424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数据文件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9D4077C-D6B3-4CD1-91F9-BA200ECEE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23</a:t>
            </a:r>
            <a:r>
              <a:rPr lang="zh-CN" altLang="en-US" sz="2800" dirty="0">
                <a:ea typeface="宋体" panose="02010600030101010101" pitchFamily="2" charset="-122"/>
              </a:rPr>
              <a:t>行：历元时间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24</a:t>
            </a:r>
            <a:r>
              <a:rPr lang="zh-CN" altLang="en-US" sz="2800" dirty="0">
                <a:ea typeface="宋体" panose="02010600030101010101" pitchFamily="2" charset="-122"/>
              </a:rPr>
              <a:t>行：位置和时钟信息（卫星号、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Z</a:t>
            </a:r>
            <a:r>
              <a:rPr lang="zh-CN" altLang="en-US" sz="2800" dirty="0">
                <a:ea typeface="宋体" panose="02010600030101010101" pitchFamily="2" charset="-122"/>
              </a:rPr>
              <a:t>坐标－</a:t>
            </a:r>
            <a:r>
              <a:rPr lang="en-US" altLang="zh-CN" sz="2800" dirty="0">
                <a:ea typeface="宋体" panose="02010600030101010101" pitchFamily="2" charset="-122"/>
              </a:rPr>
              <a:t>km</a:t>
            </a:r>
            <a:r>
              <a:rPr lang="zh-CN" altLang="en-US" sz="2800" dirty="0">
                <a:ea typeface="宋体" panose="02010600030101010101" pitchFamily="2" charset="-122"/>
              </a:rPr>
              <a:t>、时钟－</a:t>
            </a:r>
            <a:r>
              <a:rPr lang="en-US" altLang="zh-CN" sz="2800" dirty="0" err="1">
                <a:ea typeface="宋体" panose="02010600030101010101" pitchFamily="2" charset="-122"/>
              </a:rPr>
              <a:t>ms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XYZ</a:t>
            </a:r>
            <a:r>
              <a:rPr lang="zh-CN" altLang="en-US" sz="2800" dirty="0">
                <a:ea typeface="宋体" panose="02010600030101010101" pitchFamily="2" charset="-122"/>
              </a:rPr>
              <a:t>的标准偏差、时钟标准偏差、时钟事件标志、</a:t>
            </a:r>
            <a:r>
              <a:rPr lang="en-US" altLang="zh-CN" sz="2800" dirty="0">
                <a:ea typeface="宋体" panose="02010600030101010101" pitchFamily="2" charset="-122"/>
              </a:rPr>
              <a:t>Clock Pred. Flag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Maneuver Flag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Orbit Pred. Flag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25</a:t>
            </a:r>
            <a:r>
              <a:rPr lang="zh-CN" altLang="en-US" sz="2800" dirty="0">
                <a:ea typeface="宋体" panose="02010600030101010101" pitchFamily="2" charset="-122"/>
              </a:rPr>
              <a:t>行：位置和时钟相关性数据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26</a:t>
            </a:r>
            <a:r>
              <a:rPr lang="zh-CN" altLang="en-US" sz="2800" dirty="0">
                <a:ea typeface="宋体" panose="02010600030101010101" pitchFamily="2" charset="-122"/>
              </a:rPr>
              <a:t>行：速度与时钟变化率数据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27</a:t>
            </a:r>
            <a:r>
              <a:rPr lang="zh-CN" altLang="en-US" sz="2800" dirty="0">
                <a:ea typeface="宋体" panose="02010600030101010101" pitchFamily="2" charset="-122"/>
              </a:rPr>
              <a:t>行：速度与时钟变化率相关性数据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8FA761C-8D9B-48BE-8E3A-EED3032C9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3068960"/>
            <a:ext cx="6551613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1A1FFB4-D945-4B09-B18D-B51CA43C6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利用精密星历获取卫星位置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86A73F2-FE1C-4E4E-8F0A-C097258E4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2888" y="1600200"/>
            <a:ext cx="7656512" cy="4114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精密星历给出的是一定时间间隔的数据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通过内插得到任意时刻（观测）的位置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多项式拟合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各种内插方法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DCA675-7579-41B5-B8C0-C1C65AEDC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版本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B81181-9D78-4506-8B8A-FA28C233F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528" y="1341438"/>
            <a:ext cx="8820472" cy="5082282"/>
          </a:xfrm>
        </p:spPr>
        <p:txBody>
          <a:bodyPr numCol="2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1989 First draft Version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…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V2.00  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V2.10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V2.11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V2.20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V3.00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V3.01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V3.02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V3.03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V3.04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V3.05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V4.00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V4.01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7C94DE8-1250-47D1-A6C6-07462B21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Rinex</a:t>
            </a:r>
            <a:r>
              <a:rPr lang="zh-CN" altLang="en-US">
                <a:ea typeface="宋体" panose="02010600030101010101" pitchFamily="2" charset="-122"/>
              </a:rPr>
              <a:t>文件说明下载链接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CE60B6E-43EB-42D5-A524-59E12B250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788558"/>
              </p:ext>
            </p:extLst>
          </p:nvPr>
        </p:nvGraphicFramePr>
        <p:xfrm>
          <a:off x="191344" y="1219204"/>
          <a:ext cx="12000656" cy="545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83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341A34B-D224-4900-95AE-66EBEDD21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概要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4AD9C1-F754-4571-AB69-30A79C331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7613" y="1340768"/>
            <a:ext cx="7272089" cy="551723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RINEX</a:t>
            </a:r>
            <a:r>
              <a:rPr lang="zh-CN" altLang="en-US" sz="2600" dirty="0">
                <a:ea typeface="宋体" panose="02010600030101010101" pitchFamily="2" charset="-122"/>
              </a:rPr>
              <a:t>格式是纯</a:t>
            </a:r>
            <a:r>
              <a:rPr lang="en-US" altLang="zh-CN" sz="2600" dirty="0">
                <a:ea typeface="宋体" panose="02010600030101010101" pitchFamily="2" charset="-122"/>
              </a:rPr>
              <a:t>ASCII</a:t>
            </a:r>
            <a:r>
              <a:rPr lang="zh-CN" altLang="en-US" sz="2600" dirty="0">
                <a:ea typeface="宋体" panose="02010600030101010101" pitchFamily="2" charset="-122"/>
              </a:rPr>
              <a:t>码</a:t>
            </a:r>
            <a:r>
              <a:rPr lang="zh-CN" altLang="en-US" sz="26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文本文件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600" b="1" dirty="0">
                <a:ea typeface="宋体" panose="02010600030101010101" pitchFamily="2" charset="-122"/>
              </a:rPr>
              <a:t>第二版</a:t>
            </a:r>
            <a:r>
              <a:rPr lang="zh-CN" altLang="en-US" sz="2600" dirty="0">
                <a:ea typeface="宋体" panose="02010600030101010101" pitchFamily="2" charset="-122"/>
              </a:rPr>
              <a:t>本主要包含</a:t>
            </a:r>
            <a:r>
              <a:rPr lang="en-US" altLang="zh-CN" sz="2600" dirty="0">
                <a:ea typeface="宋体" panose="02010600030101010101" pitchFamily="2" charset="-122"/>
              </a:rPr>
              <a:t>6</a:t>
            </a:r>
            <a:r>
              <a:rPr lang="zh-CN" altLang="en-US" sz="2600" dirty="0">
                <a:ea typeface="宋体" panose="02010600030101010101" pitchFamily="2" charset="-122"/>
              </a:rPr>
              <a:t>个文件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(1)</a:t>
            </a:r>
            <a:r>
              <a:rPr lang="zh-CN" altLang="en-US" sz="1800" dirty="0">
                <a:ea typeface="宋体" panose="02010600030101010101" pitchFamily="2" charset="-122"/>
              </a:rPr>
              <a:t>观测数据文件：</a:t>
            </a:r>
            <a:r>
              <a:rPr lang="en-US" altLang="zh-CN" sz="1800" dirty="0" err="1">
                <a:ea typeface="宋体" panose="02010600030101010101" pitchFamily="2" charset="-122"/>
              </a:rPr>
              <a:t>ssssdddf.yyO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(2)GPS</a:t>
            </a:r>
            <a:r>
              <a:rPr lang="zh-CN" altLang="en-US" sz="1800" dirty="0">
                <a:ea typeface="宋体" panose="02010600030101010101" pitchFamily="2" charset="-122"/>
              </a:rPr>
              <a:t>导航数据文件：</a:t>
            </a:r>
            <a:r>
              <a:rPr lang="en-US" altLang="zh-CN" sz="1800" dirty="0" err="1">
                <a:ea typeface="宋体" panose="02010600030101010101" pitchFamily="2" charset="-122"/>
              </a:rPr>
              <a:t>ssssdddf.yyN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(3)</a:t>
            </a:r>
            <a:r>
              <a:rPr lang="zh-CN" altLang="en-US" sz="1800" dirty="0">
                <a:solidFill>
                  <a:srgbClr val="FFFF00"/>
                </a:solidFill>
                <a:ea typeface="宋体" panose="02010600030101010101" pitchFamily="2" charset="-122"/>
              </a:rPr>
              <a:t>气象数据文件：</a:t>
            </a:r>
            <a:r>
              <a:rPr lang="en-US" altLang="zh-CN" sz="1800" dirty="0" err="1">
                <a:solidFill>
                  <a:srgbClr val="FFFF00"/>
                </a:solidFill>
                <a:ea typeface="宋体" panose="02010600030101010101" pitchFamily="2" charset="-122"/>
              </a:rPr>
              <a:t>ssssdddf.yyM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(4)GLONASS</a:t>
            </a:r>
            <a:r>
              <a:rPr lang="zh-CN" altLang="en-US" sz="1800" dirty="0">
                <a:solidFill>
                  <a:srgbClr val="FFFF00"/>
                </a:solidFill>
                <a:ea typeface="宋体" panose="02010600030101010101" pitchFamily="2" charset="-122"/>
              </a:rPr>
              <a:t>导航数据文件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1800" dirty="0" err="1">
                <a:solidFill>
                  <a:srgbClr val="FFFF00"/>
                </a:solidFill>
                <a:ea typeface="宋体" panose="02010600030101010101" pitchFamily="2" charset="-122"/>
              </a:rPr>
              <a:t>ssssdddf.yyG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(5)</a:t>
            </a:r>
            <a:r>
              <a:rPr lang="zh-CN" altLang="en-US" sz="1800" dirty="0">
                <a:solidFill>
                  <a:srgbClr val="FFFF00"/>
                </a:solidFill>
                <a:ea typeface="宋体" panose="02010600030101010101" pitchFamily="2" charset="-122"/>
              </a:rPr>
              <a:t>地球同步卫星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GPS</a:t>
            </a:r>
            <a:r>
              <a:rPr lang="zh-CN" altLang="en-US" sz="1800" dirty="0">
                <a:solidFill>
                  <a:srgbClr val="FFFF00"/>
                </a:solidFill>
                <a:ea typeface="宋体" panose="02010600030101010101" pitchFamily="2" charset="-122"/>
              </a:rPr>
              <a:t>有效载荷导航电文文件：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ea typeface="宋体" panose="02010600030101010101" pitchFamily="2" charset="-122"/>
              </a:rPr>
              <a:t>ssssdddf.yyH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(6)</a:t>
            </a:r>
            <a:r>
              <a:rPr lang="zh-CN" altLang="en-US" sz="1800" dirty="0">
                <a:solidFill>
                  <a:srgbClr val="FFFF00"/>
                </a:solidFill>
                <a:ea typeface="宋体" panose="02010600030101010101" pitchFamily="2" charset="-122"/>
              </a:rPr>
              <a:t>卫星和接收机种信息文件：</a:t>
            </a:r>
            <a:r>
              <a:rPr lang="en-US" altLang="zh-CN" sz="1800" dirty="0" err="1">
                <a:solidFill>
                  <a:srgbClr val="FFFF00"/>
                </a:solidFill>
                <a:ea typeface="宋体" panose="02010600030101010101" pitchFamily="2" charset="-122"/>
              </a:rPr>
              <a:t>ssssdddf.yyC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其中，</a:t>
            </a:r>
            <a:r>
              <a:rPr lang="en-US" altLang="zh-CN" sz="1800" dirty="0" err="1">
                <a:ea typeface="宋体" panose="02010600030101010101" pitchFamily="2" charset="-122"/>
              </a:rPr>
              <a:t>ssss</a:t>
            </a:r>
            <a:r>
              <a:rPr lang="zh-CN" altLang="en-US" sz="1800" dirty="0">
                <a:ea typeface="宋体" panose="02010600030101010101" pitchFamily="2" charset="-122"/>
              </a:rPr>
              <a:t>－－－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</a:rPr>
              <a:t>个字母的测站名；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 err="1">
                <a:ea typeface="宋体" panose="02010600030101010101" pitchFamily="2" charset="-122"/>
              </a:rPr>
              <a:t>ddd</a:t>
            </a:r>
            <a:r>
              <a:rPr lang="zh-CN" altLang="en-US" sz="1800" dirty="0">
                <a:ea typeface="宋体" panose="02010600030101010101" pitchFamily="2" charset="-122"/>
              </a:rPr>
              <a:t>－－－第一组数据的年积日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f</a:t>
            </a:r>
            <a:r>
              <a:rPr lang="zh-CN" altLang="en-US" sz="1800" dirty="0">
                <a:ea typeface="宋体" panose="02010600030101010101" pitchFamily="2" charset="-122"/>
              </a:rPr>
              <a:t>－－－当天的观测期数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 err="1">
                <a:ea typeface="宋体" panose="02010600030101010101" pitchFamily="2" charset="-122"/>
              </a:rPr>
              <a:t>yy</a:t>
            </a:r>
            <a:r>
              <a:rPr lang="zh-CN" altLang="en-US" sz="1800" dirty="0">
                <a:ea typeface="宋体" panose="02010600030101010101" pitchFamily="2" charset="-122"/>
              </a:rPr>
              <a:t>－－－年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0B0F6335-D289-4E6F-9334-852DFE1B50CB}"/>
              </a:ext>
            </a:extLst>
          </p:cNvPr>
          <p:cNvSpPr/>
          <p:nvPr/>
        </p:nvSpPr>
        <p:spPr bwMode="auto">
          <a:xfrm>
            <a:off x="2783637" y="3429000"/>
            <a:ext cx="261743" cy="1368152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latin typeface="Verdana" pitchFamily="34" charset="0"/>
              <a:ea typeface="宋体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92BBA4-1E43-4100-8FFA-3F23503D05C1}"/>
              </a:ext>
            </a:extLst>
          </p:cNvPr>
          <p:cNvSpPr txBox="1"/>
          <p:nvPr/>
        </p:nvSpPr>
        <p:spPr>
          <a:xfrm>
            <a:off x="2352303" y="3429005"/>
            <a:ext cx="553998" cy="14628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不一定有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C12D46D-C49C-4D05-8304-698F19BE0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34901"/>
            <a:ext cx="9144000" cy="784919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RINEX 2</a:t>
            </a:r>
            <a:r>
              <a:rPr lang="zh-CN" altLang="en-US" dirty="0">
                <a:ea typeface="宋体" panose="02010600030101010101" pitchFamily="2" charset="-122"/>
              </a:rPr>
              <a:t>文件名称例子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21C3DAD-FDCA-4C32-A83C-699572F77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7568" y="1412776"/>
            <a:ext cx="9374832" cy="4607024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LGL11551.04N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LGL11551.04O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EE4C5F-9A69-4068-95EE-3132C1F8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99" y="1844829"/>
            <a:ext cx="4176122" cy="24614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C84DB53-55AA-43CC-B84B-512185F7FCA3}"/>
              </a:ext>
            </a:extLst>
          </p:cNvPr>
          <p:cNvSpPr/>
          <p:nvPr/>
        </p:nvSpPr>
        <p:spPr>
          <a:xfrm>
            <a:off x="1742631" y="2209144"/>
            <a:ext cx="1107996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测站名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131CAA-22DF-4449-B6F1-A24D3794EE41}"/>
              </a:ext>
            </a:extLst>
          </p:cNvPr>
          <p:cNvSpPr/>
          <p:nvPr/>
        </p:nvSpPr>
        <p:spPr bwMode="auto">
          <a:xfrm>
            <a:off x="2567608" y="1455171"/>
            <a:ext cx="1008112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2DA6CE-7B98-4B85-AA38-A1C842B1DD22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567608" y="1916836"/>
            <a:ext cx="504056" cy="28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2FFC94A-0615-497C-91F6-FE43A1420D00}"/>
              </a:ext>
            </a:extLst>
          </p:cNvPr>
          <p:cNvSpPr/>
          <p:nvPr/>
        </p:nvSpPr>
        <p:spPr bwMode="auto">
          <a:xfrm>
            <a:off x="4349374" y="1481989"/>
            <a:ext cx="234463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614879-2AFE-4C4B-A057-010439B39667}"/>
              </a:ext>
            </a:extLst>
          </p:cNvPr>
          <p:cNvSpPr/>
          <p:nvPr/>
        </p:nvSpPr>
        <p:spPr>
          <a:xfrm>
            <a:off x="2823297" y="2213419"/>
            <a:ext cx="1107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年积日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E4E75B-66F1-4194-8AB3-69B135C4D35C}"/>
              </a:ext>
            </a:extLst>
          </p:cNvPr>
          <p:cNvSpPr/>
          <p:nvPr/>
        </p:nvSpPr>
        <p:spPr bwMode="auto">
          <a:xfrm>
            <a:off x="2595073" y="3122045"/>
            <a:ext cx="1008111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0299BB-1422-40ED-8FB6-85ECEFEBC059}"/>
              </a:ext>
            </a:extLst>
          </p:cNvPr>
          <p:cNvSpPr/>
          <p:nvPr/>
        </p:nvSpPr>
        <p:spPr bwMode="auto">
          <a:xfrm>
            <a:off x="5197420" y="1481989"/>
            <a:ext cx="322516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2250FD-1F64-4DC7-9887-AB137D56EA99}"/>
              </a:ext>
            </a:extLst>
          </p:cNvPr>
          <p:cNvSpPr/>
          <p:nvPr/>
        </p:nvSpPr>
        <p:spPr bwMode="auto">
          <a:xfrm>
            <a:off x="5206762" y="3075565"/>
            <a:ext cx="313174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D6039F-608D-4D2B-AED3-57471ED962E1}"/>
              </a:ext>
            </a:extLst>
          </p:cNvPr>
          <p:cNvSpPr/>
          <p:nvPr/>
        </p:nvSpPr>
        <p:spPr bwMode="auto">
          <a:xfrm>
            <a:off x="4349373" y="3108499"/>
            <a:ext cx="234463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942A68-A2E7-4C79-B791-505B0D004181}"/>
              </a:ext>
            </a:extLst>
          </p:cNvPr>
          <p:cNvSpPr/>
          <p:nvPr/>
        </p:nvSpPr>
        <p:spPr>
          <a:xfrm>
            <a:off x="5197420" y="44810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观测数据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103A93-9A42-4EF8-A439-5DA00549D6CB}"/>
              </a:ext>
            </a:extLst>
          </p:cNvPr>
          <p:cNvSpPr/>
          <p:nvPr/>
        </p:nvSpPr>
        <p:spPr>
          <a:xfrm>
            <a:off x="6221378" y="12957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导航数据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861151-9E64-44E5-ACBB-95310D8F8D2C}"/>
              </a:ext>
            </a:extLst>
          </p:cNvPr>
          <p:cNvSpPr/>
          <p:nvPr/>
        </p:nvSpPr>
        <p:spPr>
          <a:xfrm>
            <a:off x="5241945" y="2264955"/>
            <a:ext cx="580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年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4CD57E-48DD-467E-8527-9A4EE37F7DE6}"/>
              </a:ext>
            </a:extLst>
          </p:cNvPr>
          <p:cNvSpPr/>
          <p:nvPr/>
        </p:nvSpPr>
        <p:spPr>
          <a:xfrm>
            <a:off x="3767716" y="2231395"/>
            <a:ext cx="1474229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观测期数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A86990A-ECDB-40D0-A3C7-88F8AC787011}"/>
              </a:ext>
            </a:extLst>
          </p:cNvPr>
          <p:cNvCxnSpPr>
            <a:stCxn id="12" idx="0"/>
            <a:endCxn id="4" idx="2"/>
          </p:cNvCxnSpPr>
          <p:nvPr/>
        </p:nvCxnSpPr>
        <p:spPr bwMode="auto">
          <a:xfrm flipH="1" flipV="1">
            <a:off x="2296634" y="2670804"/>
            <a:ext cx="802495" cy="45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AA7696D-C2A0-45F0-947E-219CA68F8A44}"/>
              </a:ext>
            </a:extLst>
          </p:cNvPr>
          <p:cNvCxnSpPr>
            <a:endCxn id="11" idx="0"/>
          </p:cNvCxnSpPr>
          <p:nvPr/>
        </p:nvCxnSpPr>
        <p:spPr bwMode="auto">
          <a:xfrm flipH="1">
            <a:off x="3377295" y="1766458"/>
            <a:ext cx="553998" cy="44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0CB559-2A4E-4107-BC16-16D27DCEAA08}"/>
              </a:ext>
            </a:extLst>
          </p:cNvPr>
          <p:cNvCxnSpPr>
            <a:endCxn id="11" idx="2"/>
          </p:cNvCxnSpPr>
          <p:nvPr/>
        </p:nvCxnSpPr>
        <p:spPr bwMode="auto">
          <a:xfrm flipH="1" flipV="1">
            <a:off x="3377300" y="2675084"/>
            <a:ext cx="593889" cy="46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453786-E3C4-42FE-9109-B7D5C5FE3567}"/>
              </a:ext>
            </a:extLst>
          </p:cNvPr>
          <p:cNvCxnSpPr>
            <a:endCxn id="19" idx="0"/>
          </p:cNvCxnSpPr>
          <p:nvPr/>
        </p:nvCxnSpPr>
        <p:spPr bwMode="auto">
          <a:xfrm>
            <a:off x="4486454" y="1959226"/>
            <a:ext cx="18372" cy="27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0A7AA8-9489-479E-9B86-BE319644F3ED}"/>
              </a:ext>
            </a:extLst>
          </p:cNvPr>
          <p:cNvCxnSpPr>
            <a:stCxn id="15" idx="0"/>
            <a:endCxn id="19" idx="2"/>
          </p:cNvCxnSpPr>
          <p:nvPr/>
        </p:nvCxnSpPr>
        <p:spPr bwMode="auto">
          <a:xfrm flipV="1">
            <a:off x="4466600" y="2693060"/>
            <a:ext cx="38226" cy="41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DDA4FF-96E7-4D4D-96CE-806427DE7D85}"/>
              </a:ext>
            </a:extLst>
          </p:cNvPr>
          <p:cNvCxnSpPr/>
          <p:nvPr/>
        </p:nvCxnSpPr>
        <p:spPr bwMode="auto">
          <a:xfrm>
            <a:off x="4935318" y="1879020"/>
            <a:ext cx="539840" cy="38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76F76B8-0EB7-4810-8452-F995986289EB}"/>
              </a:ext>
            </a:extLst>
          </p:cNvPr>
          <p:cNvCxnSpPr/>
          <p:nvPr/>
        </p:nvCxnSpPr>
        <p:spPr bwMode="auto">
          <a:xfrm flipV="1">
            <a:off x="4994792" y="2690220"/>
            <a:ext cx="449520" cy="44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3EDF4D2-4CB3-45D7-A089-D6D6F339C408}"/>
              </a:ext>
            </a:extLst>
          </p:cNvPr>
          <p:cNvCxnSpPr>
            <a:stCxn id="13" idx="3"/>
            <a:endCxn id="17" idx="1"/>
          </p:cNvCxnSpPr>
          <p:nvPr/>
        </p:nvCxnSpPr>
        <p:spPr bwMode="auto">
          <a:xfrm flipV="1">
            <a:off x="5519936" y="1526618"/>
            <a:ext cx="701442" cy="18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29EF22-4B9A-46A8-830D-9344E7BB1D83}"/>
              </a:ext>
            </a:extLst>
          </p:cNvPr>
          <p:cNvCxnSpPr>
            <a:stCxn id="14" idx="2"/>
            <a:endCxn id="8" idx="0"/>
          </p:cNvCxnSpPr>
          <p:nvPr/>
        </p:nvCxnSpPr>
        <p:spPr bwMode="auto">
          <a:xfrm>
            <a:off x="5363354" y="3535655"/>
            <a:ext cx="541957" cy="94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0090406-63AE-4A8F-9200-2B4CB6E45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导航信息文件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9CBB1FA-D74B-4578-BA37-D434D2634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001000" cy="4114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en-US">
                <a:ea typeface="宋体" panose="02010600030101010101" pitchFamily="2" charset="-122"/>
              </a:rPr>
              <a:t>导航信息文件也分为文件头和导航数据内容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>
                <a:ea typeface="宋体" panose="02010600030101010101" pitchFamily="2" charset="-122"/>
              </a:rPr>
              <a:t>文件头包含：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>
                <a:ea typeface="宋体" panose="02010600030101010101" pitchFamily="2" charset="-122"/>
              </a:rPr>
              <a:t>RINEX</a:t>
            </a:r>
            <a:r>
              <a:rPr lang="zh-CN" altLang="en-US">
                <a:ea typeface="宋体" panose="02010600030101010101" pitchFamily="2" charset="-122"/>
              </a:rPr>
              <a:t>文件的版本号、数据类型；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>
                <a:ea typeface="宋体" panose="02010600030101010101" pitchFamily="2" charset="-122"/>
              </a:rPr>
              <a:t>文件产生的程序、日期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>
                <a:ea typeface="宋体" panose="02010600030101010101" pitchFamily="2" charset="-122"/>
              </a:rPr>
              <a:t>。。。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>
                <a:ea typeface="宋体" panose="02010600030101010101" pitchFamily="2" charset="-122"/>
              </a:rPr>
              <a:t>以“</a:t>
            </a:r>
            <a:r>
              <a:rPr lang="en-US" altLang="zh-CN">
                <a:ea typeface="宋体" panose="02010600030101010101" pitchFamily="2" charset="-122"/>
              </a:rPr>
              <a:t>END OF HEADER”</a:t>
            </a:r>
            <a:r>
              <a:rPr lang="zh-CN" altLang="en-US">
                <a:ea typeface="宋体" panose="02010600030101010101" pitchFamily="2" charset="-122"/>
              </a:rPr>
              <a:t>标志结束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AF7A6B-9478-4347-B6CC-D4FA18B8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39" y="5468837"/>
            <a:ext cx="7697274" cy="7335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6A3A0BD-3E87-42E7-A502-5A623EDDE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34285"/>
            <a:ext cx="9144000" cy="619473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导航文件数据内容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Object 4">
                <a:extLst>
                  <a:ext uri="{FF2B5EF4-FFF2-40B4-BE49-F238E27FC236}">
                    <a16:creationId xmlns:a16="http://schemas.microsoft.com/office/drawing/2014/main" id="{BC87517F-84E6-4050-A3D2-C91C8E2EC62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524000" y="1556796"/>
                <a:ext cx="9144000" cy="3767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第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行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卫星编号、历元时间（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TOC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）、钟差、钟漂、钟漂变化率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2</m:t>
                      </m:r>
                      <m:r>
                        <m:rPr>
                          <m:nor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IODE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rs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m:rPr>
                          <m:sty m:val="p"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3      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uc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us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4     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TOE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ic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m:rPr>
                          <m:sty m:val="p"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5     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rc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acc>
                        <m:accPr>
                          <m:chr m:val="̇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6     </m:t>
                      </m:r>
                      <m:acc>
                        <m:accPr>
                          <m:chr m:val="̇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、在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通道的码、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GPS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星期、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数据标志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7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卫星精度、卫星健康状况、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TGD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IODC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8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电文发送时间、空闲、空闲、空闲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243" name="Object 4">
                <a:extLst>
                  <a:ext uri="{FF2B5EF4-FFF2-40B4-BE49-F238E27FC236}">
                    <a16:creationId xmlns:a16="http://schemas.microsoft.com/office/drawing/2014/main" id="{BC87517F-84E6-4050-A3D2-C91C8E2EC62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24000" y="1556796"/>
                <a:ext cx="9144000" cy="3767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687B542-9558-4BA9-BF8E-A56681A5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833" y="5166691"/>
            <a:ext cx="7648575" cy="157162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EDF5BD-9DEB-4223-8EC5-B046E0844DC3}"/>
              </a:ext>
            </a:extLst>
          </p:cNvPr>
          <p:cNvCxnSpPr/>
          <p:nvPr/>
        </p:nvCxnSpPr>
        <p:spPr bwMode="auto">
          <a:xfrm>
            <a:off x="2423592" y="5229200"/>
            <a:ext cx="18722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afeSoftwar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CC99"/>
      </a:accent1>
      <a:accent2>
        <a:srgbClr val="FFFFCC"/>
      </a:accent2>
      <a:accent3>
        <a:srgbClr val="AAAAAA"/>
      </a:accent3>
      <a:accent4>
        <a:srgbClr val="DADADA"/>
      </a:accent4>
      <a:accent5>
        <a:srgbClr val="FFE2CA"/>
      </a:accent5>
      <a:accent6>
        <a:srgbClr val="E7E7B9"/>
      </a:accent6>
      <a:hlink>
        <a:srgbClr val="CCFFCC"/>
      </a:hlink>
      <a:folHlink>
        <a:srgbClr val="FFFFFF"/>
      </a:folHlink>
    </a:clrScheme>
    <a:fontScheme name="SafeSoftwa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40000"/>
          </a:spcAft>
          <a:buClrTx/>
          <a:buSzTx/>
          <a:buFontTx/>
          <a:buChar char="•"/>
          <a:tabLst/>
          <a:defRPr kumimoji="0" lang="zh-CN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ln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SafeSoftwar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eSoftwar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eSoftwar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eSoftwar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eSoftw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eSoftw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eSoftw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灰白</Template>
  <TotalTime>2180</TotalTime>
  <Words>5410</Words>
  <Application>Microsoft Office PowerPoint</Application>
  <PresentationFormat>宽屏</PresentationFormat>
  <Paragraphs>534</Paragraphs>
  <Slides>33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-apple-system</vt:lpstr>
      <vt:lpstr>Courier</vt:lpstr>
      <vt:lpstr>Menlo</vt:lpstr>
      <vt:lpstr>PingFang SC</vt:lpstr>
      <vt:lpstr>等线</vt:lpstr>
      <vt:lpstr>仿宋_GB2312</vt:lpstr>
      <vt:lpstr>黑体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Open Sans</vt:lpstr>
      <vt:lpstr>Times New Roman</vt:lpstr>
      <vt:lpstr>Verdana</vt:lpstr>
      <vt:lpstr>Wingdings</vt:lpstr>
      <vt:lpstr>SafeSoftware</vt:lpstr>
      <vt:lpstr>Default Design</vt:lpstr>
      <vt:lpstr>Bitmap Image</vt:lpstr>
      <vt:lpstr>卫星导航定位常用数据格式</vt:lpstr>
      <vt:lpstr>GPS卫星星历</vt:lpstr>
      <vt:lpstr>Rinex文件格式说明</vt:lpstr>
      <vt:lpstr>版本</vt:lpstr>
      <vt:lpstr>Rinex文件说明下载链接</vt:lpstr>
      <vt:lpstr>概要</vt:lpstr>
      <vt:lpstr>RINEX 2文件名称例子</vt:lpstr>
      <vt:lpstr>导航信息文件</vt:lpstr>
      <vt:lpstr>导航文件数据内容</vt:lpstr>
      <vt:lpstr>PowerPoint 演示文稿</vt:lpstr>
      <vt:lpstr>观测数据文件</vt:lpstr>
      <vt:lpstr>数据块</vt:lpstr>
      <vt:lpstr>RINEX 3.x版本</vt:lpstr>
      <vt:lpstr>RINEX 3.x版本</vt:lpstr>
      <vt:lpstr>RINEX 3文件名称例子</vt:lpstr>
      <vt:lpstr>An example of RINEX 3 observation data</vt:lpstr>
      <vt:lpstr>SYS / # / OBS TYPES 卫星系统与数据类型</vt:lpstr>
      <vt:lpstr>PowerPoint 演示文稿</vt:lpstr>
      <vt:lpstr>Rinex文件说明下载链接</vt:lpstr>
      <vt:lpstr>SP3精密星历介绍</vt:lpstr>
      <vt:lpstr>精密星历</vt:lpstr>
      <vt:lpstr>SP3概述</vt:lpstr>
      <vt:lpstr>SP3文件命名</vt:lpstr>
      <vt:lpstr>三种精密星历比较</vt:lpstr>
      <vt:lpstr>SP3文件的组成</vt:lpstr>
      <vt:lpstr>SP3- a文件样例P</vt:lpstr>
      <vt:lpstr>SP3 - a文件样例V</vt:lpstr>
      <vt:lpstr>SP3-c文件样例P</vt:lpstr>
      <vt:lpstr>SP3-c文件样例V</vt:lpstr>
      <vt:lpstr>Sp3-c格式说明－－文件头</vt:lpstr>
      <vt:lpstr>文件头续</vt:lpstr>
      <vt:lpstr>数据文件</vt:lpstr>
      <vt:lpstr>利用精密星历获取卫星位置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Rinex文件格式说明</dc:title>
  <dc:creator>Billgates</dc:creator>
  <cp:lastModifiedBy>hwl</cp:lastModifiedBy>
  <cp:revision>117</cp:revision>
  <dcterms:created xsi:type="dcterms:W3CDTF">2004-09-16T09:14:45Z</dcterms:created>
  <dcterms:modified xsi:type="dcterms:W3CDTF">2025-03-06T08:48:20Z</dcterms:modified>
</cp:coreProperties>
</file>