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90" r:id="rId5"/>
    <p:sldMasterId id="2147483706" r:id="rId6"/>
    <p:sldMasterId id="2147483675" r:id="rId7"/>
    <p:sldMasterId id="2147483663" r:id="rId8"/>
  </p:sldMasterIdLst>
  <p:notesMasterIdLst>
    <p:notesMasterId r:id="rId53"/>
  </p:notesMasterIdLst>
  <p:handoutMasterIdLst>
    <p:handoutMasterId r:id="rId54"/>
  </p:handoutMasterIdLst>
  <p:sldIdLst>
    <p:sldId id="640" r:id="rId9"/>
    <p:sldId id="598" r:id="rId10"/>
    <p:sldId id="628" r:id="rId11"/>
    <p:sldId id="624" r:id="rId12"/>
    <p:sldId id="629" r:id="rId13"/>
    <p:sldId id="634" r:id="rId14"/>
    <p:sldId id="633" r:id="rId15"/>
    <p:sldId id="618" r:id="rId16"/>
    <p:sldId id="617" r:id="rId17"/>
    <p:sldId id="630" r:id="rId18"/>
    <p:sldId id="631" r:id="rId19"/>
    <p:sldId id="635" r:id="rId20"/>
    <p:sldId id="632" r:id="rId21"/>
    <p:sldId id="636" r:id="rId22"/>
    <p:sldId id="637" r:id="rId23"/>
    <p:sldId id="638" r:id="rId24"/>
    <p:sldId id="613" r:id="rId25"/>
    <p:sldId id="548" r:id="rId26"/>
    <p:sldId id="549" r:id="rId27"/>
    <p:sldId id="599" r:id="rId28"/>
    <p:sldId id="552" r:id="rId29"/>
    <p:sldId id="553" r:id="rId30"/>
    <p:sldId id="554" r:id="rId31"/>
    <p:sldId id="555" r:id="rId32"/>
    <p:sldId id="556" r:id="rId33"/>
    <p:sldId id="601" r:id="rId34"/>
    <p:sldId id="558" r:id="rId35"/>
    <p:sldId id="561" r:id="rId36"/>
    <p:sldId id="563" r:id="rId37"/>
    <p:sldId id="564" r:id="rId38"/>
    <p:sldId id="565" r:id="rId39"/>
    <p:sldId id="566" r:id="rId40"/>
    <p:sldId id="567" r:id="rId41"/>
    <p:sldId id="568" r:id="rId42"/>
    <p:sldId id="569" r:id="rId43"/>
    <p:sldId id="602" r:id="rId44"/>
    <p:sldId id="603" r:id="rId45"/>
    <p:sldId id="639" r:id="rId46"/>
    <p:sldId id="577" r:id="rId47"/>
    <p:sldId id="579" r:id="rId48"/>
    <p:sldId id="582" r:id="rId49"/>
    <p:sldId id="593" r:id="rId50"/>
    <p:sldId id="595" r:id="rId51"/>
    <p:sldId id="597" r:id="rId52"/>
  </p:sldIdLst>
  <p:sldSz cx="12188825" cy="6858000"/>
  <p:notesSz cx="6858000" cy="9144000"/>
  <p:custDataLst>
    <p:tags r:id="rId55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31" autoAdjust="0"/>
    <p:restoredTop sz="94041" autoAdjust="0"/>
  </p:normalViewPr>
  <p:slideViewPr>
    <p:cSldViewPr showGuides="1">
      <p:cViewPr varScale="1">
        <p:scale>
          <a:sx n="59" d="100"/>
          <a:sy n="59" d="100"/>
        </p:scale>
        <p:origin x="1040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276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tags" Target="tags/tag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notesMaster" Target="notesMasters/notesMaster1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commentAuthors" Target="commentAuthors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3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theme" Target="theme/theme1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presProps" Target="presProps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/>
      <dgm:spPr>
        <a:solidFill>
          <a:srgbClr val="0070C0"/>
        </a:solidFill>
      </dgm:spPr>
      <dgm:t>
        <a:bodyPr rtlCol="0"/>
        <a:lstStyle/>
        <a:p>
          <a:pPr rtl="0"/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Arc Catalog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D0B150DF-3AA4-454C-8652-25880449C422}" type="sibTrans" cxnId="{1423FC72-83C7-4510-8021-28EAEA493E68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 rtlCol="0"/>
        <a:lstStyle/>
        <a:p>
          <a:pPr rtl="0"/>
          <a:endParaRPr lang="en-US"/>
        </a:p>
      </dgm:t>
    </dgm:pt>
    <dgm:pt modelId="{AB2E8498-CC81-452F-A895-08F3845AA347}">
      <dgm:prSet phldrT="[Text]" custT="1"/>
      <dgm:spPr>
        <a:ln w="28575">
          <a:solidFill>
            <a:srgbClr val="0070C0">
              <a:alpha val="90000"/>
            </a:srgbClr>
          </a:solidFill>
        </a:ln>
      </dgm:spPr>
      <dgm:t>
        <a:bodyPr rtlCol="0"/>
        <a:lstStyle/>
        <a:p>
          <a:pPr rtl="0"/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要素数据集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F6D27D1B-CDCB-481F-B8FA-AB31B2A119DE}">
      <dgm:prSet phldrT="[Text]"/>
      <dgm:spPr>
        <a:solidFill>
          <a:srgbClr val="0070C0"/>
        </a:solidFill>
      </dgm:spPr>
      <dgm:t>
        <a:bodyPr rtlCol="0"/>
        <a:lstStyle/>
        <a:p>
          <a:pPr rtl="0"/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Arc Catalog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7AEB6639-3258-49E8-8B1F-B4A9C61922BE}" type="sibTrans" cxnId="{A63D53AC-541A-4D09-9620-8B1C8D7B91DE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 rtlCol="0"/>
        <a:lstStyle/>
        <a:p>
          <a:pPr rtl="0"/>
          <a:endParaRPr lang="en-US"/>
        </a:p>
      </dgm:t>
    </dgm:pt>
    <dgm:pt modelId="{0B00F5A8-A0EF-4111-9D86-004317B4F49E}">
      <dgm:prSet phldrT="[Text]" custT="1"/>
      <dgm:spPr>
        <a:ln w="28575">
          <a:solidFill>
            <a:srgbClr val="0070C0">
              <a:alpha val="76667"/>
            </a:srgbClr>
          </a:solidFill>
        </a:ln>
      </dgm:spPr>
      <dgm:t>
        <a:bodyPr rtlCol="0"/>
        <a:lstStyle/>
        <a:p>
          <a:pPr rtl="0"/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拓扑参数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58828492-5CEF-4AFE-95CB-5D7E6A18158B}">
      <dgm:prSet phldrT="[Text]"/>
      <dgm:spPr>
        <a:solidFill>
          <a:srgbClr val="0070C0"/>
        </a:solidFill>
        <a:ln>
          <a:solidFill>
            <a:srgbClr val="002060"/>
          </a:solidFill>
        </a:ln>
      </dgm:spPr>
      <dgm:t>
        <a:bodyPr rtlCol="0"/>
        <a:lstStyle/>
        <a:p>
          <a:pPr rtl="0"/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ArcMap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2D386477-EC66-449A-8D41-5F8A212C3D8E}" type="sibTrans" cxnId="{ECE9152A-59A8-4A3A-9D34-DB38A074F636}">
      <dgm:prSet/>
      <dgm:spPr>
        <a:solidFill>
          <a:srgbClr val="0070C0"/>
        </a:solidFill>
        <a:ln w="28575">
          <a:solidFill>
            <a:srgbClr val="0070C0"/>
          </a:solidFill>
        </a:ln>
      </dgm:spPr>
      <dgm:t>
        <a:bodyPr rtlCol="0"/>
        <a:lstStyle/>
        <a:p>
          <a:pPr rtl="0"/>
          <a:endParaRPr lang="en-US"/>
        </a:p>
      </dgm:t>
    </dgm:pt>
    <dgm:pt modelId="{65B6D8B9-E558-4264-B37F-7B4B2A8896DF}">
      <dgm:prSet phldrT="[Text]" custT="1"/>
      <dgm:spPr>
        <a:ln w="28575">
          <a:solidFill>
            <a:srgbClr val="0070C0">
              <a:alpha val="76667"/>
            </a:srgbClr>
          </a:solidFill>
        </a:ln>
      </dgm:spPr>
      <dgm:t>
        <a:bodyPr rtlCol="0"/>
        <a:lstStyle/>
        <a:p>
          <a:pPr rtl="0"/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F5A724-3AA7-4E78-B992-BCB3E916993F}" type="par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370A79FF-9957-49E1-811F-78AB198DD9E0}" type="sib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ABF0B7E3-78B5-4EFA-859D-07FD5666C20D}">
      <dgm:prSet phldrT="[Text]"/>
      <dgm:spPr>
        <a:ln w="28575">
          <a:solidFill>
            <a:srgbClr val="0070C0">
              <a:alpha val="76667"/>
            </a:srgbClr>
          </a:solidFill>
        </a:ln>
      </dgm:spPr>
      <dgm:t>
        <a:bodyPr rtlCol="0"/>
        <a:lstStyle/>
        <a:p>
          <a:pPr rtl="0"/>
          <a:endParaRPr lang="en-US" sz="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B5E58C-35EF-4E26-8FFF-C8AC8446F9CA}" type="parTrans" cxnId="{890400C7-344C-4006-8FDD-2F9FD8B48B9C}">
      <dgm:prSet/>
      <dgm:spPr/>
      <dgm:t>
        <a:bodyPr/>
        <a:lstStyle/>
        <a:p>
          <a:endParaRPr lang="zh-CN" altLang="en-US"/>
        </a:p>
      </dgm:t>
    </dgm:pt>
    <dgm:pt modelId="{AEBB8F5E-83E3-45BB-9CB6-A01B877A3870}" type="sibTrans" cxnId="{890400C7-344C-4006-8FDD-2F9FD8B48B9C}">
      <dgm:prSet/>
      <dgm:spPr/>
      <dgm:t>
        <a:bodyPr/>
        <a:lstStyle/>
        <a:p>
          <a:endParaRPr lang="zh-CN" altLang="en-US"/>
        </a:p>
      </dgm:t>
    </dgm:pt>
    <dgm:pt modelId="{CC882BED-A2B8-46E4-9D8D-899D6FF31905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ArcMap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AE6C11-2EB3-444E-834C-4189E4E7D62F}" type="parTrans" cxnId="{E6924D94-745C-409D-B9F0-CC89314DF92A}">
      <dgm:prSet/>
      <dgm:spPr/>
      <dgm:t>
        <a:bodyPr/>
        <a:lstStyle/>
        <a:p>
          <a:endParaRPr lang="zh-CN" altLang="en-US"/>
        </a:p>
      </dgm:t>
    </dgm:pt>
    <dgm:pt modelId="{0AAC3059-E420-44E9-872A-AA62B33921EB}" type="sibTrans" cxnId="{E6924D94-745C-409D-B9F0-CC89314DF92A}">
      <dgm:prSet/>
      <dgm:spPr/>
      <dgm:t>
        <a:bodyPr/>
        <a:lstStyle/>
        <a:p>
          <a:endParaRPr lang="zh-CN" altLang="en-US"/>
        </a:p>
      </dgm:t>
    </dgm:pt>
    <dgm:pt modelId="{10008CFC-B04B-4C03-BDF8-3605EB65C30B}">
      <dgm:prSet phldrT="[Text]" custT="1"/>
      <dgm:spPr>
        <a:ln w="28575">
          <a:solidFill>
            <a:srgbClr val="0070C0">
              <a:alpha val="90000"/>
            </a:srgbClr>
          </a:solidFill>
        </a:ln>
      </dgm:spPr>
      <dgm:t>
        <a:bodyPr rtlCol="0"/>
        <a:lstStyle/>
        <a:p>
          <a:pPr rtl="0"/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创建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Geodatabase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D63B9F-453B-4480-BC43-9F06B88C0A08}" type="parTrans" cxnId="{29AFA7FC-E13C-4FC9-9CD3-91A2DF4CD35E}">
      <dgm:prSet/>
      <dgm:spPr/>
      <dgm:t>
        <a:bodyPr/>
        <a:lstStyle/>
        <a:p>
          <a:endParaRPr lang="zh-CN" altLang="en-US"/>
        </a:p>
      </dgm:t>
    </dgm:pt>
    <dgm:pt modelId="{403C6732-B3DD-416F-8623-75C10FF22F43}" type="sibTrans" cxnId="{29AFA7FC-E13C-4FC9-9CD3-91A2DF4CD35E}">
      <dgm:prSet/>
      <dgm:spPr/>
      <dgm:t>
        <a:bodyPr/>
        <a:lstStyle/>
        <a:p>
          <a:endParaRPr lang="zh-CN" altLang="en-US"/>
        </a:p>
      </dgm:t>
    </dgm:pt>
    <dgm:pt modelId="{CED9A447-2A9F-4DC1-A84B-5D572CF17AA4}">
      <dgm:prSet phldrT="[Text]"/>
      <dgm:spPr>
        <a:ln w="28575">
          <a:solidFill>
            <a:srgbClr val="0070C0">
              <a:alpha val="63333"/>
            </a:srgbClr>
          </a:solidFill>
        </a:ln>
      </dgm:spPr>
      <dgm:t>
        <a:bodyPr/>
        <a:lstStyle/>
        <a:p>
          <a:pPr rtl="0"/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拓扑检查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2F87FA-D915-4C2C-8F89-4498558C23C6}" type="parTrans" cxnId="{857E5336-EE3D-4E90-AC28-80CF25559207}">
      <dgm:prSet/>
      <dgm:spPr/>
      <dgm:t>
        <a:bodyPr/>
        <a:lstStyle/>
        <a:p>
          <a:endParaRPr lang="zh-CN" altLang="en-US"/>
        </a:p>
      </dgm:t>
    </dgm:pt>
    <dgm:pt modelId="{386C84D8-4579-4D6B-8FBC-D8A926DBF26A}" type="sibTrans" cxnId="{857E5336-EE3D-4E90-AC28-80CF25559207}">
      <dgm:prSet/>
      <dgm:spPr/>
      <dgm:t>
        <a:bodyPr/>
        <a:lstStyle/>
        <a:p>
          <a:endParaRPr lang="zh-CN" altLang="en-US"/>
        </a:p>
      </dgm:t>
    </dgm:pt>
    <dgm:pt modelId="{8CBA378B-C6B7-4489-BFD9-B9C60591E597}">
      <dgm:prSet/>
      <dgm:spPr>
        <a:ln w="28575">
          <a:solidFill>
            <a:srgbClr val="0070C0">
              <a:alpha val="63333"/>
            </a:srgbClr>
          </a:solidFill>
        </a:ln>
      </dgm:spPr>
      <dgm:t>
        <a:bodyPr/>
        <a:lstStyle/>
        <a:p>
          <a:pPr rtl="0"/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验证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635026-BE57-4D88-AF9B-1ED8C82F88EE}" type="parTrans" cxnId="{84D04686-F7F4-4BE2-AF3E-323F17DEBA3C}">
      <dgm:prSet/>
      <dgm:spPr/>
      <dgm:t>
        <a:bodyPr/>
        <a:lstStyle/>
        <a:p>
          <a:endParaRPr lang="zh-CN" altLang="en-US"/>
        </a:p>
      </dgm:t>
    </dgm:pt>
    <dgm:pt modelId="{DDDB79D9-2B4F-45FE-BEAB-9D0313BBA151}" type="sibTrans" cxnId="{84D04686-F7F4-4BE2-AF3E-323F17DEBA3C}">
      <dgm:prSet/>
      <dgm:spPr/>
      <dgm:t>
        <a:bodyPr/>
        <a:lstStyle/>
        <a:p>
          <a:endParaRPr lang="zh-CN" altLang="en-US"/>
        </a:p>
      </dgm:t>
    </dgm:pt>
    <dgm:pt modelId="{39DD531D-BE4B-499C-82C4-9DC805E4B12E}">
      <dgm:prSet phldrT="[Text]" custT="1"/>
      <dgm:spPr>
        <a:ln w="28575">
          <a:solidFill>
            <a:srgbClr val="0070C0">
              <a:alpha val="76667"/>
            </a:srgbClr>
          </a:solidFill>
        </a:ln>
      </dgm:spPr>
      <dgm:t>
        <a:bodyPr/>
        <a:lstStyle/>
        <a:p>
          <a:pPr rtl="0"/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创建拓扑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00951F-114A-4508-A4C8-99C1FC093883}" type="parTrans" cxnId="{454680E1-881D-44E0-AD97-A6A8D3CC747B}">
      <dgm:prSet/>
      <dgm:spPr/>
      <dgm:t>
        <a:bodyPr/>
        <a:lstStyle/>
        <a:p>
          <a:endParaRPr lang="zh-CN" altLang="en-US"/>
        </a:p>
      </dgm:t>
    </dgm:pt>
    <dgm:pt modelId="{38FC1A45-9655-4DE3-8905-E3923E58C0A6}" type="sibTrans" cxnId="{454680E1-881D-44E0-AD97-A6A8D3CC747B}">
      <dgm:prSet/>
      <dgm:spPr/>
      <dgm:t>
        <a:bodyPr/>
        <a:lstStyle/>
        <a:p>
          <a:endParaRPr lang="zh-CN" altLang="en-US"/>
        </a:p>
      </dgm:t>
    </dgm:pt>
    <dgm:pt modelId="{429083E7-9078-49C7-B395-F6564B01F75B}">
      <dgm:prSet custT="1"/>
      <dgm:spPr>
        <a:ln w="28575">
          <a:solidFill>
            <a:srgbClr val="0070C0">
              <a:alpha val="76667"/>
            </a:srgbClr>
          </a:solidFill>
        </a:ln>
      </dgm:spPr>
      <dgm:t>
        <a:bodyPr/>
        <a:lstStyle/>
        <a:p>
          <a:pPr rtl="0"/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添加拓扑规则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321A71-6B6C-4E3E-A450-06885DA4E25F}" type="parTrans" cxnId="{0A8D1249-607C-450E-8B2F-8DA1B5128239}">
      <dgm:prSet/>
      <dgm:spPr/>
      <dgm:t>
        <a:bodyPr/>
        <a:lstStyle/>
        <a:p>
          <a:endParaRPr lang="zh-CN" altLang="en-US"/>
        </a:p>
      </dgm:t>
    </dgm:pt>
    <dgm:pt modelId="{D4B3268C-BAA8-4A6C-9AD0-F8E62037D5DD}" type="sibTrans" cxnId="{0A8D1249-607C-450E-8B2F-8DA1B5128239}">
      <dgm:prSet/>
      <dgm:spPr/>
      <dgm:t>
        <a:bodyPr/>
        <a:lstStyle/>
        <a:p>
          <a:endParaRPr lang="zh-CN" altLang="en-US"/>
        </a:p>
      </dgm:t>
    </dgm:pt>
    <dgm:pt modelId="{1BE7E474-D45A-479C-94E1-DC1D41A69929}">
      <dgm:prSet phldrT="[Text]" custT="1"/>
      <dgm:spPr>
        <a:ln w="28575">
          <a:solidFill>
            <a:srgbClr val="0070C0">
              <a:alpha val="90000"/>
            </a:srgbClr>
          </a:solidFill>
        </a:ln>
      </dgm:spPr>
      <dgm:t>
        <a:bodyPr rtlCol="0"/>
        <a:lstStyle/>
        <a:p>
          <a:pPr rtl="0"/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导入数据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DC2B37-9F16-4D6C-BE87-B9B134C3BC93}" type="parTrans" cxnId="{15539238-9867-4FCD-A6DB-A0507EA572C8}">
      <dgm:prSet/>
      <dgm:spPr/>
      <dgm:t>
        <a:bodyPr/>
        <a:lstStyle/>
        <a:p>
          <a:endParaRPr lang="zh-CN" altLang="en-US"/>
        </a:p>
      </dgm:t>
    </dgm:pt>
    <dgm:pt modelId="{A98B5238-0972-4E4C-AA1A-BF8A631693CE}" type="sibTrans" cxnId="{15539238-9867-4FCD-A6DB-A0507EA572C8}">
      <dgm:prSet/>
      <dgm:spPr/>
      <dgm:t>
        <a:bodyPr/>
        <a:lstStyle/>
        <a:p>
          <a:endParaRPr lang="zh-CN" altLang="en-US"/>
        </a:p>
      </dgm:t>
    </dgm:pt>
    <dgm:pt modelId="{01EAF449-55A5-462C-97F2-B37B1902BBF3}">
      <dgm:prSet/>
      <dgm:spPr>
        <a:ln w="28575">
          <a:solidFill>
            <a:srgbClr val="0070C0"/>
          </a:solidFill>
        </a:ln>
      </dgm:spPr>
      <dgm:t>
        <a:bodyPr/>
        <a:lstStyle/>
        <a:p>
          <a:endParaRPr lang="zh-CN" altLang="en-US" dirty="0"/>
        </a:p>
      </dgm:t>
    </dgm:pt>
    <dgm:pt modelId="{51886150-82EE-43E0-B37B-235E7103D1E1}" type="parTrans" cxnId="{9B660370-8AE8-4C18-973B-F0A81642122A}">
      <dgm:prSet/>
      <dgm:spPr/>
      <dgm:t>
        <a:bodyPr/>
        <a:lstStyle/>
        <a:p>
          <a:endParaRPr lang="zh-CN" altLang="en-US"/>
        </a:p>
      </dgm:t>
    </dgm:pt>
    <dgm:pt modelId="{3651F0A2-EB1C-4339-BAEC-93DCF8D05276}" type="sibTrans" cxnId="{9B660370-8AE8-4C18-973B-F0A81642122A}">
      <dgm:prSet/>
      <dgm:spPr/>
      <dgm:t>
        <a:bodyPr/>
        <a:lstStyle/>
        <a:p>
          <a:endParaRPr lang="zh-CN" altLang="en-US"/>
        </a:p>
      </dgm:t>
    </dgm:pt>
    <dgm:pt modelId="{E0FE7EF2-418C-4E42-90FE-B4802E52177E}">
      <dgm:prSet/>
      <dgm:spPr>
        <a:ln w="28575">
          <a:solidFill>
            <a:srgbClr val="0070C0"/>
          </a:solidFill>
        </a:ln>
      </dgm:spPr>
      <dgm:t>
        <a:bodyPr/>
        <a:lstStyle/>
        <a:p>
          <a:r>
            <a:rPr lang="zh-CN" altLang="en-US" dirty="0"/>
            <a:t>修改拓扑错误</a:t>
          </a:r>
        </a:p>
      </dgm:t>
    </dgm:pt>
    <dgm:pt modelId="{3AF5AA5F-46B1-4154-B82E-04304202E963}" type="parTrans" cxnId="{8BF47675-358E-4CD7-B0C3-F7540A9DF214}">
      <dgm:prSet/>
      <dgm:spPr/>
      <dgm:t>
        <a:bodyPr/>
        <a:lstStyle/>
        <a:p>
          <a:endParaRPr lang="zh-CN" altLang="en-US"/>
        </a:p>
      </dgm:t>
    </dgm:pt>
    <dgm:pt modelId="{809A5FE2-D723-4324-93AF-FE041255177C}" type="sibTrans" cxnId="{8BF47675-358E-4CD7-B0C3-F7540A9DF214}">
      <dgm:prSet/>
      <dgm:spPr/>
      <dgm:t>
        <a:bodyPr/>
        <a:lstStyle/>
        <a:p>
          <a:endParaRPr lang="zh-CN" altLang="en-US"/>
        </a:p>
      </dgm:t>
    </dgm:pt>
    <dgm:pt modelId="{2A4CCEAA-EB4D-4D5B-986F-197FE15F0632}">
      <dgm:prSet/>
      <dgm:spPr>
        <a:ln w="28575">
          <a:solidFill>
            <a:srgbClr val="0070C0"/>
          </a:solidFill>
        </a:ln>
      </dgm:spPr>
      <dgm:t>
        <a:bodyPr/>
        <a:lstStyle/>
        <a:p>
          <a:endParaRPr lang="zh-CN" altLang="en-US" dirty="0"/>
        </a:p>
      </dgm:t>
    </dgm:pt>
    <dgm:pt modelId="{E3F5B6E6-8494-4A9D-AD2F-EBAE58275929}" type="parTrans" cxnId="{D68EDA92-5786-4F69-9612-F4C8BBE02643}">
      <dgm:prSet/>
      <dgm:spPr/>
      <dgm:t>
        <a:bodyPr/>
        <a:lstStyle/>
        <a:p>
          <a:endParaRPr lang="zh-CN" altLang="en-US"/>
        </a:p>
      </dgm:t>
    </dgm:pt>
    <dgm:pt modelId="{9C6085D6-A6F5-45A3-AF2C-1A6EEB22BB5B}" type="sibTrans" cxnId="{D68EDA92-5786-4F69-9612-F4C8BBE02643}">
      <dgm:prSet/>
      <dgm:spPr/>
      <dgm:t>
        <a:bodyPr/>
        <a:lstStyle/>
        <a:p>
          <a:endParaRPr lang="zh-CN" altLang="en-US"/>
        </a:p>
      </dgm:t>
    </dgm:pt>
    <dgm:pt modelId="{08432926-0547-43FC-B69C-7F25C3F237B2}">
      <dgm:prSet/>
      <dgm:spPr>
        <a:ln w="28575">
          <a:solidFill>
            <a:srgbClr val="0070C0"/>
          </a:solidFill>
        </a:ln>
      </dgm:spPr>
      <dgm:t>
        <a:bodyPr/>
        <a:lstStyle/>
        <a:p>
          <a:r>
            <a:rPr lang="zh-CN" altLang="en-US" dirty="0"/>
            <a:t>校验</a:t>
          </a:r>
        </a:p>
      </dgm:t>
    </dgm:pt>
    <dgm:pt modelId="{660B485F-B1CF-4E88-A78A-9F6D9CDC4CE0}" type="parTrans" cxnId="{8E40C508-153C-4235-B95A-80E7957ECF72}">
      <dgm:prSet/>
      <dgm:spPr/>
      <dgm:t>
        <a:bodyPr/>
        <a:lstStyle/>
        <a:p>
          <a:endParaRPr lang="zh-CN" altLang="en-US"/>
        </a:p>
      </dgm:t>
    </dgm:pt>
    <dgm:pt modelId="{8FC5198E-B67E-4C5A-A33A-346845965B14}" type="sibTrans" cxnId="{8E40C508-153C-4235-B95A-80E7957ECF72}">
      <dgm:prSet/>
      <dgm:spPr/>
      <dgm:t>
        <a:bodyPr/>
        <a:lstStyle/>
        <a:p>
          <a:endParaRPr lang="zh-CN" alt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4"/>
      <dgm:spPr/>
    </dgm:pt>
    <dgm:pt modelId="{96015622-8A46-45CF-A72A-2856B699B374}" type="pres">
      <dgm:prSet presAssocID="{FB986F71-3126-4196-BD30-74AEDC39A1CA}" presName="childNode1" presStyleLbl="bgAcc1" presStyleIdx="0" presStyleCnt="4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4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3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4"/>
      <dgm:spPr/>
    </dgm:pt>
    <dgm:pt modelId="{E83793B4-2C5C-4D90-82FA-E5EE4745664D}" type="pres">
      <dgm:prSet presAssocID="{F6D27D1B-CDCB-481F-B8FA-AB31B2A119DE}" presName="childNode2" presStyleLbl="bgAcc1" presStyleIdx="1" presStyleCnt="4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4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3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4"/>
      <dgm:spPr/>
    </dgm:pt>
    <dgm:pt modelId="{69C28D3B-E083-42DF-9EA0-916CA12125A9}" type="pres">
      <dgm:prSet presAssocID="{58828492-5CEF-4AFE-95CB-5D7E6A18158B}" presName="childNode1" presStyleLbl="bgAcc1" presStyleIdx="2" presStyleCnt="4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4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  <dgm:pt modelId="{C2B7CB45-DC33-49A2-9177-88FDB3E03C72}" type="pres">
      <dgm:prSet presAssocID="{2D386477-EC66-449A-8D41-5F8A212C3D8E}" presName="Name9" presStyleLbl="sibTrans2D1" presStyleIdx="2" presStyleCnt="3"/>
      <dgm:spPr/>
    </dgm:pt>
    <dgm:pt modelId="{791FA13C-1540-4636-AEE2-4F99C7C5DF42}" type="pres">
      <dgm:prSet presAssocID="{CC882BED-A2B8-46E4-9D8D-899D6FF31905}" presName="composite2" presStyleCnt="0"/>
      <dgm:spPr/>
    </dgm:pt>
    <dgm:pt modelId="{E0984847-6428-4E33-AD37-8BDA63D136A3}" type="pres">
      <dgm:prSet presAssocID="{CC882BED-A2B8-46E4-9D8D-899D6FF31905}" presName="dummyNode2" presStyleLbl="node1" presStyleIdx="2" presStyleCnt="4"/>
      <dgm:spPr/>
    </dgm:pt>
    <dgm:pt modelId="{A0FA3703-55D5-42EB-9320-6BAC0F2D35BD}" type="pres">
      <dgm:prSet presAssocID="{CC882BED-A2B8-46E4-9D8D-899D6FF31905}" presName="childNode2" presStyleLbl="bgAcc1" presStyleIdx="3" presStyleCnt="4">
        <dgm:presLayoutVars>
          <dgm:bulletEnabled val="1"/>
        </dgm:presLayoutVars>
      </dgm:prSet>
      <dgm:spPr/>
    </dgm:pt>
    <dgm:pt modelId="{F9422EFC-8EE1-40E6-BFC0-E519FC25BE04}" type="pres">
      <dgm:prSet presAssocID="{CC882BED-A2B8-46E4-9D8D-899D6FF31905}" presName="childNode2tx" presStyleLbl="bgAcc1" presStyleIdx="3" presStyleCnt="4">
        <dgm:presLayoutVars>
          <dgm:bulletEnabled val="1"/>
        </dgm:presLayoutVars>
      </dgm:prSet>
      <dgm:spPr/>
    </dgm:pt>
    <dgm:pt modelId="{85137A78-30EE-461C-9C9D-01F6A3E9945F}" type="pres">
      <dgm:prSet presAssocID="{CC882BED-A2B8-46E4-9D8D-899D6FF31905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03DD8500-D6FC-40FD-AC38-7EC683D37CD8}" type="pres">
      <dgm:prSet presAssocID="{CC882BED-A2B8-46E4-9D8D-899D6FF31905}" presName="connSite2" presStyleCnt="0"/>
      <dgm:spPr/>
    </dgm:pt>
  </dgm:ptLst>
  <dgm:cxnLst>
    <dgm:cxn modelId="{38BCFA03-5164-417F-86EF-51DDC4795AB0}" type="presOf" srcId="{01EAF449-55A5-462C-97F2-B37B1902BBF3}" destId="{A0FA3703-55D5-42EB-9320-6BAC0F2D35BD}" srcOrd="0" destOrd="0" presId="urn:microsoft.com/office/officeart/2005/8/layout/hProcess4"/>
    <dgm:cxn modelId="{8E40C508-153C-4235-B95A-80E7957ECF72}" srcId="{CC882BED-A2B8-46E4-9D8D-899D6FF31905}" destId="{08432926-0547-43FC-B69C-7F25C3F237B2}" srcOrd="2" destOrd="0" parTransId="{660B485F-B1CF-4E88-A78A-9F6D9CDC4CE0}" sibTransId="{8FC5198E-B67E-4C5A-A33A-346845965B14}"/>
    <dgm:cxn modelId="{CA96E113-7151-48C8-B4D5-7AA211772CC8}" srcId="{F6D27D1B-CDCB-481F-B8FA-AB31B2A119DE}" destId="{65B6D8B9-E558-4264-B37F-7B4B2A8896DF}" srcOrd="3" destOrd="0" parTransId="{04F5A724-3AA7-4E78-B992-BCB3E916993F}" sibTransId="{370A79FF-9957-49E1-811F-78AB198DD9E0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2CF3521E-04B7-44B1-9AB3-B416BEA28963}" type="presOf" srcId="{08432926-0547-43FC-B69C-7F25C3F237B2}" destId="{F9422EFC-8EE1-40E6-BFC0-E519FC25BE04}" srcOrd="1" destOrd="2" presId="urn:microsoft.com/office/officeart/2005/8/layout/hProcess4"/>
    <dgm:cxn modelId="{85BA2729-A05B-47BD-9894-3FB1BC4BBB20}" type="presOf" srcId="{1BE7E474-D45A-479C-94E1-DC1D41A69929}" destId="{BFE859F2-A9E8-4F95-9161-8EC68F2D30C4}" srcOrd="1" destOrd="2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6B5F6D2C-D575-4872-A363-664FCE9B1896}" type="presOf" srcId="{39DD531D-BE4B-499C-82C4-9DC805E4B12E}" destId="{E83793B4-2C5C-4D90-82FA-E5EE4745664D}" srcOrd="0" destOrd="0" presId="urn:microsoft.com/office/officeart/2005/8/layout/hProcess4"/>
    <dgm:cxn modelId="{857E5336-EE3D-4E90-AC28-80CF25559207}" srcId="{58828492-5CEF-4AFE-95CB-5D7E6A18158B}" destId="{CED9A447-2A9F-4DC1-A84B-5D572CF17AA4}" srcOrd="0" destOrd="0" parTransId="{622F87FA-D915-4C2C-8F89-4498558C23C6}" sibTransId="{386C84D8-4579-4D6B-8FBC-D8A926DBF26A}"/>
    <dgm:cxn modelId="{15539238-9867-4FCD-A6DB-A0507EA572C8}" srcId="{FB986F71-3126-4196-BD30-74AEDC39A1CA}" destId="{1BE7E474-D45A-479C-94E1-DC1D41A69929}" srcOrd="2" destOrd="0" parTransId="{8EDC2B37-9F16-4D6C-BE87-B9B134C3BC93}" sibTransId="{A98B5238-0972-4E4C-AA1A-BF8A631693CE}"/>
    <dgm:cxn modelId="{8E365A39-044A-45A7-B4F7-FE8086A2B080}" type="presOf" srcId="{ABF0B7E3-78B5-4EFA-859D-07FD5666C20D}" destId="{E83793B4-2C5C-4D90-82FA-E5EE4745664D}" srcOrd="0" destOrd="4" presId="urn:microsoft.com/office/officeart/2005/8/layout/hProcess4"/>
    <dgm:cxn modelId="{2D5B3E3B-3EE5-4072-933E-27DF5400591C}" srcId="{FB986F71-3126-4196-BD30-74AEDC39A1CA}" destId="{AB2E8498-CC81-452F-A895-08F3845AA347}" srcOrd="1" destOrd="0" parTransId="{4C65E2C8-0CBB-4D8C-AD60-6B0105C62B84}" sibTransId="{9A1F3304-AA9E-4FBC-89BA-9095C80E47C9}"/>
    <dgm:cxn modelId="{C7BD155B-4A23-4337-9C8D-1FFDEED2D794}" type="presOf" srcId="{CED9A447-2A9F-4DC1-A84B-5D572CF17AA4}" destId="{843715D2-C2C2-41EB-BDA3-21230FBA46DB}" srcOrd="1" destOrd="0" presId="urn:microsoft.com/office/officeart/2005/8/layout/hProcess4"/>
    <dgm:cxn modelId="{7DDF575B-F3F7-454E-BCCA-E8578C253BA8}" type="presOf" srcId="{10008CFC-B04B-4C03-BDF8-3605EB65C30B}" destId="{96015622-8A46-45CF-A72A-2856B699B374}" srcOrd="0" destOrd="0" presId="urn:microsoft.com/office/officeart/2005/8/layout/hProcess4"/>
    <dgm:cxn modelId="{81B9595D-8ABA-49B5-8A12-6139FCFF546A}" type="presOf" srcId="{ABF0B7E3-78B5-4EFA-859D-07FD5666C20D}" destId="{67FFE978-6FBE-4424-80BE-B9E4B4DD0695}" srcOrd="1" destOrd="4" presId="urn:microsoft.com/office/officeart/2005/8/layout/hProcess4"/>
    <dgm:cxn modelId="{C15B5C47-E16B-4CBC-B239-1A259F497642}" type="presOf" srcId="{1BE7E474-D45A-479C-94E1-DC1D41A69929}" destId="{96015622-8A46-45CF-A72A-2856B699B374}" srcOrd="0" destOrd="2" presId="urn:microsoft.com/office/officeart/2005/8/layout/hProcess4"/>
    <dgm:cxn modelId="{7D60F467-FBAC-4FAA-B4FB-BD2DD8F28100}" type="presOf" srcId="{01EAF449-55A5-462C-97F2-B37B1902BBF3}" destId="{F9422EFC-8EE1-40E6-BFC0-E519FC25BE04}" srcOrd="1" destOrd="0" presId="urn:microsoft.com/office/officeart/2005/8/layout/hProcess4"/>
    <dgm:cxn modelId="{0A8D1249-607C-450E-8B2F-8DA1B5128239}" srcId="{F6D27D1B-CDCB-481F-B8FA-AB31B2A119DE}" destId="{429083E7-9078-49C7-B395-F6564B01F75B}" srcOrd="1" destOrd="0" parTransId="{70321A71-6B6C-4E3E-A450-06885DA4E25F}" sibTransId="{D4B3268C-BAA8-4A6C-9AD0-F8E62037D5DD}"/>
    <dgm:cxn modelId="{D2E2D76B-56DB-49E1-AB8E-A6AB92455FD4}" type="presOf" srcId="{2D386477-EC66-449A-8D41-5F8A212C3D8E}" destId="{C2B7CB45-DC33-49A2-9177-88FDB3E03C72}" srcOrd="0" destOrd="0" presId="urn:microsoft.com/office/officeart/2005/8/layout/hProcess4"/>
    <dgm:cxn modelId="{9B660370-8AE8-4C18-973B-F0A81642122A}" srcId="{CC882BED-A2B8-46E4-9D8D-899D6FF31905}" destId="{01EAF449-55A5-462C-97F2-B37B1902BBF3}" srcOrd="0" destOrd="0" parTransId="{51886150-82EE-43E0-B37B-235E7103D1E1}" sibTransId="{3651F0A2-EB1C-4339-BAEC-93DCF8D05276}"/>
    <dgm:cxn modelId="{3D69C072-3BB2-4B2E-9208-0EE6DF6C89D6}" type="presOf" srcId="{E0FE7EF2-418C-4E42-90FE-B4802E52177E}" destId="{A0FA3703-55D5-42EB-9320-6BAC0F2D35BD}" srcOrd="0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A8A02075-7B10-4B0D-90B5-1BE17BB253C1}" type="presOf" srcId="{429083E7-9078-49C7-B395-F6564B01F75B}" destId="{E83793B4-2C5C-4D90-82FA-E5EE4745664D}" srcOrd="0" destOrd="1" presId="urn:microsoft.com/office/officeart/2005/8/layout/hProcess4"/>
    <dgm:cxn modelId="{8BF47675-358E-4CD7-B0C3-F7540A9DF214}" srcId="{CC882BED-A2B8-46E4-9D8D-899D6FF31905}" destId="{E0FE7EF2-418C-4E42-90FE-B4802E52177E}" srcOrd="1" destOrd="0" parTransId="{3AF5AA5F-46B1-4154-B82E-04304202E963}" sibTransId="{809A5FE2-D723-4324-93AF-FE041255177C}"/>
    <dgm:cxn modelId="{DE16E47B-64AC-4E30-9942-48D3316B66CF}" type="presOf" srcId="{2A4CCEAA-EB4D-4D5B-986F-197FE15F0632}" destId="{A0FA3703-55D5-42EB-9320-6BAC0F2D35BD}" srcOrd="0" destOrd="3" presId="urn:microsoft.com/office/officeart/2005/8/layout/hProcess4"/>
    <dgm:cxn modelId="{84D04686-F7F4-4BE2-AF3E-323F17DEBA3C}" srcId="{58828492-5CEF-4AFE-95CB-5D7E6A18158B}" destId="{8CBA378B-C6B7-4489-BFD9-B9C60591E597}" srcOrd="1" destOrd="0" parTransId="{EE635026-BE57-4D88-AF9B-1ED8C82F88EE}" sibTransId="{DDDB79D9-2B4F-45FE-BEAB-9D0313BBA151}"/>
    <dgm:cxn modelId="{F5A9A286-5031-4584-9663-BB42CE22F1A6}" type="presOf" srcId="{08432926-0547-43FC-B69C-7F25C3F237B2}" destId="{A0FA3703-55D5-42EB-9320-6BAC0F2D35BD}" srcOrd="0" destOrd="2" presId="urn:microsoft.com/office/officeart/2005/8/layout/hProcess4"/>
    <dgm:cxn modelId="{D68EDA92-5786-4F69-9612-F4C8BBE02643}" srcId="{CC882BED-A2B8-46E4-9D8D-899D6FF31905}" destId="{2A4CCEAA-EB4D-4D5B-986F-197FE15F0632}" srcOrd="3" destOrd="0" parTransId="{E3F5B6E6-8494-4A9D-AD2F-EBAE58275929}" sibTransId="{9C6085D6-A6F5-45A3-AF2C-1A6EEB22BB5B}"/>
    <dgm:cxn modelId="{E9730C94-0A42-4F8E-B45A-02CE25449719}" type="presOf" srcId="{AB2E8498-CC81-452F-A895-08F3845AA347}" destId="{BFE859F2-A9E8-4F95-9161-8EC68F2D30C4}" srcOrd="1" destOrd="1" presId="urn:microsoft.com/office/officeart/2005/8/layout/hProcess4"/>
    <dgm:cxn modelId="{E6924D94-745C-409D-B9F0-CC89314DF92A}" srcId="{0E9DE493-19D7-4EC9-97C9-5F26233F1106}" destId="{CC882BED-A2B8-46E4-9D8D-899D6FF31905}" srcOrd="3" destOrd="0" parTransId="{38AE6C11-2EB3-444E-834C-4189E4E7D62F}" sibTransId="{0AAC3059-E420-44E9-872A-AA62B33921EB}"/>
    <dgm:cxn modelId="{B3ECE394-F3D6-4ECA-A29D-E66005538657}" type="presOf" srcId="{8CBA378B-C6B7-4489-BFD9-B9C60591E597}" destId="{69C28D3B-E083-42DF-9EA0-916CA12125A9}" srcOrd="0" destOrd="1" presId="urn:microsoft.com/office/officeart/2005/8/layout/hProcess4"/>
    <dgm:cxn modelId="{F9B2D695-7EAC-44A4-93D1-2A820D809D7B}" type="presOf" srcId="{429083E7-9078-49C7-B395-F6564B01F75B}" destId="{67FFE978-6FBE-4424-80BE-B9E4B4DD0695}" srcOrd="1" destOrd="1" presId="urn:microsoft.com/office/officeart/2005/8/layout/hProcess4"/>
    <dgm:cxn modelId="{5AF97597-294C-410A-ABB8-F8D063DECE2E}" type="presOf" srcId="{8CBA378B-C6B7-4489-BFD9-B9C60591E597}" destId="{843715D2-C2C2-41EB-BDA3-21230FBA46DB}" srcOrd="1" destOrd="1" presId="urn:microsoft.com/office/officeart/2005/8/layout/hProcess4"/>
    <dgm:cxn modelId="{878AE697-35FC-403D-92A3-0B92F7B7EB7A}" type="presOf" srcId="{0B00F5A8-A0EF-4111-9D86-004317B4F49E}" destId="{E83793B4-2C5C-4D90-82FA-E5EE4745664D}" srcOrd="0" destOrd="2" presId="urn:microsoft.com/office/officeart/2005/8/layout/hProcess4"/>
    <dgm:cxn modelId="{8593019D-C207-4E1B-B1C1-18E0CC95AA04}" type="presOf" srcId="{65B6D8B9-E558-4264-B37F-7B4B2A8896DF}" destId="{67FFE978-6FBE-4424-80BE-B9E4B4DD0695}" srcOrd="1" destOrd="3" presId="urn:microsoft.com/office/officeart/2005/8/layout/hProcess4"/>
    <dgm:cxn modelId="{6C278F9E-6BB8-49B5-BC57-77A0CDE5B515}" type="presOf" srcId="{CC882BED-A2B8-46E4-9D8D-899D6FF31905}" destId="{85137A78-30EE-461C-9C9D-01F6A3E9945F}" srcOrd="0" destOrd="0" presId="urn:microsoft.com/office/officeart/2005/8/layout/hProcess4"/>
    <dgm:cxn modelId="{EEDCA6A4-8E61-4060-BC02-6B8D3401511F}" type="presOf" srcId="{2A4CCEAA-EB4D-4D5B-986F-197FE15F0632}" destId="{F9422EFC-8EE1-40E6-BFC0-E519FC25BE04}" srcOrd="1" destOrd="3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2" presId="urn:microsoft.com/office/officeart/2005/8/layout/hProcess4"/>
    <dgm:cxn modelId="{825D44AC-C210-4EA6-B083-D1A8F9DD0909}" type="presOf" srcId="{E0FE7EF2-418C-4E42-90FE-B4802E52177E}" destId="{F9422EFC-8EE1-40E6-BFC0-E519FC25BE04}" srcOrd="1" destOrd="1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2AFBA5B2-5805-48A6-B53B-53D7AC9390AD}" type="presOf" srcId="{39DD531D-BE4B-499C-82C4-9DC805E4B12E}" destId="{67FFE978-6FBE-4424-80BE-B9E4B4DD0695}" srcOrd="1" destOrd="0" presId="urn:microsoft.com/office/officeart/2005/8/layout/hProcess4"/>
    <dgm:cxn modelId="{890400C7-344C-4006-8FDD-2F9FD8B48B9C}" srcId="{F6D27D1B-CDCB-481F-B8FA-AB31B2A119DE}" destId="{ABF0B7E3-78B5-4EFA-859D-07FD5666C20D}" srcOrd="4" destOrd="0" parTransId="{E6B5E58C-35EF-4E26-8FFF-C8AC8446F9CA}" sibTransId="{AEBB8F5E-83E3-45BB-9CB6-A01B877A3870}"/>
    <dgm:cxn modelId="{F3D001C7-FD84-41F5-B497-6421DAD4965E}" type="presOf" srcId="{65B6D8B9-E558-4264-B37F-7B4B2A8896DF}" destId="{E83793B4-2C5C-4D90-82FA-E5EE4745664D}" srcOrd="0" destOrd="3" presId="urn:microsoft.com/office/officeart/2005/8/layout/hProcess4"/>
    <dgm:cxn modelId="{792CF8D9-766B-49FE-B851-31297691E0C7}" type="presOf" srcId="{AB2E8498-CC81-452F-A895-08F3845AA347}" destId="{96015622-8A46-45CF-A72A-2856B699B374}" srcOrd="0" destOrd="1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454680E1-881D-44E0-AD97-A6A8D3CC747B}" srcId="{F6D27D1B-CDCB-481F-B8FA-AB31B2A119DE}" destId="{39DD531D-BE4B-499C-82C4-9DC805E4B12E}" srcOrd="0" destOrd="0" parTransId="{BC00951F-114A-4508-A4C8-99C1FC093883}" sibTransId="{38FC1A45-9655-4DE3-8905-E3923E58C0A6}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86F910E7-C9D0-48E5-A3A3-C70127E96FC1}" srcId="{F6D27D1B-CDCB-481F-B8FA-AB31B2A119DE}" destId="{0B00F5A8-A0EF-4111-9D86-004317B4F49E}" srcOrd="2" destOrd="0" parTransId="{EC916B99-8D26-4265-B7BE-BB461C68DA5C}" sibTransId="{CE48C676-980A-4BAC-A3C8-9ABC315DAE51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51DE22EA-EB38-4484-98E4-F16854233A98}" type="presOf" srcId="{10008CFC-B04B-4C03-BDF8-3605EB65C30B}" destId="{BFE859F2-A9E8-4F95-9161-8EC68F2D30C4}" srcOrd="1" destOrd="0" presId="urn:microsoft.com/office/officeart/2005/8/layout/hProcess4"/>
    <dgm:cxn modelId="{3C11A9ED-B39F-4668-8844-2D767D61E223}" type="presOf" srcId="{CED9A447-2A9F-4DC1-A84B-5D572CF17AA4}" destId="{69C28D3B-E083-42DF-9EA0-916CA12125A9}" srcOrd="0" destOrd="0" presId="urn:microsoft.com/office/officeart/2005/8/layout/hProcess4"/>
    <dgm:cxn modelId="{29AFA7FC-E13C-4FC9-9CD3-91A2DF4CD35E}" srcId="{FB986F71-3126-4196-BD30-74AEDC39A1CA}" destId="{10008CFC-B04B-4C03-BDF8-3605EB65C30B}" srcOrd="0" destOrd="0" parTransId="{B5D63B9F-453B-4480-BC43-9F06B88C0A08}" sibTransId="{403C6732-B3DD-416F-8623-75C10FF22F43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  <dgm:cxn modelId="{00400B60-68C6-423C-9F9E-BED67A76378A}" type="presParOf" srcId="{224851B6-C14D-49DE-883B-A13003DA4601}" destId="{C2B7CB45-DC33-49A2-9177-88FDB3E03C72}" srcOrd="5" destOrd="0" presId="urn:microsoft.com/office/officeart/2005/8/layout/hProcess4"/>
    <dgm:cxn modelId="{B0CB221B-3E6C-45F8-9AF6-99886E995BD1}" type="presParOf" srcId="{224851B6-C14D-49DE-883B-A13003DA4601}" destId="{791FA13C-1540-4636-AEE2-4F99C7C5DF42}" srcOrd="6" destOrd="0" presId="urn:microsoft.com/office/officeart/2005/8/layout/hProcess4"/>
    <dgm:cxn modelId="{15C7F8F2-ED2D-4CB5-8A7E-447016E06E74}" type="presParOf" srcId="{791FA13C-1540-4636-AEE2-4F99C7C5DF42}" destId="{E0984847-6428-4E33-AD37-8BDA63D136A3}" srcOrd="0" destOrd="0" presId="urn:microsoft.com/office/officeart/2005/8/layout/hProcess4"/>
    <dgm:cxn modelId="{4BC028C5-AF10-429A-959B-CA62649ABDE3}" type="presParOf" srcId="{791FA13C-1540-4636-AEE2-4F99C7C5DF42}" destId="{A0FA3703-55D5-42EB-9320-6BAC0F2D35BD}" srcOrd="1" destOrd="0" presId="urn:microsoft.com/office/officeart/2005/8/layout/hProcess4"/>
    <dgm:cxn modelId="{DBFFA292-CC15-427D-8BC5-3573529AF58E}" type="presParOf" srcId="{791FA13C-1540-4636-AEE2-4F99C7C5DF42}" destId="{F9422EFC-8EE1-40E6-BFC0-E519FC25BE04}" srcOrd="2" destOrd="0" presId="urn:microsoft.com/office/officeart/2005/8/layout/hProcess4"/>
    <dgm:cxn modelId="{9D4DE3B5-3101-4981-86F3-7DE7CC2458EC}" type="presParOf" srcId="{791FA13C-1540-4636-AEE2-4F99C7C5DF42}" destId="{85137A78-30EE-461C-9C9D-01F6A3E9945F}" srcOrd="3" destOrd="0" presId="urn:microsoft.com/office/officeart/2005/8/layout/hProcess4"/>
    <dgm:cxn modelId="{42667DEA-A726-4163-8969-0342186629E5}" type="presParOf" srcId="{791FA13C-1540-4636-AEE2-4F99C7C5DF42}" destId="{03DD8500-D6FC-40FD-AC38-7EC683D37CD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/>
      <dgm:spPr>
        <a:solidFill>
          <a:srgbClr val="0070C0"/>
        </a:solidFill>
      </dgm:spPr>
      <dgm:t>
        <a:bodyPr rtlCol="0"/>
        <a:lstStyle/>
        <a:p>
          <a:pPr rtl="0"/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Arc Catalog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D0B150DF-3AA4-454C-8652-25880449C422}" type="sibTrans" cxnId="{1423FC72-83C7-4510-8021-28EAEA493E68}">
      <dgm:prSet/>
      <dgm:spPr>
        <a:solidFill>
          <a:srgbClr val="0070C0"/>
        </a:solidFill>
      </dgm:spPr>
      <dgm:t>
        <a:bodyPr rtlCol="0"/>
        <a:lstStyle/>
        <a:p>
          <a:pPr rtl="0"/>
          <a:endParaRPr lang="en-US"/>
        </a:p>
      </dgm:t>
    </dgm:pt>
    <dgm:pt modelId="{AB2E8498-CC81-452F-A895-08F3845AA347}">
      <dgm:prSet phldrT="[Text]" custT="1"/>
      <dgm:spPr>
        <a:ln w="28575">
          <a:solidFill>
            <a:srgbClr val="0070C0">
              <a:alpha val="90000"/>
            </a:srgbClr>
          </a:solidFill>
        </a:ln>
      </dgm:spPr>
      <dgm:t>
        <a:bodyPr rtlCol="0"/>
        <a:lstStyle/>
        <a:p>
          <a:pPr rtl="0"/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要素数据集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F6D27D1B-CDCB-481F-B8FA-AB31B2A119DE}">
      <dgm:prSet phldrT="[Text]"/>
      <dgm:spPr>
        <a:solidFill>
          <a:srgbClr val="0070C0"/>
        </a:solidFill>
        <a:ln>
          <a:solidFill>
            <a:srgbClr val="0070C0"/>
          </a:solidFill>
        </a:ln>
      </dgm:spPr>
      <dgm:t>
        <a:bodyPr rtlCol="0"/>
        <a:lstStyle/>
        <a:p>
          <a:pPr rtl="0"/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Arc Catalog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7AEB6639-3258-49E8-8B1F-B4A9C61922BE}" type="sibTrans" cxnId="{A63D53AC-541A-4D09-9620-8B1C8D7B91DE}">
      <dgm:prSet/>
      <dgm:spPr>
        <a:solidFill>
          <a:srgbClr val="0070C0"/>
        </a:solidFill>
      </dgm:spPr>
      <dgm:t>
        <a:bodyPr rtlCol="0"/>
        <a:lstStyle/>
        <a:p>
          <a:pPr rtl="0"/>
          <a:endParaRPr lang="en-US"/>
        </a:p>
      </dgm:t>
    </dgm:pt>
    <dgm:pt modelId="{0B00F5A8-A0EF-4111-9D86-004317B4F49E}">
      <dgm:prSet phldrT="[Text]" custT="1"/>
      <dgm:spPr>
        <a:ln w="28575">
          <a:solidFill>
            <a:srgbClr val="0070C0"/>
          </a:solidFill>
        </a:ln>
      </dgm:spPr>
      <dgm:t>
        <a:bodyPr rtlCol="0"/>
        <a:lstStyle/>
        <a:p>
          <a:pPr rtl="0"/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拓扑参数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58828492-5CEF-4AFE-95CB-5D7E6A18158B}">
      <dgm:prSet phldrT="[Text]"/>
      <dgm:spPr>
        <a:solidFill>
          <a:srgbClr val="0070C0"/>
        </a:solidFill>
      </dgm:spPr>
      <dgm:t>
        <a:bodyPr rtlCol="0"/>
        <a:lstStyle/>
        <a:p>
          <a:pPr rtl="0"/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ArcMap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2D386477-EC66-449A-8D41-5F8A212C3D8E}" type="sibTrans" cxnId="{ECE9152A-59A8-4A3A-9D34-DB38A074F636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 rtlCol="0"/>
        <a:lstStyle/>
        <a:p>
          <a:pPr rtl="0"/>
          <a:endParaRPr lang="en-US"/>
        </a:p>
      </dgm:t>
    </dgm:pt>
    <dgm:pt modelId="{65B6D8B9-E558-4264-B37F-7B4B2A8896DF}">
      <dgm:prSet phldrT="[Text]" custT="1"/>
      <dgm:spPr>
        <a:ln w="28575">
          <a:solidFill>
            <a:srgbClr val="0070C0"/>
          </a:solidFill>
        </a:ln>
      </dgm:spPr>
      <dgm:t>
        <a:bodyPr rtlCol="0"/>
        <a:lstStyle/>
        <a:p>
          <a:pPr rtl="0"/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F5A724-3AA7-4E78-B992-BCB3E916993F}" type="par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370A79FF-9957-49E1-811F-78AB198DD9E0}" type="sib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ABF0B7E3-78B5-4EFA-859D-07FD5666C20D}">
      <dgm:prSet phldrT="[Text]"/>
      <dgm:spPr>
        <a:ln w="28575">
          <a:solidFill>
            <a:srgbClr val="0070C0"/>
          </a:solidFill>
        </a:ln>
      </dgm:spPr>
      <dgm:t>
        <a:bodyPr rtlCol="0"/>
        <a:lstStyle/>
        <a:p>
          <a:pPr rtl="0"/>
          <a:endParaRPr lang="en-US" sz="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B5E58C-35EF-4E26-8FFF-C8AC8446F9CA}" type="parTrans" cxnId="{890400C7-344C-4006-8FDD-2F9FD8B48B9C}">
      <dgm:prSet/>
      <dgm:spPr/>
      <dgm:t>
        <a:bodyPr/>
        <a:lstStyle/>
        <a:p>
          <a:endParaRPr lang="zh-CN" altLang="en-US"/>
        </a:p>
      </dgm:t>
    </dgm:pt>
    <dgm:pt modelId="{AEBB8F5E-83E3-45BB-9CB6-A01B877A3870}" type="sibTrans" cxnId="{890400C7-344C-4006-8FDD-2F9FD8B48B9C}">
      <dgm:prSet/>
      <dgm:spPr/>
      <dgm:t>
        <a:bodyPr/>
        <a:lstStyle/>
        <a:p>
          <a:endParaRPr lang="zh-CN" altLang="en-US"/>
        </a:p>
      </dgm:t>
    </dgm:pt>
    <dgm:pt modelId="{CC882BED-A2B8-46E4-9D8D-899D6FF31905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ArcMap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AE6C11-2EB3-444E-834C-4189E4E7D62F}" type="parTrans" cxnId="{E6924D94-745C-409D-B9F0-CC89314DF92A}">
      <dgm:prSet/>
      <dgm:spPr/>
      <dgm:t>
        <a:bodyPr/>
        <a:lstStyle/>
        <a:p>
          <a:endParaRPr lang="zh-CN" altLang="en-US"/>
        </a:p>
      </dgm:t>
    </dgm:pt>
    <dgm:pt modelId="{0AAC3059-E420-44E9-872A-AA62B33921EB}" type="sibTrans" cxnId="{E6924D94-745C-409D-B9F0-CC89314DF92A}">
      <dgm:prSet/>
      <dgm:spPr/>
      <dgm:t>
        <a:bodyPr/>
        <a:lstStyle/>
        <a:p>
          <a:endParaRPr lang="zh-CN" altLang="en-US"/>
        </a:p>
      </dgm:t>
    </dgm:pt>
    <dgm:pt modelId="{10008CFC-B04B-4C03-BDF8-3605EB65C30B}">
      <dgm:prSet phldrT="[Text]" custT="1"/>
      <dgm:spPr>
        <a:ln w="28575">
          <a:solidFill>
            <a:srgbClr val="0070C0">
              <a:alpha val="90000"/>
            </a:srgbClr>
          </a:solidFill>
        </a:ln>
      </dgm:spPr>
      <dgm:t>
        <a:bodyPr rtlCol="0"/>
        <a:lstStyle/>
        <a:p>
          <a:pPr rtl="0"/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创建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Geodatabase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D63B9F-453B-4480-BC43-9F06B88C0A08}" type="parTrans" cxnId="{29AFA7FC-E13C-4FC9-9CD3-91A2DF4CD35E}">
      <dgm:prSet/>
      <dgm:spPr/>
      <dgm:t>
        <a:bodyPr/>
        <a:lstStyle/>
        <a:p>
          <a:endParaRPr lang="zh-CN" altLang="en-US"/>
        </a:p>
      </dgm:t>
    </dgm:pt>
    <dgm:pt modelId="{403C6732-B3DD-416F-8623-75C10FF22F43}" type="sibTrans" cxnId="{29AFA7FC-E13C-4FC9-9CD3-91A2DF4CD35E}">
      <dgm:prSet/>
      <dgm:spPr/>
      <dgm:t>
        <a:bodyPr/>
        <a:lstStyle/>
        <a:p>
          <a:endParaRPr lang="zh-CN" altLang="en-US"/>
        </a:p>
      </dgm:t>
    </dgm:pt>
    <dgm:pt modelId="{CED9A447-2A9F-4DC1-A84B-5D572CF17AA4}">
      <dgm:prSet phldrT="[Text]"/>
      <dgm:spPr>
        <a:ln w="28575">
          <a:solidFill>
            <a:srgbClr val="0070C0">
              <a:alpha val="63333"/>
            </a:srgbClr>
          </a:solidFill>
        </a:ln>
      </dgm:spPr>
      <dgm:t>
        <a:bodyPr/>
        <a:lstStyle/>
        <a:p>
          <a:pPr rtl="0"/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拓扑检查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2F87FA-D915-4C2C-8F89-4498558C23C6}" type="parTrans" cxnId="{857E5336-EE3D-4E90-AC28-80CF25559207}">
      <dgm:prSet/>
      <dgm:spPr/>
      <dgm:t>
        <a:bodyPr/>
        <a:lstStyle/>
        <a:p>
          <a:endParaRPr lang="zh-CN" altLang="en-US"/>
        </a:p>
      </dgm:t>
    </dgm:pt>
    <dgm:pt modelId="{386C84D8-4579-4D6B-8FBC-D8A926DBF26A}" type="sibTrans" cxnId="{857E5336-EE3D-4E90-AC28-80CF25559207}">
      <dgm:prSet/>
      <dgm:spPr/>
      <dgm:t>
        <a:bodyPr/>
        <a:lstStyle/>
        <a:p>
          <a:endParaRPr lang="zh-CN" altLang="en-US"/>
        </a:p>
      </dgm:t>
    </dgm:pt>
    <dgm:pt modelId="{8CBA378B-C6B7-4489-BFD9-B9C60591E597}">
      <dgm:prSet/>
      <dgm:spPr>
        <a:ln w="28575">
          <a:solidFill>
            <a:srgbClr val="0070C0">
              <a:alpha val="63333"/>
            </a:srgbClr>
          </a:solidFill>
        </a:ln>
      </dgm:spPr>
      <dgm:t>
        <a:bodyPr/>
        <a:lstStyle/>
        <a:p>
          <a:pPr rtl="0"/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验证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635026-BE57-4D88-AF9B-1ED8C82F88EE}" type="parTrans" cxnId="{84D04686-F7F4-4BE2-AF3E-323F17DEBA3C}">
      <dgm:prSet/>
      <dgm:spPr/>
      <dgm:t>
        <a:bodyPr/>
        <a:lstStyle/>
        <a:p>
          <a:endParaRPr lang="zh-CN" altLang="en-US"/>
        </a:p>
      </dgm:t>
    </dgm:pt>
    <dgm:pt modelId="{DDDB79D9-2B4F-45FE-BEAB-9D0313BBA151}" type="sibTrans" cxnId="{84D04686-F7F4-4BE2-AF3E-323F17DEBA3C}">
      <dgm:prSet/>
      <dgm:spPr/>
      <dgm:t>
        <a:bodyPr/>
        <a:lstStyle/>
        <a:p>
          <a:endParaRPr lang="zh-CN" altLang="en-US"/>
        </a:p>
      </dgm:t>
    </dgm:pt>
    <dgm:pt modelId="{39DD531D-BE4B-499C-82C4-9DC805E4B12E}">
      <dgm:prSet phldrT="[Text]" custT="1"/>
      <dgm:spPr>
        <a:ln w="28575">
          <a:solidFill>
            <a:srgbClr val="0070C0"/>
          </a:solidFill>
        </a:ln>
      </dgm:spPr>
      <dgm:t>
        <a:bodyPr/>
        <a:lstStyle/>
        <a:p>
          <a:pPr rtl="0"/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创建拓扑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00951F-114A-4508-A4C8-99C1FC093883}" type="parTrans" cxnId="{454680E1-881D-44E0-AD97-A6A8D3CC747B}">
      <dgm:prSet/>
      <dgm:spPr/>
      <dgm:t>
        <a:bodyPr/>
        <a:lstStyle/>
        <a:p>
          <a:endParaRPr lang="zh-CN" altLang="en-US"/>
        </a:p>
      </dgm:t>
    </dgm:pt>
    <dgm:pt modelId="{38FC1A45-9655-4DE3-8905-E3923E58C0A6}" type="sibTrans" cxnId="{454680E1-881D-44E0-AD97-A6A8D3CC747B}">
      <dgm:prSet/>
      <dgm:spPr/>
      <dgm:t>
        <a:bodyPr/>
        <a:lstStyle/>
        <a:p>
          <a:endParaRPr lang="zh-CN" altLang="en-US"/>
        </a:p>
      </dgm:t>
    </dgm:pt>
    <dgm:pt modelId="{429083E7-9078-49C7-B395-F6564B01F75B}">
      <dgm:prSet custT="1"/>
      <dgm:spPr>
        <a:ln w="28575">
          <a:solidFill>
            <a:srgbClr val="0070C0"/>
          </a:solidFill>
        </a:ln>
      </dgm:spPr>
      <dgm:t>
        <a:bodyPr/>
        <a:lstStyle/>
        <a:p>
          <a:pPr rtl="0"/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添加拓扑规则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321A71-6B6C-4E3E-A450-06885DA4E25F}" type="parTrans" cxnId="{0A8D1249-607C-450E-8B2F-8DA1B5128239}">
      <dgm:prSet/>
      <dgm:spPr/>
      <dgm:t>
        <a:bodyPr/>
        <a:lstStyle/>
        <a:p>
          <a:endParaRPr lang="zh-CN" altLang="en-US"/>
        </a:p>
      </dgm:t>
    </dgm:pt>
    <dgm:pt modelId="{D4B3268C-BAA8-4A6C-9AD0-F8E62037D5DD}" type="sibTrans" cxnId="{0A8D1249-607C-450E-8B2F-8DA1B5128239}">
      <dgm:prSet/>
      <dgm:spPr/>
      <dgm:t>
        <a:bodyPr/>
        <a:lstStyle/>
        <a:p>
          <a:endParaRPr lang="zh-CN" altLang="en-US"/>
        </a:p>
      </dgm:t>
    </dgm:pt>
    <dgm:pt modelId="{1BE7E474-D45A-479C-94E1-DC1D41A69929}">
      <dgm:prSet phldrT="[Text]" custT="1"/>
      <dgm:spPr>
        <a:ln w="28575">
          <a:solidFill>
            <a:srgbClr val="0070C0">
              <a:alpha val="90000"/>
            </a:srgbClr>
          </a:solidFill>
        </a:ln>
      </dgm:spPr>
      <dgm:t>
        <a:bodyPr rtlCol="0"/>
        <a:lstStyle/>
        <a:p>
          <a:pPr rtl="0"/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导入数据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DC2B37-9F16-4D6C-BE87-B9B134C3BC93}" type="parTrans" cxnId="{15539238-9867-4FCD-A6DB-A0507EA572C8}">
      <dgm:prSet/>
      <dgm:spPr/>
      <dgm:t>
        <a:bodyPr/>
        <a:lstStyle/>
        <a:p>
          <a:endParaRPr lang="zh-CN" altLang="en-US"/>
        </a:p>
      </dgm:t>
    </dgm:pt>
    <dgm:pt modelId="{A98B5238-0972-4E4C-AA1A-BF8A631693CE}" type="sibTrans" cxnId="{15539238-9867-4FCD-A6DB-A0507EA572C8}">
      <dgm:prSet/>
      <dgm:spPr/>
      <dgm:t>
        <a:bodyPr/>
        <a:lstStyle/>
        <a:p>
          <a:endParaRPr lang="zh-CN" altLang="en-US"/>
        </a:p>
      </dgm:t>
    </dgm:pt>
    <dgm:pt modelId="{01EAF449-55A5-462C-97F2-B37B1902BBF3}">
      <dgm:prSet/>
      <dgm:spPr>
        <a:ln w="28575">
          <a:solidFill>
            <a:srgbClr val="0070C0"/>
          </a:solidFill>
        </a:ln>
      </dgm:spPr>
      <dgm:t>
        <a:bodyPr/>
        <a:lstStyle/>
        <a:p>
          <a:endParaRPr lang="zh-CN" altLang="en-US" dirty="0"/>
        </a:p>
      </dgm:t>
    </dgm:pt>
    <dgm:pt modelId="{51886150-82EE-43E0-B37B-235E7103D1E1}" type="parTrans" cxnId="{9B660370-8AE8-4C18-973B-F0A81642122A}">
      <dgm:prSet/>
      <dgm:spPr/>
      <dgm:t>
        <a:bodyPr/>
        <a:lstStyle/>
        <a:p>
          <a:endParaRPr lang="zh-CN" altLang="en-US"/>
        </a:p>
      </dgm:t>
    </dgm:pt>
    <dgm:pt modelId="{3651F0A2-EB1C-4339-BAEC-93DCF8D05276}" type="sibTrans" cxnId="{9B660370-8AE8-4C18-973B-F0A81642122A}">
      <dgm:prSet/>
      <dgm:spPr/>
      <dgm:t>
        <a:bodyPr/>
        <a:lstStyle/>
        <a:p>
          <a:endParaRPr lang="zh-CN" altLang="en-US"/>
        </a:p>
      </dgm:t>
    </dgm:pt>
    <dgm:pt modelId="{E0FE7EF2-418C-4E42-90FE-B4802E52177E}">
      <dgm:prSet/>
      <dgm:spPr>
        <a:ln w="28575">
          <a:solidFill>
            <a:srgbClr val="0070C0"/>
          </a:solidFill>
        </a:ln>
      </dgm:spPr>
      <dgm:t>
        <a:bodyPr/>
        <a:lstStyle/>
        <a:p>
          <a:r>
            <a:rPr lang="zh-CN" altLang="en-US" dirty="0"/>
            <a:t>修改拓扑错误</a:t>
          </a:r>
        </a:p>
      </dgm:t>
    </dgm:pt>
    <dgm:pt modelId="{3AF5AA5F-46B1-4154-B82E-04304202E963}" type="parTrans" cxnId="{8BF47675-358E-4CD7-B0C3-F7540A9DF214}">
      <dgm:prSet/>
      <dgm:spPr/>
      <dgm:t>
        <a:bodyPr/>
        <a:lstStyle/>
        <a:p>
          <a:endParaRPr lang="zh-CN" altLang="en-US"/>
        </a:p>
      </dgm:t>
    </dgm:pt>
    <dgm:pt modelId="{809A5FE2-D723-4324-93AF-FE041255177C}" type="sibTrans" cxnId="{8BF47675-358E-4CD7-B0C3-F7540A9DF214}">
      <dgm:prSet/>
      <dgm:spPr/>
      <dgm:t>
        <a:bodyPr/>
        <a:lstStyle/>
        <a:p>
          <a:endParaRPr lang="zh-CN" altLang="en-US"/>
        </a:p>
      </dgm:t>
    </dgm:pt>
    <dgm:pt modelId="{2A4CCEAA-EB4D-4D5B-986F-197FE15F0632}">
      <dgm:prSet/>
      <dgm:spPr>
        <a:ln w="28575">
          <a:solidFill>
            <a:srgbClr val="0070C0"/>
          </a:solidFill>
        </a:ln>
      </dgm:spPr>
      <dgm:t>
        <a:bodyPr/>
        <a:lstStyle/>
        <a:p>
          <a:endParaRPr lang="zh-CN" altLang="en-US" dirty="0"/>
        </a:p>
      </dgm:t>
    </dgm:pt>
    <dgm:pt modelId="{E3F5B6E6-8494-4A9D-AD2F-EBAE58275929}" type="parTrans" cxnId="{D68EDA92-5786-4F69-9612-F4C8BBE02643}">
      <dgm:prSet/>
      <dgm:spPr/>
      <dgm:t>
        <a:bodyPr/>
        <a:lstStyle/>
        <a:p>
          <a:endParaRPr lang="zh-CN" altLang="en-US"/>
        </a:p>
      </dgm:t>
    </dgm:pt>
    <dgm:pt modelId="{9C6085D6-A6F5-45A3-AF2C-1A6EEB22BB5B}" type="sibTrans" cxnId="{D68EDA92-5786-4F69-9612-F4C8BBE02643}">
      <dgm:prSet/>
      <dgm:spPr/>
      <dgm:t>
        <a:bodyPr/>
        <a:lstStyle/>
        <a:p>
          <a:endParaRPr lang="zh-CN" altLang="en-US"/>
        </a:p>
      </dgm:t>
    </dgm:pt>
    <dgm:pt modelId="{08432926-0547-43FC-B69C-7F25C3F237B2}">
      <dgm:prSet/>
      <dgm:spPr>
        <a:ln w="28575">
          <a:solidFill>
            <a:srgbClr val="0070C0"/>
          </a:solidFill>
        </a:ln>
      </dgm:spPr>
      <dgm:t>
        <a:bodyPr/>
        <a:lstStyle/>
        <a:p>
          <a:r>
            <a:rPr lang="zh-CN" altLang="en-US" dirty="0"/>
            <a:t>校验</a:t>
          </a:r>
        </a:p>
      </dgm:t>
    </dgm:pt>
    <dgm:pt modelId="{660B485F-B1CF-4E88-A78A-9F6D9CDC4CE0}" type="parTrans" cxnId="{8E40C508-153C-4235-B95A-80E7957ECF72}">
      <dgm:prSet/>
      <dgm:spPr/>
      <dgm:t>
        <a:bodyPr/>
        <a:lstStyle/>
        <a:p>
          <a:endParaRPr lang="zh-CN" altLang="en-US"/>
        </a:p>
      </dgm:t>
    </dgm:pt>
    <dgm:pt modelId="{8FC5198E-B67E-4C5A-A33A-346845965B14}" type="sibTrans" cxnId="{8E40C508-153C-4235-B95A-80E7957ECF72}">
      <dgm:prSet/>
      <dgm:spPr/>
      <dgm:t>
        <a:bodyPr/>
        <a:lstStyle/>
        <a:p>
          <a:endParaRPr lang="zh-CN" alt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4"/>
      <dgm:spPr/>
    </dgm:pt>
    <dgm:pt modelId="{96015622-8A46-45CF-A72A-2856B699B374}" type="pres">
      <dgm:prSet presAssocID="{FB986F71-3126-4196-BD30-74AEDC39A1CA}" presName="childNode1" presStyleLbl="bgAcc1" presStyleIdx="0" presStyleCnt="4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4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3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4"/>
      <dgm:spPr/>
    </dgm:pt>
    <dgm:pt modelId="{E83793B4-2C5C-4D90-82FA-E5EE4745664D}" type="pres">
      <dgm:prSet presAssocID="{F6D27D1B-CDCB-481F-B8FA-AB31B2A119DE}" presName="childNode2" presStyleLbl="bgAcc1" presStyleIdx="1" presStyleCnt="4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4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3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4"/>
      <dgm:spPr/>
    </dgm:pt>
    <dgm:pt modelId="{69C28D3B-E083-42DF-9EA0-916CA12125A9}" type="pres">
      <dgm:prSet presAssocID="{58828492-5CEF-4AFE-95CB-5D7E6A18158B}" presName="childNode1" presStyleLbl="bgAcc1" presStyleIdx="2" presStyleCnt="4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4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  <dgm:pt modelId="{C2B7CB45-DC33-49A2-9177-88FDB3E03C72}" type="pres">
      <dgm:prSet presAssocID="{2D386477-EC66-449A-8D41-5F8A212C3D8E}" presName="Name9" presStyleLbl="sibTrans2D1" presStyleIdx="2" presStyleCnt="3"/>
      <dgm:spPr/>
    </dgm:pt>
    <dgm:pt modelId="{791FA13C-1540-4636-AEE2-4F99C7C5DF42}" type="pres">
      <dgm:prSet presAssocID="{CC882BED-A2B8-46E4-9D8D-899D6FF31905}" presName="composite2" presStyleCnt="0"/>
      <dgm:spPr/>
    </dgm:pt>
    <dgm:pt modelId="{E0984847-6428-4E33-AD37-8BDA63D136A3}" type="pres">
      <dgm:prSet presAssocID="{CC882BED-A2B8-46E4-9D8D-899D6FF31905}" presName="dummyNode2" presStyleLbl="node1" presStyleIdx="2" presStyleCnt="4"/>
      <dgm:spPr/>
    </dgm:pt>
    <dgm:pt modelId="{A0FA3703-55D5-42EB-9320-6BAC0F2D35BD}" type="pres">
      <dgm:prSet presAssocID="{CC882BED-A2B8-46E4-9D8D-899D6FF31905}" presName="childNode2" presStyleLbl="bgAcc1" presStyleIdx="3" presStyleCnt="4">
        <dgm:presLayoutVars>
          <dgm:bulletEnabled val="1"/>
        </dgm:presLayoutVars>
      </dgm:prSet>
      <dgm:spPr/>
    </dgm:pt>
    <dgm:pt modelId="{F9422EFC-8EE1-40E6-BFC0-E519FC25BE04}" type="pres">
      <dgm:prSet presAssocID="{CC882BED-A2B8-46E4-9D8D-899D6FF31905}" presName="childNode2tx" presStyleLbl="bgAcc1" presStyleIdx="3" presStyleCnt="4">
        <dgm:presLayoutVars>
          <dgm:bulletEnabled val="1"/>
        </dgm:presLayoutVars>
      </dgm:prSet>
      <dgm:spPr/>
    </dgm:pt>
    <dgm:pt modelId="{85137A78-30EE-461C-9C9D-01F6A3E9945F}" type="pres">
      <dgm:prSet presAssocID="{CC882BED-A2B8-46E4-9D8D-899D6FF31905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03DD8500-D6FC-40FD-AC38-7EC683D37CD8}" type="pres">
      <dgm:prSet presAssocID="{CC882BED-A2B8-46E4-9D8D-899D6FF31905}" presName="connSite2" presStyleCnt="0"/>
      <dgm:spPr/>
    </dgm:pt>
  </dgm:ptLst>
  <dgm:cxnLst>
    <dgm:cxn modelId="{38BCFA03-5164-417F-86EF-51DDC4795AB0}" type="presOf" srcId="{01EAF449-55A5-462C-97F2-B37B1902BBF3}" destId="{A0FA3703-55D5-42EB-9320-6BAC0F2D35BD}" srcOrd="0" destOrd="0" presId="urn:microsoft.com/office/officeart/2005/8/layout/hProcess4"/>
    <dgm:cxn modelId="{8E40C508-153C-4235-B95A-80E7957ECF72}" srcId="{CC882BED-A2B8-46E4-9D8D-899D6FF31905}" destId="{08432926-0547-43FC-B69C-7F25C3F237B2}" srcOrd="2" destOrd="0" parTransId="{660B485F-B1CF-4E88-A78A-9F6D9CDC4CE0}" sibTransId="{8FC5198E-B67E-4C5A-A33A-346845965B14}"/>
    <dgm:cxn modelId="{CA96E113-7151-48C8-B4D5-7AA211772CC8}" srcId="{F6D27D1B-CDCB-481F-B8FA-AB31B2A119DE}" destId="{65B6D8B9-E558-4264-B37F-7B4B2A8896DF}" srcOrd="3" destOrd="0" parTransId="{04F5A724-3AA7-4E78-B992-BCB3E916993F}" sibTransId="{370A79FF-9957-49E1-811F-78AB198DD9E0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2CF3521E-04B7-44B1-9AB3-B416BEA28963}" type="presOf" srcId="{08432926-0547-43FC-B69C-7F25C3F237B2}" destId="{F9422EFC-8EE1-40E6-BFC0-E519FC25BE04}" srcOrd="1" destOrd="2" presId="urn:microsoft.com/office/officeart/2005/8/layout/hProcess4"/>
    <dgm:cxn modelId="{85BA2729-A05B-47BD-9894-3FB1BC4BBB20}" type="presOf" srcId="{1BE7E474-D45A-479C-94E1-DC1D41A69929}" destId="{BFE859F2-A9E8-4F95-9161-8EC68F2D30C4}" srcOrd="1" destOrd="2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6B5F6D2C-D575-4872-A363-664FCE9B1896}" type="presOf" srcId="{39DD531D-BE4B-499C-82C4-9DC805E4B12E}" destId="{E83793B4-2C5C-4D90-82FA-E5EE4745664D}" srcOrd="0" destOrd="0" presId="urn:microsoft.com/office/officeart/2005/8/layout/hProcess4"/>
    <dgm:cxn modelId="{857E5336-EE3D-4E90-AC28-80CF25559207}" srcId="{58828492-5CEF-4AFE-95CB-5D7E6A18158B}" destId="{CED9A447-2A9F-4DC1-A84B-5D572CF17AA4}" srcOrd="0" destOrd="0" parTransId="{622F87FA-D915-4C2C-8F89-4498558C23C6}" sibTransId="{386C84D8-4579-4D6B-8FBC-D8A926DBF26A}"/>
    <dgm:cxn modelId="{15539238-9867-4FCD-A6DB-A0507EA572C8}" srcId="{FB986F71-3126-4196-BD30-74AEDC39A1CA}" destId="{1BE7E474-D45A-479C-94E1-DC1D41A69929}" srcOrd="2" destOrd="0" parTransId="{8EDC2B37-9F16-4D6C-BE87-B9B134C3BC93}" sibTransId="{A98B5238-0972-4E4C-AA1A-BF8A631693CE}"/>
    <dgm:cxn modelId="{8E365A39-044A-45A7-B4F7-FE8086A2B080}" type="presOf" srcId="{ABF0B7E3-78B5-4EFA-859D-07FD5666C20D}" destId="{E83793B4-2C5C-4D90-82FA-E5EE4745664D}" srcOrd="0" destOrd="4" presId="urn:microsoft.com/office/officeart/2005/8/layout/hProcess4"/>
    <dgm:cxn modelId="{2D5B3E3B-3EE5-4072-933E-27DF5400591C}" srcId="{FB986F71-3126-4196-BD30-74AEDC39A1CA}" destId="{AB2E8498-CC81-452F-A895-08F3845AA347}" srcOrd="1" destOrd="0" parTransId="{4C65E2C8-0CBB-4D8C-AD60-6B0105C62B84}" sibTransId="{9A1F3304-AA9E-4FBC-89BA-9095C80E47C9}"/>
    <dgm:cxn modelId="{C7BD155B-4A23-4337-9C8D-1FFDEED2D794}" type="presOf" srcId="{CED9A447-2A9F-4DC1-A84B-5D572CF17AA4}" destId="{843715D2-C2C2-41EB-BDA3-21230FBA46DB}" srcOrd="1" destOrd="0" presId="urn:microsoft.com/office/officeart/2005/8/layout/hProcess4"/>
    <dgm:cxn modelId="{7DDF575B-F3F7-454E-BCCA-E8578C253BA8}" type="presOf" srcId="{10008CFC-B04B-4C03-BDF8-3605EB65C30B}" destId="{96015622-8A46-45CF-A72A-2856B699B374}" srcOrd="0" destOrd="0" presId="urn:microsoft.com/office/officeart/2005/8/layout/hProcess4"/>
    <dgm:cxn modelId="{81B9595D-8ABA-49B5-8A12-6139FCFF546A}" type="presOf" srcId="{ABF0B7E3-78B5-4EFA-859D-07FD5666C20D}" destId="{67FFE978-6FBE-4424-80BE-B9E4B4DD0695}" srcOrd="1" destOrd="4" presId="urn:microsoft.com/office/officeart/2005/8/layout/hProcess4"/>
    <dgm:cxn modelId="{C15B5C47-E16B-4CBC-B239-1A259F497642}" type="presOf" srcId="{1BE7E474-D45A-479C-94E1-DC1D41A69929}" destId="{96015622-8A46-45CF-A72A-2856B699B374}" srcOrd="0" destOrd="2" presId="urn:microsoft.com/office/officeart/2005/8/layout/hProcess4"/>
    <dgm:cxn modelId="{7D60F467-FBAC-4FAA-B4FB-BD2DD8F28100}" type="presOf" srcId="{01EAF449-55A5-462C-97F2-B37B1902BBF3}" destId="{F9422EFC-8EE1-40E6-BFC0-E519FC25BE04}" srcOrd="1" destOrd="0" presId="urn:microsoft.com/office/officeart/2005/8/layout/hProcess4"/>
    <dgm:cxn modelId="{0A8D1249-607C-450E-8B2F-8DA1B5128239}" srcId="{F6D27D1B-CDCB-481F-B8FA-AB31B2A119DE}" destId="{429083E7-9078-49C7-B395-F6564B01F75B}" srcOrd="1" destOrd="0" parTransId="{70321A71-6B6C-4E3E-A450-06885DA4E25F}" sibTransId="{D4B3268C-BAA8-4A6C-9AD0-F8E62037D5DD}"/>
    <dgm:cxn modelId="{D2E2D76B-56DB-49E1-AB8E-A6AB92455FD4}" type="presOf" srcId="{2D386477-EC66-449A-8D41-5F8A212C3D8E}" destId="{C2B7CB45-DC33-49A2-9177-88FDB3E03C72}" srcOrd="0" destOrd="0" presId="urn:microsoft.com/office/officeart/2005/8/layout/hProcess4"/>
    <dgm:cxn modelId="{9B660370-8AE8-4C18-973B-F0A81642122A}" srcId="{CC882BED-A2B8-46E4-9D8D-899D6FF31905}" destId="{01EAF449-55A5-462C-97F2-B37B1902BBF3}" srcOrd="0" destOrd="0" parTransId="{51886150-82EE-43E0-B37B-235E7103D1E1}" sibTransId="{3651F0A2-EB1C-4339-BAEC-93DCF8D05276}"/>
    <dgm:cxn modelId="{3D69C072-3BB2-4B2E-9208-0EE6DF6C89D6}" type="presOf" srcId="{E0FE7EF2-418C-4E42-90FE-B4802E52177E}" destId="{A0FA3703-55D5-42EB-9320-6BAC0F2D35BD}" srcOrd="0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A8A02075-7B10-4B0D-90B5-1BE17BB253C1}" type="presOf" srcId="{429083E7-9078-49C7-B395-F6564B01F75B}" destId="{E83793B4-2C5C-4D90-82FA-E5EE4745664D}" srcOrd="0" destOrd="1" presId="urn:microsoft.com/office/officeart/2005/8/layout/hProcess4"/>
    <dgm:cxn modelId="{8BF47675-358E-4CD7-B0C3-F7540A9DF214}" srcId="{CC882BED-A2B8-46E4-9D8D-899D6FF31905}" destId="{E0FE7EF2-418C-4E42-90FE-B4802E52177E}" srcOrd="1" destOrd="0" parTransId="{3AF5AA5F-46B1-4154-B82E-04304202E963}" sibTransId="{809A5FE2-D723-4324-93AF-FE041255177C}"/>
    <dgm:cxn modelId="{DE16E47B-64AC-4E30-9942-48D3316B66CF}" type="presOf" srcId="{2A4CCEAA-EB4D-4D5B-986F-197FE15F0632}" destId="{A0FA3703-55D5-42EB-9320-6BAC0F2D35BD}" srcOrd="0" destOrd="3" presId="urn:microsoft.com/office/officeart/2005/8/layout/hProcess4"/>
    <dgm:cxn modelId="{84D04686-F7F4-4BE2-AF3E-323F17DEBA3C}" srcId="{58828492-5CEF-4AFE-95CB-5D7E6A18158B}" destId="{8CBA378B-C6B7-4489-BFD9-B9C60591E597}" srcOrd="1" destOrd="0" parTransId="{EE635026-BE57-4D88-AF9B-1ED8C82F88EE}" sibTransId="{DDDB79D9-2B4F-45FE-BEAB-9D0313BBA151}"/>
    <dgm:cxn modelId="{F5A9A286-5031-4584-9663-BB42CE22F1A6}" type="presOf" srcId="{08432926-0547-43FC-B69C-7F25C3F237B2}" destId="{A0FA3703-55D5-42EB-9320-6BAC0F2D35BD}" srcOrd="0" destOrd="2" presId="urn:microsoft.com/office/officeart/2005/8/layout/hProcess4"/>
    <dgm:cxn modelId="{D68EDA92-5786-4F69-9612-F4C8BBE02643}" srcId="{CC882BED-A2B8-46E4-9D8D-899D6FF31905}" destId="{2A4CCEAA-EB4D-4D5B-986F-197FE15F0632}" srcOrd="3" destOrd="0" parTransId="{E3F5B6E6-8494-4A9D-AD2F-EBAE58275929}" sibTransId="{9C6085D6-A6F5-45A3-AF2C-1A6EEB22BB5B}"/>
    <dgm:cxn modelId="{E9730C94-0A42-4F8E-B45A-02CE25449719}" type="presOf" srcId="{AB2E8498-CC81-452F-A895-08F3845AA347}" destId="{BFE859F2-A9E8-4F95-9161-8EC68F2D30C4}" srcOrd="1" destOrd="1" presId="urn:microsoft.com/office/officeart/2005/8/layout/hProcess4"/>
    <dgm:cxn modelId="{E6924D94-745C-409D-B9F0-CC89314DF92A}" srcId="{0E9DE493-19D7-4EC9-97C9-5F26233F1106}" destId="{CC882BED-A2B8-46E4-9D8D-899D6FF31905}" srcOrd="3" destOrd="0" parTransId="{38AE6C11-2EB3-444E-834C-4189E4E7D62F}" sibTransId="{0AAC3059-E420-44E9-872A-AA62B33921EB}"/>
    <dgm:cxn modelId="{B3ECE394-F3D6-4ECA-A29D-E66005538657}" type="presOf" srcId="{8CBA378B-C6B7-4489-BFD9-B9C60591E597}" destId="{69C28D3B-E083-42DF-9EA0-916CA12125A9}" srcOrd="0" destOrd="1" presId="urn:microsoft.com/office/officeart/2005/8/layout/hProcess4"/>
    <dgm:cxn modelId="{F9B2D695-7EAC-44A4-93D1-2A820D809D7B}" type="presOf" srcId="{429083E7-9078-49C7-B395-F6564B01F75B}" destId="{67FFE978-6FBE-4424-80BE-B9E4B4DD0695}" srcOrd="1" destOrd="1" presId="urn:microsoft.com/office/officeart/2005/8/layout/hProcess4"/>
    <dgm:cxn modelId="{5AF97597-294C-410A-ABB8-F8D063DECE2E}" type="presOf" srcId="{8CBA378B-C6B7-4489-BFD9-B9C60591E597}" destId="{843715D2-C2C2-41EB-BDA3-21230FBA46DB}" srcOrd="1" destOrd="1" presId="urn:microsoft.com/office/officeart/2005/8/layout/hProcess4"/>
    <dgm:cxn modelId="{878AE697-35FC-403D-92A3-0B92F7B7EB7A}" type="presOf" srcId="{0B00F5A8-A0EF-4111-9D86-004317B4F49E}" destId="{E83793B4-2C5C-4D90-82FA-E5EE4745664D}" srcOrd="0" destOrd="2" presId="urn:microsoft.com/office/officeart/2005/8/layout/hProcess4"/>
    <dgm:cxn modelId="{8593019D-C207-4E1B-B1C1-18E0CC95AA04}" type="presOf" srcId="{65B6D8B9-E558-4264-B37F-7B4B2A8896DF}" destId="{67FFE978-6FBE-4424-80BE-B9E4B4DD0695}" srcOrd="1" destOrd="3" presId="urn:microsoft.com/office/officeart/2005/8/layout/hProcess4"/>
    <dgm:cxn modelId="{6C278F9E-6BB8-49B5-BC57-77A0CDE5B515}" type="presOf" srcId="{CC882BED-A2B8-46E4-9D8D-899D6FF31905}" destId="{85137A78-30EE-461C-9C9D-01F6A3E9945F}" srcOrd="0" destOrd="0" presId="urn:microsoft.com/office/officeart/2005/8/layout/hProcess4"/>
    <dgm:cxn modelId="{EEDCA6A4-8E61-4060-BC02-6B8D3401511F}" type="presOf" srcId="{2A4CCEAA-EB4D-4D5B-986F-197FE15F0632}" destId="{F9422EFC-8EE1-40E6-BFC0-E519FC25BE04}" srcOrd="1" destOrd="3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2" presId="urn:microsoft.com/office/officeart/2005/8/layout/hProcess4"/>
    <dgm:cxn modelId="{825D44AC-C210-4EA6-B083-D1A8F9DD0909}" type="presOf" srcId="{E0FE7EF2-418C-4E42-90FE-B4802E52177E}" destId="{F9422EFC-8EE1-40E6-BFC0-E519FC25BE04}" srcOrd="1" destOrd="1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2AFBA5B2-5805-48A6-B53B-53D7AC9390AD}" type="presOf" srcId="{39DD531D-BE4B-499C-82C4-9DC805E4B12E}" destId="{67FFE978-6FBE-4424-80BE-B9E4B4DD0695}" srcOrd="1" destOrd="0" presId="urn:microsoft.com/office/officeart/2005/8/layout/hProcess4"/>
    <dgm:cxn modelId="{890400C7-344C-4006-8FDD-2F9FD8B48B9C}" srcId="{F6D27D1B-CDCB-481F-B8FA-AB31B2A119DE}" destId="{ABF0B7E3-78B5-4EFA-859D-07FD5666C20D}" srcOrd="4" destOrd="0" parTransId="{E6B5E58C-35EF-4E26-8FFF-C8AC8446F9CA}" sibTransId="{AEBB8F5E-83E3-45BB-9CB6-A01B877A3870}"/>
    <dgm:cxn modelId="{F3D001C7-FD84-41F5-B497-6421DAD4965E}" type="presOf" srcId="{65B6D8B9-E558-4264-B37F-7B4B2A8896DF}" destId="{E83793B4-2C5C-4D90-82FA-E5EE4745664D}" srcOrd="0" destOrd="3" presId="urn:microsoft.com/office/officeart/2005/8/layout/hProcess4"/>
    <dgm:cxn modelId="{792CF8D9-766B-49FE-B851-31297691E0C7}" type="presOf" srcId="{AB2E8498-CC81-452F-A895-08F3845AA347}" destId="{96015622-8A46-45CF-A72A-2856B699B374}" srcOrd="0" destOrd="1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454680E1-881D-44E0-AD97-A6A8D3CC747B}" srcId="{F6D27D1B-CDCB-481F-B8FA-AB31B2A119DE}" destId="{39DD531D-BE4B-499C-82C4-9DC805E4B12E}" srcOrd="0" destOrd="0" parTransId="{BC00951F-114A-4508-A4C8-99C1FC093883}" sibTransId="{38FC1A45-9655-4DE3-8905-E3923E58C0A6}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86F910E7-C9D0-48E5-A3A3-C70127E96FC1}" srcId="{F6D27D1B-CDCB-481F-B8FA-AB31B2A119DE}" destId="{0B00F5A8-A0EF-4111-9D86-004317B4F49E}" srcOrd="2" destOrd="0" parTransId="{EC916B99-8D26-4265-B7BE-BB461C68DA5C}" sibTransId="{CE48C676-980A-4BAC-A3C8-9ABC315DAE51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51DE22EA-EB38-4484-98E4-F16854233A98}" type="presOf" srcId="{10008CFC-B04B-4C03-BDF8-3605EB65C30B}" destId="{BFE859F2-A9E8-4F95-9161-8EC68F2D30C4}" srcOrd="1" destOrd="0" presId="urn:microsoft.com/office/officeart/2005/8/layout/hProcess4"/>
    <dgm:cxn modelId="{3C11A9ED-B39F-4668-8844-2D767D61E223}" type="presOf" srcId="{CED9A447-2A9F-4DC1-A84B-5D572CF17AA4}" destId="{69C28D3B-E083-42DF-9EA0-916CA12125A9}" srcOrd="0" destOrd="0" presId="urn:microsoft.com/office/officeart/2005/8/layout/hProcess4"/>
    <dgm:cxn modelId="{29AFA7FC-E13C-4FC9-9CD3-91A2DF4CD35E}" srcId="{FB986F71-3126-4196-BD30-74AEDC39A1CA}" destId="{10008CFC-B04B-4C03-BDF8-3605EB65C30B}" srcOrd="0" destOrd="0" parTransId="{B5D63B9F-453B-4480-BC43-9F06B88C0A08}" sibTransId="{403C6732-B3DD-416F-8623-75C10FF22F43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  <dgm:cxn modelId="{00400B60-68C6-423C-9F9E-BED67A76378A}" type="presParOf" srcId="{224851B6-C14D-49DE-883B-A13003DA4601}" destId="{C2B7CB45-DC33-49A2-9177-88FDB3E03C72}" srcOrd="5" destOrd="0" presId="urn:microsoft.com/office/officeart/2005/8/layout/hProcess4"/>
    <dgm:cxn modelId="{B0CB221B-3E6C-45F8-9AF6-99886E995BD1}" type="presParOf" srcId="{224851B6-C14D-49DE-883B-A13003DA4601}" destId="{791FA13C-1540-4636-AEE2-4F99C7C5DF42}" srcOrd="6" destOrd="0" presId="urn:microsoft.com/office/officeart/2005/8/layout/hProcess4"/>
    <dgm:cxn modelId="{15C7F8F2-ED2D-4CB5-8A7E-447016E06E74}" type="presParOf" srcId="{791FA13C-1540-4636-AEE2-4F99C7C5DF42}" destId="{E0984847-6428-4E33-AD37-8BDA63D136A3}" srcOrd="0" destOrd="0" presId="urn:microsoft.com/office/officeart/2005/8/layout/hProcess4"/>
    <dgm:cxn modelId="{4BC028C5-AF10-429A-959B-CA62649ABDE3}" type="presParOf" srcId="{791FA13C-1540-4636-AEE2-4F99C7C5DF42}" destId="{A0FA3703-55D5-42EB-9320-6BAC0F2D35BD}" srcOrd="1" destOrd="0" presId="urn:microsoft.com/office/officeart/2005/8/layout/hProcess4"/>
    <dgm:cxn modelId="{DBFFA292-CC15-427D-8BC5-3573529AF58E}" type="presParOf" srcId="{791FA13C-1540-4636-AEE2-4F99C7C5DF42}" destId="{F9422EFC-8EE1-40E6-BFC0-E519FC25BE04}" srcOrd="2" destOrd="0" presId="urn:microsoft.com/office/officeart/2005/8/layout/hProcess4"/>
    <dgm:cxn modelId="{9D4DE3B5-3101-4981-86F3-7DE7CC2458EC}" type="presParOf" srcId="{791FA13C-1540-4636-AEE2-4F99C7C5DF42}" destId="{85137A78-30EE-461C-9C9D-01F6A3E9945F}" srcOrd="3" destOrd="0" presId="urn:microsoft.com/office/officeart/2005/8/layout/hProcess4"/>
    <dgm:cxn modelId="{42667DEA-A726-4163-8969-0342186629E5}" type="presParOf" srcId="{791FA13C-1540-4636-AEE2-4F99C7C5DF42}" destId="{03DD8500-D6FC-40FD-AC38-7EC683D37CD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050" y="1305243"/>
          <a:ext cx="1823872" cy="1504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>
              <a:alpha val="9000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创建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Geodatabase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要素数据集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导入数据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8" y="1339861"/>
        <a:ext cx="1754636" cy="1112724"/>
      </dsp:txXfrm>
    </dsp:sp>
    <dsp:sp modelId="{6A63D16E-EEE6-4267-97EA-5AD7D2BC4E84}">
      <dsp:nvSpPr>
        <dsp:cNvPr id="0" name=""/>
        <dsp:cNvSpPr/>
      </dsp:nvSpPr>
      <dsp:spPr>
        <a:xfrm>
          <a:off x="1016332" y="1621552"/>
          <a:ext cx="2073397" cy="2073397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rgbClr val="0070C0"/>
        </a:solidFill>
        <a:ln>
          <a:solidFill>
            <a:srgbClr val="0070C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408355" y="2487203"/>
          <a:ext cx="1621219" cy="64470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Arc Catalog</a:t>
          </a:r>
          <a:endParaRPr 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238" y="2506086"/>
        <a:ext cx="1583453" cy="606939"/>
      </dsp:txXfrm>
    </dsp:sp>
    <dsp:sp modelId="{E83793B4-2C5C-4D90-82FA-E5EE4745664D}">
      <dsp:nvSpPr>
        <dsp:cNvPr id="0" name=""/>
        <dsp:cNvSpPr/>
      </dsp:nvSpPr>
      <dsp:spPr>
        <a:xfrm>
          <a:off x="2370333" y="1305243"/>
          <a:ext cx="1823872" cy="1504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>
              <a:alpha val="76667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创建拓扑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添加拓扑规则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拓扑参数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04951" y="1662214"/>
        <a:ext cx="1754636" cy="1112724"/>
      </dsp:txXfrm>
    </dsp:sp>
    <dsp:sp modelId="{DC2A0ADB-DCE3-4BF4-9952-0394865777AC}">
      <dsp:nvSpPr>
        <dsp:cNvPr id="0" name=""/>
        <dsp:cNvSpPr/>
      </dsp:nvSpPr>
      <dsp:spPr>
        <a:xfrm>
          <a:off x="3368416" y="360867"/>
          <a:ext cx="2306447" cy="2306447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rgbClr val="0070C0"/>
        </a:solidFill>
        <a:ln>
          <a:solidFill>
            <a:srgbClr val="0070C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2775638" y="982890"/>
          <a:ext cx="1621219" cy="64470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Arc Catalog</a:t>
          </a:r>
          <a:endParaRPr 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4521" y="1001773"/>
        <a:ext cx="1583453" cy="606939"/>
      </dsp:txXfrm>
    </dsp:sp>
    <dsp:sp modelId="{69C28D3B-E083-42DF-9EA0-916CA12125A9}">
      <dsp:nvSpPr>
        <dsp:cNvPr id="0" name=""/>
        <dsp:cNvSpPr/>
      </dsp:nvSpPr>
      <dsp:spPr>
        <a:xfrm>
          <a:off x="4737616" y="1305243"/>
          <a:ext cx="1823872" cy="1504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>
              <a:alpha val="63333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拓扑检查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验证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72234" y="1339861"/>
        <a:ext cx="1754636" cy="1112724"/>
      </dsp:txXfrm>
    </dsp:sp>
    <dsp:sp modelId="{C2B7CB45-DC33-49A2-9177-88FDB3E03C72}">
      <dsp:nvSpPr>
        <dsp:cNvPr id="0" name=""/>
        <dsp:cNvSpPr/>
      </dsp:nvSpPr>
      <dsp:spPr>
        <a:xfrm>
          <a:off x="5750899" y="1621552"/>
          <a:ext cx="2073397" cy="2073397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rgbClr val="0070C0"/>
        </a:solidFill>
        <a:ln w="28575">
          <a:solidFill>
            <a:srgbClr val="0070C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7F5837-10E2-4FFC-A492-DB8A19EF48CA}">
      <dsp:nvSpPr>
        <dsp:cNvPr id="0" name=""/>
        <dsp:cNvSpPr/>
      </dsp:nvSpPr>
      <dsp:spPr>
        <a:xfrm>
          <a:off x="5142921" y="2487203"/>
          <a:ext cx="1621219" cy="64470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solidFill>
            <a:srgbClr val="00206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ArcMap</a:t>
          </a:r>
          <a:endParaRPr 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61804" y="2506086"/>
        <a:ext cx="1583453" cy="606939"/>
      </dsp:txXfrm>
    </dsp:sp>
    <dsp:sp modelId="{A0FA3703-55D5-42EB-9320-6BAC0F2D35BD}">
      <dsp:nvSpPr>
        <dsp:cNvPr id="0" name=""/>
        <dsp:cNvSpPr/>
      </dsp:nvSpPr>
      <dsp:spPr>
        <a:xfrm>
          <a:off x="7104900" y="1305243"/>
          <a:ext cx="1823872" cy="1504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修改拓扑错误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校验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600" kern="1200" dirty="0"/>
        </a:p>
      </dsp:txBody>
      <dsp:txXfrm>
        <a:off x="7139518" y="1662214"/>
        <a:ext cx="1754636" cy="1112724"/>
      </dsp:txXfrm>
    </dsp:sp>
    <dsp:sp modelId="{85137A78-30EE-461C-9C9D-01F6A3E9945F}">
      <dsp:nvSpPr>
        <dsp:cNvPr id="0" name=""/>
        <dsp:cNvSpPr/>
      </dsp:nvSpPr>
      <dsp:spPr>
        <a:xfrm>
          <a:off x="7510205" y="982890"/>
          <a:ext cx="1621219" cy="64470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ArcMap</a:t>
          </a:r>
          <a:endParaRPr 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29088" y="1001773"/>
        <a:ext cx="1583453" cy="6069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050" y="1305243"/>
          <a:ext cx="1823872" cy="1504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>
              <a:alpha val="9000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rtlCol="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创建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Geodatabase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要素数据集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导入数据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8" y="1339861"/>
        <a:ext cx="1754636" cy="1112724"/>
      </dsp:txXfrm>
    </dsp:sp>
    <dsp:sp modelId="{6A63D16E-EEE6-4267-97EA-5AD7D2BC4E84}">
      <dsp:nvSpPr>
        <dsp:cNvPr id="0" name=""/>
        <dsp:cNvSpPr/>
      </dsp:nvSpPr>
      <dsp:spPr>
        <a:xfrm>
          <a:off x="1016332" y="1621552"/>
          <a:ext cx="2073397" cy="2073397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rgbClr val="0070C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408355" y="2487203"/>
          <a:ext cx="1621219" cy="64470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Arc Catalog</a:t>
          </a:r>
          <a:endParaRPr 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238" y="2506086"/>
        <a:ext cx="1583453" cy="606939"/>
      </dsp:txXfrm>
    </dsp:sp>
    <dsp:sp modelId="{E83793B4-2C5C-4D90-82FA-E5EE4745664D}">
      <dsp:nvSpPr>
        <dsp:cNvPr id="0" name=""/>
        <dsp:cNvSpPr/>
      </dsp:nvSpPr>
      <dsp:spPr>
        <a:xfrm>
          <a:off x="2370333" y="1305243"/>
          <a:ext cx="1823872" cy="1504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创建拓扑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添加拓扑规则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拓扑参数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04951" y="1662214"/>
        <a:ext cx="1754636" cy="1112724"/>
      </dsp:txXfrm>
    </dsp:sp>
    <dsp:sp modelId="{DC2A0ADB-DCE3-4BF4-9952-0394865777AC}">
      <dsp:nvSpPr>
        <dsp:cNvPr id="0" name=""/>
        <dsp:cNvSpPr/>
      </dsp:nvSpPr>
      <dsp:spPr>
        <a:xfrm>
          <a:off x="3368416" y="360867"/>
          <a:ext cx="2306447" cy="2306447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rgbClr val="0070C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2775638" y="982890"/>
          <a:ext cx="1621219" cy="64470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solidFill>
            <a:srgbClr val="0070C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Arc Catalog</a:t>
          </a:r>
          <a:endParaRPr 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4521" y="1001773"/>
        <a:ext cx="1583453" cy="606939"/>
      </dsp:txXfrm>
    </dsp:sp>
    <dsp:sp modelId="{69C28D3B-E083-42DF-9EA0-916CA12125A9}">
      <dsp:nvSpPr>
        <dsp:cNvPr id="0" name=""/>
        <dsp:cNvSpPr/>
      </dsp:nvSpPr>
      <dsp:spPr>
        <a:xfrm>
          <a:off x="4737616" y="1305243"/>
          <a:ext cx="1823872" cy="1504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>
              <a:alpha val="63333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拓扑检查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验证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72234" y="1339861"/>
        <a:ext cx="1754636" cy="1112724"/>
      </dsp:txXfrm>
    </dsp:sp>
    <dsp:sp modelId="{C2B7CB45-DC33-49A2-9177-88FDB3E03C72}">
      <dsp:nvSpPr>
        <dsp:cNvPr id="0" name=""/>
        <dsp:cNvSpPr/>
      </dsp:nvSpPr>
      <dsp:spPr>
        <a:xfrm>
          <a:off x="5750899" y="1621552"/>
          <a:ext cx="2073397" cy="2073397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rgbClr val="0070C0"/>
        </a:solidFill>
        <a:ln>
          <a:solidFill>
            <a:srgbClr val="0070C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7F5837-10E2-4FFC-A492-DB8A19EF48CA}">
      <dsp:nvSpPr>
        <dsp:cNvPr id="0" name=""/>
        <dsp:cNvSpPr/>
      </dsp:nvSpPr>
      <dsp:spPr>
        <a:xfrm>
          <a:off x="5142921" y="2487203"/>
          <a:ext cx="1621219" cy="64470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ArcMap</a:t>
          </a:r>
          <a:endParaRPr 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61804" y="2506086"/>
        <a:ext cx="1583453" cy="606939"/>
      </dsp:txXfrm>
    </dsp:sp>
    <dsp:sp modelId="{A0FA3703-55D5-42EB-9320-6BAC0F2D35BD}">
      <dsp:nvSpPr>
        <dsp:cNvPr id="0" name=""/>
        <dsp:cNvSpPr/>
      </dsp:nvSpPr>
      <dsp:spPr>
        <a:xfrm>
          <a:off x="7104900" y="1305243"/>
          <a:ext cx="1823872" cy="1504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修改拓扑错误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校验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600" kern="1200" dirty="0"/>
        </a:p>
      </dsp:txBody>
      <dsp:txXfrm>
        <a:off x="7139518" y="1662214"/>
        <a:ext cx="1754636" cy="1112724"/>
      </dsp:txXfrm>
    </dsp:sp>
    <dsp:sp modelId="{85137A78-30EE-461C-9C9D-01F6A3E9945F}">
      <dsp:nvSpPr>
        <dsp:cNvPr id="0" name=""/>
        <dsp:cNvSpPr/>
      </dsp:nvSpPr>
      <dsp:spPr>
        <a:xfrm>
          <a:off x="7510205" y="982890"/>
          <a:ext cx="1621219" cy="64470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ArcMap</a:t>
          </a:r>
          <a:endParaRPr 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29088" y="1001773"/>
        <a:ext cx="1583453" cy="606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56E6107-4F70-4432-81A1-E9329BDC836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2025/2/18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60B032-84D0-4C37-BA11-143E54573B20}" type="datetime1">
              <a:rPr lang="zh-CN" altLang="en-US" smtClean="0"/>
              <a:pPr/>
              <a:t>2025/2/18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93199CD-3E1B-4AE6-990F-76F925F5EA9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3E930-C3B3-4585-8A26-00F140A7FB77}" type="datetime1">
              <a:rPr lang="zh-CN" altLang="en-US" smtClean="0"/>
              <a:pPr/>
              <a:t>2025/2/18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498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pPr/>
              <a:t>2025/2/18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6901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255" y="315914"/>
            <a:ext cx="7774608" cy="592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4255" y="1219673"/>
            <a:ext cx="10940317" cy="50006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645255" y="6288088"/>
            <a:ext cx="1919317" cy="1968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E715D26E-08BF-4DE2-869C-895AF7546EB5}" type="slidenum">
              <a:rPr lang="en-US" altLang="zh-CN"/>
              <a:pPr/>
              <a:t>‹#›</a:t>
            </a:fld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 flipV="1">
            <a:off x="0" y="1144813"/>
            <a:ext cx="5256584" cy="74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824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 flipV="1">
            <a:off x="117748" y="1511072"/>
            <a:ext cx="590465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024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942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90CACB-45F2-4467-AFEF-2FAF076B81D1}" type="datetime1">
              <a:rPr lang="zh-CN" altLang="en-US" smtClean="0"/>
              <a:pPr/>
              <a:t>2025/2/18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5F8077-0E3A-4E2F-B75E-22C62A81D703}" type="datetime1">
              <a:rPr lang="zh-CN" altLang="en-US" smtClean="0"/>
              <a:pPr/>
              <a:t>2025/2/18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87464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CC0278-CB38-4147-A3E5-29E0B37DAE13}" type="datetime1">
              <a:rPr lang="zh-CN" altLang="en-US" smtClean="0"/>
              <a:pPr/>
              <a:t>2025/2/18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5821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3F0142-28F1-4EAE-A000-8206DFCC5E82}" type="datetime1">
              <a:rPr lang="zh-CN" altLang="en-US" smtClean="0"/>
              <a:pPr/>
              <a:t>2025/2/18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1262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BB1F61-C412-4D7C-8881-587417A7B600}" type="datetime1">
              <a:rPr lang="zh-CN" altLang="en-US" smtClean="0"/>
              <a:pPr/>
              <a:t>2025/2/18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BB1F61-C412-4D7C-8881-587417A7B600}" type="datetime1">
              <a:rPr lang="zh-CN" altLang="en-US" smtClean="0"/>
              <a:pPr/>
              <a:t>2025/2/18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69E5D7-6C97-4873-B82C-4B22B2F17496}" type="datetime1">
              <a:rPr lang="zh-CN" altLang="en-US" smtClean="0"/>
              <a:pPr/>
              <a:t>2025/2/18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72621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3E930-C3B3-4585-8A26-00F140A7FB77}" type="datetime1">
              <a:rPr lang="zh-CN" altLang="en-US" smtClean="0"/>
              <a:pPr/>
              <a:t>2025/2/18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5305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6EF46F-E0E0-460C-B765-9380271A0BA1}" type="datetime1">
              <a:rPr lang="zh-CN" altLang="en-US" smtClean="0"/>
              <a:pPr/>
              <a:t>2025/2/18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644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pPr/>
              <a:t>2025/2/18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67209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377329-BC83-4AA4-8C27-9230F654D81D}" type="datetime1">
              <a:rPr lang="zh-CN" altLang="en-US" smtClean="0"/>
              <a:pPr/>
              <a:t>2025/2/18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388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255" y="315914"/>
            <a:ext cx="7774608" cy="592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4255" y="1219673"/>
            <a:ext cx="10940317" cy="50006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645255" y="6288088"/>
            <a:ext cx="1919317" cy="1968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E715D26E-08BF-4DE2-869C-895AF7546EB5}" type="slidenum">
              <a:rPr lang="en-US" altLang="zh-CN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19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645255" y="6288088"/>
            <a:ext cx="1919317" cy="1968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52913906-A3B5-4682-9A39-DA47335F4EB1}" type="slidenum">
              <a:rPr lang="en-US" altLang="zh-CN"/>
              <a:pPr/>
              <a:t>‹#›</a:t>
            </a:fld>
            <a:endParaRPr lang="en-US"/>
          </a:p>
        </p:txBody>
      </p:sp>
      <p:sp>
        <p:nvSpPr>
          <p:cNvPr id="5" name="标题 12"/>
          <p:cNvSpPr txBox="1">
            <a:spLocks/>
          </p:cNvSpPr>
          <p:nvPr userDrawn="1"/>
        </p:nvSpPr>
        <p:spPr>
          <a:xfrm>
            <a:off x="693812" y="145435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p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内容占位符 13"/>
          <p:cNvSpPr>
            <a:spLocks noGrp="1"/>
          </p:cNvSpPr>
          <p:nvPr>
            <p:ph idx="11"/>
          </p:nvPr>
        </p:nvSpPr>
        <p:spPr>
          <a:xfrm>
            <a:off x="1522413" y="1904999"/>
            <a:ext cx="9134391" cy="4114801"/>
          </a:xfrm>
        </p:spPr>
        <p:txBody>
          <a:bodyPr rtlCol="0"/>
          <a:lstStyle/>
          <a:p>
            <a:endParaRPr lang="zh-CN" altLang="en-US" dirty="0"/>
          </a:p>
        </p:txBody>
      </p:sp>
      <p:sp>
        <p:nvSpPr>
          <p:cNvPr id="8" name="标题 12"/>
          <p:cNvSpPr>
            <a:spLocks noGrp="1"/>
          </p:cNvSpPr>
          <p:nvPr>
            <p:ph type="title"/>
          </p:nvPr>
        </p:nvSpPr>
        <p:spPr>
          <a:xfrm>
            <a:off x="837828" y="100502"/>
            <a:ext cx="9144001" cy="1371600"/>
          </a:xfrm>
        </p:spPr>
        <p:txBody>
          <a:bodyPr rtlCol="0"/>
          <a:lstStyle>
            <a:lvl1pPr marL="0" indent="0">
              <a:buFontTx/>
              <a:buNone/>
              <a:defRPr/>
            </a:lvl1pPr>
          </a:lstStyle>
          <a:p>
            <a:pPr marL="571500" indent="-571500">
              <a:buFont typeface="Wingdings" panose="05000000000000000000" pitchFamily="2" charset="2"/>
              <a:buChar char="p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 flipV="1">
            <a:off x="0" y="1507778"/>
            <a:ext cx="465425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531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7024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58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90CACB-45F2-4467-AFEF-2FAF076B81D1}" type="datetime1">
              <a:rPr lang="zh-CN" altLang="en-US" smtClean="0"/>
              <a:pPr/>
              <a:t>2025/2/18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4337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3E930-C3B3-4585-8A26-00F140A7FB77}" type="datetime1">
              <a:rPr lang="zh-CN" altLang="en-US" smtClean="0"/>
              <a:pPr/>
              <a:t>2025/2/18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5F8077-0E3A-4E2F-B75E-22C62A81D703}" type="datetime1">
              <a:rPr lang="zh-CN" altLang="en-US" smtClean="0"/>
              <a:pPr/>
              <a:t>2025/2/18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0452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CC0278-CB38-4147-A3E5-29E0B37DAE13}" type="datetime1">
              <a:rPr lang="zh-CN" altLang="en-US" smtClean="0"/>
              <a:pPr/>
              <a:t>2025/2/18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424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3F0142-28F1-4EAE-A000-8206DFCC5E82}" type="datetime1">
              <a:rPr lang="zh-CN" altLang="en-US" smtClean="0"/>
              <a:pPr/>
              <a:t>2025/2/18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1503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BB1F61-C412-4D7C-8881-587417A7B600}" type="datetime1">
              <a:rPr lang="zh-CN" altLang="en-US" smtClean="0"/>
              <a:pPr/>
              <a:t>2025/2/18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89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69E5D7-6C97-4873-B82C-4B22B2F17496}" type="datetime1">
              <a:rPr lang="zh-CN" altLang="en-US" smtClean="0"/>
              <a:pPr/>
              <a:t>2025/2/18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531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3E930-C3B3-4585-8A26-00F140A7FB77}" type="datetime1">
              <a:rPr lang="zh-CN" altLang="en-US" smtClean="0"/>
              <a:pPr/>
              <a:t>2025/2/18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9310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6EF46F-E0E0-460C-B765-9380271A0BA1}" type="datetime1">
              <a:rPr lang="zh-CN" altLang="en-US" smtClean="0"/>
              <a:pPr/>
              <a:t>2025/2/18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1603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pPr/>
              <a:t>2025/2/18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8975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377329-BC83-4AA4-8C27-9230F654D81D}" type="datetime1">
              <a:rPr lang="zh-CN" altLang="en-US" smtClean="0"/>
              <a:pPr/>
              <a:t>2025/2/18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1767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255" y="315914"/>
            <a:ext cx="7774608" cy="592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4255" y="1219673"/>
            <a:ext cx="10940317" cy="5000625"/>
          </a:xfrm>
        </p:spPr>
        <p:txBody>
          <a:bodyPr/>
          <a:lstStyle/>
          <a:p>
            <a:r>
              <a:rPr lang="zh-CN" altLang="en-US" dirty="0"/>
              <a:t>单击图标添加表格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645255" y="6288088"/>
            <a:ext cx="1919317" cy="1968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E715D26E-08BF-4DE2-869C-895AF7546EB5}" type="slidenum">
              <a:rPr lang="en-US" altLang="zh-CN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4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图表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645255" y="6288088"/>
            <a:ext cx="1919317" cy="1968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52913906-A3B5-4682-9A39-DA47335F4EB1}" type="slidenum">
              <a:rPr lang="en-US" altLang="zh-CN"/>
              <a:pPr/>
              <a:t>‹#›</a:t>
            </a:fld>
            <a:endParaRPr lang="en-US"/>
          </a:p>
        </p:txBody>
      </p:sp>
      <p:sp>
        <p:nvSpPr>
          <p:cNvPr id="5" name="标题 12"/>
          <p:cNvSpPr txBox="1">
            <a:spLocks/>
          </p:cNvSpPr>
          <p:nvPr userDrawn="1"/>
        </p:nvSpPr>
        <p:spPr>
          <a:xfrm>
            <a:off x="693812" y="145435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p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内容占位符 13"/>
          <p:cNvSpPr>
            <a:spLocks noGrp="1"/>
          </p:cNvSpPr>
          <p:nvPr>
            <p:ph idx="11" hasCustomPrompt="1"/>
          </p:nvPr>
        </p:nvSpPr>
        <p:spPr>
          <a:xfrm>
            <a:off x="1125860" y="1988840"/>
            <a:ext cx="9134391" cy="4114801"/>
          </a:xfrm>
        </p:spPr>
        <p:txBody>
          <a:bodyPr rtlCol="0">
            <a:normAutofit/>
          </a:bodyPr>
          <a:lstStyle>
            <a:lvl1pPr marL="223838" indent="-223838">
              <a:lnSpc>
                <a:spcPct val="1250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b="1">
                <a:solidFill>
                  <a:schemeClr val="bg1"/>
                </a:solidFill>
              </a:defRPr>
            </a:lvl1pPr>
            <a:lvl2pPr>
              <a:lnSpc>
                <a:spcPct val="125000"/>
              </a:lnSpc>
              <a:spcBef>
                <a:spcPts val="600"/>
              </a:spcBef>
              <a:buClr>
                <a:srgbClr val="C00000"/>
              </a:buClr>
              <a:buSzPct val="115000"/>
              <a:defRPr sz="2400" baseline="0">
                <a:solidFill>
                  <a:schemeClr val="bg1"/>
                </a:solidFill>
              </a:defRPr>
            </a:lvl2pPr>
            <a:lvl3pPr>
              <a:lnSpc>
                <a:spcPct val="125000"/>
              </a:lnSpc>
              <a:spcBef>
                <a:spcPts val="600"/>
              </a:spcBef>
              <a:buClr>
                <a:srgbClr val="C00000"/>
              </a:buClr>
              <a:defRPr sz="2000">
                <a:solidFill>
                  <a:schemeClr val="bg1"/>
                </a:solidFill>
              </a:defRPr>
            </a:lvl3pPr>
          </a:lstStyle>
          <a:p>
            <a:r>
              <a:rPr lang="en-US" altLang="zh-CN" dirty="0"/>
              <a:t> 11</a:t>
            </a:r>
          </a:p>
          <a:p>
            <a:pPr lvl="1"/>
            <a:r>
              <a:rPr lang="en-US" altLang="zh-CN" dirty="0"/>
              <a:t>11</a:t>
            </a:r>
          </a:p>
          <a:p>
            <a:pPr lvl="2"/>
            <a:r>
              <a:rPr lang="en-US" altLang="zh-CN" dirty="0"/>
              <a:t>11</a:t>
            </a:r>
          </a:p>
          <a:p>
            <a:pPr lvl="2"/>
            <a:r>
              <a:rPr lang="en-US" altLang="zh-CN" dirty="0"/>
              <a:t>11</a:t>
            </a:r>
          </a:p>
          <a:p>
            <a:pPr lvl="1"/>
            <a:r>
              <a:rPr lang="en-US" altLang="zh-CN" dirty="0"/>
              <a:t>11</a:t>
            </a:r>
          </a:p>
          <a:p>
            <a:pPr lvl="2"/>
            <a:r>
              <a:rPr lang="en-US" altLang="zh-CN" dirty="0"/>
              <a:t>11</a:t>
            </a:r>
          </a:p>
          <a:p>
            <a:pPr lvl="2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8" name="标题 12"/>
          <p:cNvSpPr>
            <a:spLocks noGrp="1"/>
          </p:cNvSpPr>
          <p:nvPr>
            <p:ph type="title" hasCustomPrompt="1"/>
          </p:nvPr>
        </p:nvSpPr>
        <p:spPr>
          <a:xfrm>
            <a:off x="837828" y="100502"/>
            <a:ext cx="9144001" cy="1371600"/>
          </a:xfrm>
        </p:spPr>
        <p:txBody>
          <a:bodyPr rtlCol="0">
            <a:normAutofit/>
          </a:bodyPr>
          <a:lstStyle>
            <a:lvl1pPr marL="0" indent="0">
              <a:buNone/>
              <a:defRPr sz="3600" b="1" baseline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shui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 flipV="1">
            <a:off x="0" y="1472101"/>
            <a:ext cx="5158308" cy="4571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1461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645255" y="6288088"/>
            <a:ext cx="1919317" cy="1968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52913906-A3B5-4682-9A39-DA47335F4EB1}" type="slidenum">
              <a:rPr lang="en-US" altLang="zh-CN"/>
              <a:pPr/>
              <a:t>‹#›</a:t>
            </a:fld>
            <a:endParaRPr lang="en-US"/>
          </a:p>
        </p:txBody>
      </p:sp>
      <p:sp>
        <p:nvSpPr>
          <p:cNvPr id="5" name="标题 12"/>
          <p:cNvSpPr txBox="1">
            <a:spLocks/>
          </p:cNvSpPr>
          <p:nvPr userDrawn="1"/>
        </p:nvSpPr>
        <p:spPr>
          <a:xfrm>
            <a:off x="693812" y="145435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p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内容占位符 13"/>
          <p:cNvSpPr>
            <a:spLocks noGrp="1"/>
          </p:cNvSpPr>
          <p:nvPr>
            <p:ph idx="11"/>
          </p:nvPr>
        </p:nvSpPr>
        <p:spPr>
          <a:xfrm>
            <a:off x="1522413" y="1904999"/>
            <a:ext cx="9134391" cy="4114801"/>
          </a:xfrm>
        </p:spPr>
        <p:txBody>
          <a:bodyPr rtlCol="0"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8" name="标题 12"/>
          <p:cNvSpPr>
            <a:spLocks noGrp="1"/>
          </p:cNvSpPr>
          <p:nvPr>
            <p:ph type="title"/>
          </p:nvPr>
        </p:nvSpPr>
        <p:spPr>
          <a:xfrm>
            <a:off x="837828" y="100502"/>
            <a:ext cx="9144001" cy="1371600"/>
          </a:xfrm>
        </p:spPr>
        <p:txBody>
          <a:bodyPr rtlCol="0">
            <a:normAutofit/>
          </a:bodyPr>
          <a:lstStyle>
            <a:lvl1pPr>
              <a:defRPr sz="3200" baseline="0">
                <a:latin typeface="+mj-lt"/>
                <a:ea typeface="黑体" panose="02010609060101010101" pitchFamily="49" charset="-122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p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 flipV="1">
            <a:off x="0" y="1597955"/>
            <a:ext cx="40781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4707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645255" y="6288088"/>
            <a:ext cx="1919317" cy="1968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52913906-A3B5-4682-9A39-DA47335F4EB1}" type="slidenum">
              <a:rPr lang="en-US" altLang="zh-CN"/>
              <a:pPr/>
              <a:t>‹#›</a:t>
            </a:fld>
            <a:endParaRPr lang="en-US"/>
          </a:p>
        </p:txBody>
      </p:sp>
      <p:sp>
        <p:nvSpPr>
          <p:cNvPr id="5" name="标题 12"/>
          <p:cNvSpPr txBox="1">
            <a:spLocks/>
          </p:cNvSpPr>
          <p:nvPr userDrawn="1"/>
        </p:nvSpPr>
        <p:spPr>
          <a:xfrm>
            <a:off x="693812" y="145435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p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内容占位符 13"/>
          <p:cNvSpPr>
            <a:spLocks noGrp="1"/>
          </p:cNvSpPr>
          <p:nvPr>
            <p:ph idx="11"/>
          </p:nvPr>
        </p:nvSpPr>
        <p:spPr>
          <a:xfrm>
            <a:off x="1522413" y="1904999"/>
            <a:ext cx="9134391" cy="4114801"/>
          </a:xfrm>
        </p:spPr>
        <p:txBody>
          <a:bodyPr rtlCol="0"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8" name="标题 12"/>
          <p:cNvSpPr>
            <a:spLocks noGrp="1"/>
          </p:cNvSpPr>
          <p:nvPr>
            <p:ph type="title"/>
          </p:nvPr>
        </p:nvSpPr>
        <p:spPr>
          <a:xfrm>
            <a:off x="837828" y="100502"/>
            <a:ext cx="9144001" cy="1371600"/>
          </a:xfrm>
        </p:spPr>
        <p:txBody>
          <a:bodyPr rtlCol="0">
            <a:normAutofit/>
          </a:bodyPr>
          <a:lstStyle>
            <a:lvl1pPr>
              <a:defRPr sz="3200" baseline="0">
                <a:latin typeface="+mj-lt"/>
                <a:ea typeface="黑体" panose="02010609060101010101" pitchFamily="49" charset="-122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p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 flipV="1">
            <a:off x="0" y="1568816"/>
            <a:ext cx="5256584" cy="74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0716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645255" y="6288088"/>
            <a:ext cx="1919317" cy="1968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52913906-A3B5-4682-9A39-DA47335F4EB1}" type="slidenum">
              <a:rPr lang="en-US" altLang="zh-CN"/>
              <a:pPr/>
              <a:t>‹#›</a:t>
            </a:fld>
            <a:endParaRPr lang="en-US"/>
          </a:p>
        </p:txBody>
      </p:sp>
      <p:sp>
        <p:nvSpPr>
          <p:cNvPr id="5" name="标题 12"/>
          <p:cNvSpPr txBox="1">
            <a:spLocks/>
          </p:cNvSpPr>
          <p:nvPr userDrawn="1"/>
        </p:nvSpPr>
        <p:spPr>
          <a:xfrm>
            <a:off x="693812" y="145435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p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内容占位符 13"/>
          <p:cNvSpPr>
            <a:spLocks noGrp="1"/>
          </p:cNvSpPr>
          <p:nvPr>
            <p:ph idx="11"/>
          </p:nvPr>
        </p:nvSpPr>
        <p:spPr>
          <a:xfrm>
            <a:off x="1522413" y="1904999"/>
            <a:ext cx="9134391" cy="4114801"/>
          </a:xfrm>
        </p:spPr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 flipV="1">
            <a:off x="0" y="1516247"/>
            <a:ext cx="559035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2"/>
          <p:cNvSpPr>
            <a:spLocks noGrp="1"/>
          </p:cNvSpPr>
          <p:nvPr>
            <p:ph type="title"/>
          </p:nvPr>
        </p:nvSpPr>
        <p:spPr>
          <a:xfrm>
            <a:off x="837828" y="100502"/>
            <a:ext cx="9144001" cy="1371600"/>
          </a:xfrm>
        </p:spPr>
        <p:txBody>
          <a:bodyPr rtlCol="0">
            <a:normAutofit/>
          </a:bodyPr>
          <a:lstStyle>
            <a:lvl1pPr>
              <a:defRPr sz="3200" baseline="0">
                <a:latin typeface="+mj-lt"/>
                <a:ea typeface="黑体" panose="02010609060101010101" pitchFamily="49" charset="-122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p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3747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6115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427-6367-4CF2-BD67-D14D0F542F40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9269-BB8D-47BB-AF01-3735CEB0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750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427-6367-4CF2-BD67-D14D0F542F40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9269-BB8D-47BB-AF01-3735CEB0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4447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427-6367-4CF2-BD67-D14D0F542F40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9269-BB8D-47BB-AF01-3735CEB0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4252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0012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427-6367-4CF2-BD67-D14D0F542F40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9269-BB8D-47BB-AF01-3735CEB0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659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427-6367-4CF2-BD67-D14D0F542F40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9269-BB8D-47BB-AF01-3735CEB0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8419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427-6367-4CF2-BD67-D14D0F542F40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9269-BB8D-47BB-AF01-3735CEB0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56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图表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645255" y="6288088"/>
            <a:ext cx="1919317" cy="1968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52913906-A3B5-4682-9A39-DA47335F4EB1}" type="slidenum">
              <a:rPr lang="en-US" altLang="zh-CN"/>
              <a:pPr/>
              <a:t>‹#›</a:t>
            </a:fld>
            <a:endParaRPr lang="en-US"/>
          </a:p>
        </p:txBody>
      </p:sp>
      <p:sp>
        <p:nvSpPr>
          <p:cNvPr id="5" name="标题 12"/>
          <p:cNvSpPr txBox="1">
            <a:spLocks/>
          </p:cNvSpPr>
          <p:nvPr userDrawn="1"/>
        </p:nvSpPr>
        <p:spPr>
          <a:xfrm>
            <a:off x="693812" y="145435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p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内容占位符 13"/>
          <p:cNvSpPr>
            <a:spLocks noGrp="1"/>
          </p:cNvSpPr>
          <p:nvPr>
            <p:ph idx="11" hasCustomPrompt="1"/>
          </p:nvPr>
        </p:nvSpPr>
        <p:spPr>
          <a:xfrm>
            <a:off x="1125860" y="1988840"/>
            <a:ext cx="9134391" cy="4114801"/>
          </a:xfrm>
        </p:spPr>
        <p:txBody>
          <a:bodyPr rtlCol="0">
            <a:normAutofit/>
          </a:bodyPr>
          <a:lstStyle>
            <a:lvl1pPr marL="223838" indent="-223838">
              <a:lnSpc>
                <a:spcPct val="125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 sz="2800" b="1">
                <a:solidFill>
                  <a:schemeClr val="bg1"/>
                </a:solidFill>
              </a:defRPr>
            </a:lvl1pPr>
            <a:lvl2pPr>
              <a:lnSpc>
                <a:spcPct val="125000"/>
              </a:lnSpc>
              <a:spcBef>
                <a:spcPts val="600"/>
              </a:spcBef>
              <a:buClr>
                <a:srgbClr val="C00000"/>
              </a:buClr>
              <a:buSzPct val="115000"/>
              <a:defRPr sz="2400" baseline="0">
                <a:solidFill>
                  <a:schemeClr val="bg1"/>
                </a:solidFill>
              </a:defRPr>
            </a:lvl2pPr>
            <a:lvl3pPr>
              <a:lnSpc>
                <a:spcPct val="125000"/>
              </a:lnSpc>
              <a:spcBef>
                <a:spcPts val="600"/>
              </a:spcBef>
              <a:buClr>
                <a:srgbClr val="C00000"/>
              </a:buClr>
              <a:defRPr sz="2000">
                <a:solidFill>
                  <a:schemeClr val="bg1"/>
                </a:solidFill>
              </a:defRPr>
            </a:lvl3pPr>
          </a:lstStyle>
          <a:p>
            <a:r>
              <a:rPr lang="en-US" altLang="zh-CN" dirty="0"/>
              <a:t> 11</a:t>
            </a:r>
          </a:p>
          <a:p>
            <a:pPr lvl="1"/>
            <a:r>
              <a:rPr lang="en-US" altLang="zh-CN" dirty="0"/>
              <a:t>11</a:t>
            </a:r>
          </a:p>
          <a:p>
            <a:pPr lvl="2"/>
            <a:r>
              <a:rPr lang="en-US" altLang="zh-CN" dirty="0"/>
              <a:t>11</a:t>
            </a:r>
          </a:p>
          <a:p>
            <a:pPr lvl="2"/>
            <a:r>
              <a:rPr lang="en-US" altLang="zh-CN" dirty="0"/>
              <a:t>11</a:t>
            </a:r>
          </a:p>
          <a:p>
            <a:pPr lvl="1"/>
            <a:r>
              <a:rPr lang="en-US" altLang="zh-CN" dirty="0"/>
              <a:t>11</a:t>
            </a:r>
          </a:p>
          <a:p>
            <a:pPr lvl="2"/>
            <a:r>
              <a:rPr lang="en-US" altLang="zh-CN" dirty="0"/>
              <a:t>11</a:t>
            </a:r>
          </a:p>
          <a:p>
            <a:pPr lvl="2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8" name="标题 12"/>
          <p:cNvSpPr>
            <a:spLocks noGrp="1"/>
          </p:cNvSpPr>
          <p:nvPr>
            <p:ph type="title" hasCustomPrompt="1"/>
          </p:nvPr>
        </p:nvSpPr>
        <p:spPr>
          <a:xfrm>
            <a:off x="837828" y="100502"/>
            <a:ext cx="9144001" cy="1371600"/>
          </a:xfrm>
        </p:spPr>
        <p:txBody>
          <a:bodyPr rtlCol="0">
            <a:normAutofit/>
          </a:bodyPr>
          <a:lstStyle>
            <a:lvl1pPr marL="0" indent="0">
              <a:buNone/>
              <a:defRPr sz="3200" b="1" baseline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shui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 flipV="1">
            <a:off x="0" y="1472101"/>
            <a:ext cx="515830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7991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427-6367-4CF2-BD67-D14D0F542F40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9269-BB8D-47BB-AF01-3735CEB0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6991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427-6367-4CF2-BD67-D14D0F542F40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9269-BB8D-47BB-AF01-3735CEB0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6181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427-6367-4CF2-BD67-D14D0F542F40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9269-BB8D-47BB-AF01-3735CEB0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745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313" y="365125"/>
            <a:ext cx="2627312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2713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427-6367-4CF2-BD67-D14D0F542F40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9269-BB8D-47BB-AF01-3735CEB0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5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90CACB-45F2-4467-AFEF-2FAF076B81D1}" type="datetime1">
              <a:rPr lang="zh-CN" altLang="en-US" smtClean="0"/>
              <a:pPr/>
              <a:t>2025/2/18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7779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645255" y="6288088"/>
            <a:ext cx="1919317" cy="1968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52913906-A3B5-4682-9A39-DA47335F4EB1}" type="slidenum">
              <a:rPr lang="en-US" altLang="zh-CN"/>
              <a:pPr/>
              <a:t>‹#›</a:t>
            </a:fld>
            <a:endParaRPr lang="en-US"/>
          </a:p>
        </p:txBody>
      </p:sp>
      <p:sp>
        <p:nvSpPr>
          <p:cNvPr id="5" name="标题 12"/>
          <p:cNvSpPr txBox="1">
            <a:spLocks/>
          </p:cNvSpPr>
          <p:nvPr userDrawn="1"/>
        </p:nvSpPr>
        <p:spPr>
          <a:xfrm>
            <a:off x="693812" y="145435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p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内容占位符 13"/>
          <p:cNvSpPr>
            <a:spLocks noGrp="1"/>
          </p:cNvSpPr>
          <p:nvPr>
            <p:ph idx="11"/>
          </p:nvPr>
        </p:nvSpPr>
        <p:spPr>
          <a:xfrm>
            <a:off x="1522413" y="1904999"/>
            <a:ext cx="9134391" cy="4114801"/>
          </a:xfrm>
        </p:spPr>
        <p:txBody>
          <a:bodyPr rtlCol="0"/>
          <a:lstStyle/>
          <a:p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 flipV="1">
            <a:off x="117748" y="1511072"/>
            <a:ext cx="590465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2"/>
          <p:cNvSpPr>
            <a:spLocks noGrp="1"/>
          </p:cNvSpPr>
          <p:nvPr>
            <p:ph type="title"/>
          </p:nvPr>
        </p:nvSpPr>
        <p:spPr>
          <a:xfrm>
            <a:off x="837828" y="100502"/>
            <a:ext cx="9144001" cy="1371600"/>
          </a:xfrm>
        </p:spPr>
        <p:txBody>
          <a:bodyPr rtlCol="0"/>
          <a:lstStyle/>
          <a:p>
            <a:pPr marL="571500" indent="-571500">
              <a:buFont typeface="Wingdings" panose="05000000000000000000" pitchFamily="2" charset="2"/>
              <a:buChar char="p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94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6338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69E5D7-6C97-4873-B82C-4B22B2F17496}" type="datetime1">
              <a:rPr lang="zh-CN" altLang="en-US" smtClean="0"/>
              <a:pPr/>
              <a:t>2025/2/18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68317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  <a:pPr/>
              <a:t>2025/2/18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  <p:sldLayoutId id="2147483661" r:id="rId4"/>
    <p:sldLayoutId id="2147483723" r:id="rId5"/>
    <p:sldLayoutId id="214748372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  <a:pPr/>
              <a:t>2025/2/18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17821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7" r:id="rId3"/>
    <p:sldLayoutId id="2147483698" r:id="rId4"/>
    <p:sldLayoutId id="2147483700" r:id="rId5"/>
    <p:sldLayoutId id="2147483702" r:id="rId6"/>
    <p:sldLayoutId id="2147483704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  <a:pPr/>
              <a:t>2025/2/18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0792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  <a:pPr/>
              <a:t>2025/2/18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2801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722" r:id="rId13"/>
    <p:sldLayoutId id="2147483705" r:id="rId14"/>
    <p:sldLayoutId id="2147483688" r:id="rId15"/>
    <p:sldLayoutId id="214748368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38427-6367-4CF2-BD67-D14D0F542F40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A9269-BB8D-47BB-AF01-3735CEB0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8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11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97.png"/><Relationship Id="rId7" Type="http://schemas.openxmlformats.org/officeDocument/2006/relationships/image" Target="../media/image11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7.png"/><Relationship Id="rId4" Type="http://schemas.openxmlformats.org/officeDocument/2006/relationships/image" Target="../media/image10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3F0285-90DD-CDFA-13E8-E12232750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483" y="-147499"/>
            <a:ext cx="4481736" cy="44817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96BA929-9393-EB22-FF61-A90A2F898BDC}"/>
              </a:ext>
            </a:extLst>
          </p:cNvPr>
          <p:cNvSpPr/>
          <p:nvPr/>
        </p:nvSpPr>
        <p:spPr>
          <a:xfrm>
            <a:off x="7318548" y="4149080"/>
            <a:ext cx="1512168" cy="7136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D66F82-C0E8-8974-4095-BAEF69A9ABAA}"/>
              </a:ext>
            </a:extLst>
          </p:cNvPr>
          <p:cNvSpPr txBox="1"/>
          <p:nvPr/>
        </p:nvSpPr>
        <p:spPr>
          <a:xfrm>
            <a:off x="1211002" y="4044243"/>
            <a:ext cx="95050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第四章 编辑与拓扑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88DA54-2027-1D8D-D1E0-7D789EB15C08}"/>
              </a:ext>
            </a:extLst>
          </p:cNvPr>
          <p:cNvSpPr/>
          <p:nvPr/>
        </p:nvSpPr>
        <p:spPr>
          <a:xfrm>
            <a:off x="0" y="6381328"/>
            <a:ext cx="12188825" cy="47248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F439308-F3DA-D6BB-3925-3A8163E5BAFF}"/>
              </a:ext>
            </a:extLst>
          </p:cNvPr>
          <p:cNvSpPr/>
          <p:nvPr/>
        </p:nvSpPr>
        <p:spPr>
          <a:xfrm>
            <a:off x="0" y="895905"/>
            <a:ext cx="2422004" cy="8482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rbel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4CB2F3-CFD0-20C1-E241-9417D461122C}"/>
              </a:ext>
            </a:extLst>
          </p:cNvPr>
          <p:cNvSpPr txBox="1"/>
          <p:nvPr/>
        </p:nvSpPr>
        <p:spPr>
          <a:xfrm>
            <a:off x="405780" y="358029"/>
            <a:ext cx="2965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ArcGIS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42757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多边形编辑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1.ArcMap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编辑基础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10" y="332657"/>
            <a:ext cx="1951145" cy="345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81829" y="260648"/>
            <a:ext cx="1744390" cy="3456384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473" y="3382251"/>
            <a:ext cx="346143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575" y="2492896"/>
            <a:ext cx="5144837" cy="39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1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1.ArcMap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编辑基础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线编辑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521" y="2276874"/>
            <a:ext cx="4248979" cy="32418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08" y="2276875"/>
            <a:ext cx="3499337" cy="324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08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    </a:t>
            </a:r>
            <a:r>
              <a:rPr lang="zh-CN" altLang="en-US" b="1" dirty="0">
                <a:solidFill>
                  <a:srgbClr val="FF0000"/>
                </a:solidFill>
              </a:rPr>
              <a:t>属性编辑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1775" lvl="1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1775" lvl="1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1.ArcMap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编辑基础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929" y="1973194"/>
            <a:ext cx="2793281" cy="3156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60" y="2684695"/>
            <a:ext cx="6294829" cy="4506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084" y="2105260"/>
            <a:ext cx="372747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1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    </a:t>
            </a:r>
            <a:r>
              <a:rPr lang="zh-CN" altLang="en-US" b="1" dirty="0">
                <a:solidFill>
                  <a:srgbClr val="FF0000"/>
                </a:solidFill>
              </a:rPr>
              <a:t>图形拓扑编辑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共享边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1775" lvl="1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1775" lvl="1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共享结点</a:t>
            </a:r>
            <a:endParaRPr lang="zh-CN" altLang="en-US" sz="2400" dirty="0"/>
          </a:p>
        </p:txBody>
      </p:sp>
      <p:sp>
        <p:nvSpPr>
          <p:cNvPr id="9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1.ArcMap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编辑基础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244" y="1653162"/>
            <a:ext cx="3486150" cy="2552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669" y="4396050"/>
            <a:ext cx="3514725" cy="239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6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1"/>
          </p:nvPr>
        </p:nvSpPr>
        <p:spPr>
          <a:xfrm>
            <a:off x="1125860" y="1672314"/>
            <a:ext cx="9721080" cy="5085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2400" b="1" dirty="0"/>
              <a:t>ArcGIS</a:t>
            </a:r>
            <a:r>
              <a:rPr lang="zh-CN" altLang="en-US" sz="2400" b="1" dirty="0"/>
              <a:t>中的拓扑表达的是地理对象之间的</a:t>
            </a:r>
            <a:r>
              <a:rPr lang="zh-CN" altLang="en-US" sz="2400" b="1" dirty="0">
                <a:solidFill>
                  <a:srgbClr val="FF0000"/>
                </a:solidFill>
              </a:rPr>
              <a:t>相邻、包含、关联</a:t>
            </a:r>
            <a:r>
              <a:rPr lang="zh-CN" altLang="en-US" sz="2400" b="1" dirty="0"/>
              <a:t>等空间关系。它是一系列用于确保数据质量的空间数据的</a:t>
            </a:r>
            <a:r>
              <a:rPr lang="zh-CN" altLang="en-US" sz="2400" b="1" dirty="0">
                <a:solidFill>
                  <a:srgbClr val="C00000"/>
                </a:solidFill>
              </a:rPr>
              <a:t>行为规则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拓扑在确定和维护空间数据的质量和完整性上发挥了重大作用，</a:t>
            </a:r>
            <a:r>
              <a:rPr lang="zh-CN" altLang="en-US" sz="2400" b="1" dirty="0">
                <a:solidFill>
                  <a:srgbClr val="FF0000"/>
                </a:solidFill>
              </a:rPr>
              <a:t>拓扑关系可以看成是对空间数据定义了空间约束</a:t>
            </a:r>
            <a:r>
              <a:rPr lang="zh-CN" altLang="en-US" sz="2400" b="1" dirty="0"/>
              <a:t>，空间数据违反任何一个约束就会被标识为拓扑错误。</a:t>
            </a:r>
            <a:endParaRPr lang="en-US" altLang="zh-CN" sz="2400" b="1" dirty="0"/>
          </a:p>
          <a:p>
            <a:pPr lvl="1">
              <a:defRPr/>
            </a:pPr>
            <a:r>
              <a:rPr lang="zh-CN" altLang="en-US" sz="2000" b="1" dirty="0">
                <a:solidFill>
                  <a:srgbClr val="00B050"/>
                </a:solidFill>
              </a:rPr>
              <a:t>例</a:t>
            </a:r>
            <a:r>
              <a:rPr lang="en-US" altLang="zh-CN" sz="2000" b="1" dirty="0">
                <a:solidFill>
                  <a:srgbClr val="00B050"/>
                </a:solidFill>
              </a:rPr>
              <a:t>: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zh-CN" altLang="en-US" sz="2000" b="1" dirty="0">
                <a:solidFill>
                  <a:srgbClr val="00B050"/>
                </a:solidFill>
              </a:rPr>
              <a:t>当以河流作为国界时，河流（线状）与国界线必须一致，可用规则：“线必须被多边形边线覆盖”。</a:t>
            </a:r>
            <a:endParaRPr lang="en-US" altLang="zh-CN" sz="2000" b="1" dirty="0"/>
          </a:p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不是所有的数据都需要创建拓扑，拓扑的存在只是为了验证数据。</a:t>
            </a:r>
            <a:r>
              <a:rPr lang="zh-CN" altLang="en-US" sz="2400" b="1" dirty="0"/>
              <a:t>拓扑只能在</a:t>
            </a:r>
            <a:r>
              <a:rPr lang="en-US" altLang="zh-CN" sz="2400" b="1" dirty="0"/>
              <a:t>Geodatabase</a:t>
            </a:r>
            <a:r>
              <a:rPr lang="zh-CN" altLang="en-US" sz="2400" b="1" dirty="0"/>
              <a:t>要素集中创建，因为拓扑要求所有要素类必须具有相同的空间参考，一个要素集可以创建多个拓扑，但是一个要素类同时只能参与一个拓扑。</a:t>
            </a:r>
            <a:endParaRPr lang="en-US" altLang="zh-CN" sz="2400" b="1" dirty="0"/>
          </a:p>
          <a:p>
            <a:pPr>
              <a:lnSpc>
                <a:spcPct val="100000"/>
              </a:lnSpc>
              <a:defRPr/>
            </a:pP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拓扑</a:t>
            </a:r>
          </a:p>
        </p:txBody>
      </p:sp>
    </p:spTree>
    <p:extLst>
      <p:ext uri="{BB962C8B-B14F-4D97-AF65-F5344CB8AC3E}">
        <p14:creationId xmlns:p14="http://schemas.microsoft.com/office/powerpoint/2010/main" val="275134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1"/>
          </p:nvPr>
        </p:nvSpPr>
        <p:spPr>
          <a:xfrm>
            <a:off x="1136469" y="1628800"/>
            <a:ext cx="8990391" cy="43924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空间关系检查</a:t>
            </a:r>
            <a:r>
              <a:rPr lang="zh-CN" altLang="en-US" dirty="0">
                <a:latin typeface="+mn-ea"/>
              </a:rPr>
              <a:t>：拓扑一致性检查、碎片检查、接边检查等。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zh-CN" b="1" dirty="0">
              <a:latin typeface="+mn-ea"/>
            </a:endParaRPr>
          </a:p>
          <a:p>
            <a:pPr>
              <a:defRPr/>
            </a:pPr>
            <a:endParaRPr lang="zh-CN" altLang="en-US" sz="28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拓扑</a:t>
            </a:r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368" y="2315195"/>
            <a:ext cx="8766240" cy="432513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80829" y="42930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三调检查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926060" y="2702579"/>
            <a:ext cx="7704856" cy="7984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1"/>
          </p:nvPr>
        </p:nvSpPr>
        <p:spPr>
          <a:xfrm>
            <a:off x="1042459" y="1700808"/>
            <a:ext cx="7068177" cy="4248472"/>
          </a:xfrm>
        </p:spPr>
        <p:txBody>
          <a:bodyPr>
            <a:normAutofit fontScale="25000" lnSpcReduction="200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9600" b="1" dirty="0">
                <a:solidFill>
                  <a:schemeClr val="accent2"/>
                </a:solidFill>
              </a:rPr>
              <a:t>    </a:t>
            </a:r>
            <a:r>
              <a:rPr lang="zh-CN" altLang="en-US" sz="9600" b="1" dirty="0">
                <a:solidFill>
                  <a:srgbClr val="FF0000"/>
                </a:solidFill>
              </a:rPr>
              <a:t>拓扑参数：规则、等级和拓扑容限</a:t>
            </a:r>
          </a:p>
          <a:p>
            <a:pPr lvl="1" eaLnBrk="1" hangingPunct="1">
              <a:lnSpc>
                <a:spcPct val="145000"/>
              </a:lnSpc>
            </a:pPr>
            <a:r>
              <a:rPr lang="zh-CN" altLang="en-US" sz="8800" b="1" dirty="0">
                <a:solidFill>
                  <a:srgbClr val="FF0000"/>
                </a:solidFill>
              </a:rPr>
              <a:t>拓扑规则：</a:t>
            </a:r>
            <a:r>
              <a:rPr lang="zh-CN" altLang="en-US" sz="8800" b="1" dirty="0"/>
              <a:t>定义了拓扑的状态，控制了要素之间的相互作用，创建拓扑时必须指定至少一个拓扑规则；</a:t>
            </a:r>
            <a:endParaRPr lang="en-US" altLang="zh-CN" sz="8800" b="1" dirty="0"/>
          </a:p>
          <a:p>
            <a:pPr lvl="1" eaLnBrk="1" hangingPunct="1">
              <a:lnSpc>
                <a:spcPct val="145000"/>
              </a:lnSpc>
            </a:pPr>
            <a:r>
              <a:rPr lang="en-US" altLang="zh-CN" sz="8800" dirty="0"/>
              <a:t> </a:t>
            </a:r>
            <a:r>
              <a:rPr lang="zh-CN" altLang="en-US" sz="8800" b="1" dirty="0">
                <a:solidFill>
                  <a:srgbClr val="FF0000"/>
                </a:solidFill>
              </a:rPr>
              <a:t>等级：</a:t>
            </a:r>
            <a:r>
              <a:rPr lang="zh-CN" altLang="en-US" sz="8800" b="1" dirty="0"/>
              <a:t>是用于控制当节点之间的距离小于拓扑容限时，如何移动节日。等级低的要素的节点向等级高的要素的节点移动。在创建拓扑的过程中，需要指定要素类的等级。最高为</a:t>
            </a:r>
            <a:r>
              <a:rPr lang="en-US" altLang="zh-CN" sz="8800" b="1" dirty="0"/>
              <a:t>1</a:t>
            </a:r>
            <a:r>
              <a:rPr lang="zh-CN" altLang="en-US" sz="8800" b="1" dirty="0"/>
              <a:t> ，最低为</a:t>
            </a:r>
            <a:r>
              <a:rPr lang="en-US" altLang="zh-CN" sz="8800" b="1" dirty="0"/>
              <a:t>50</a:t>
            </a:r>
            <a:r>
              <a:rPr lang="zh-CN" altLang="en-US" sz="8800" b="1" dirty="0"/>
              <a:t> 。</a:t>
            </a:r>
            <a:endParaRPr lang="en-US" altLang="zh-CN" sz="8800" b="1" dirty="0"/>
          </a:p>
          <a:p>
            <a:pPr lvl="1">
              <a:lnSpc>
                <a:spcPct val="145000"/>
              </a:lnSpc>
            </a:pPr>
            <a:r>
              <a:rPr lang="zh-CN" altLang="en-US" sz="8800" b="1" dirty="0">
                <a:solidFill>
                  <a:srgbClr val="FF0000"/>
                </a:solidFill>
              </a:rPr>
              <a:t>拓扑容限</a:t>
            </a:r>
            <a:r>
              <a:rPr lang="zh-CN" altLang="en-US" sz="8800" b="1" dirty="0"/>
              <a:t>：指落在以此值为半径的圆形区域内的所有点和边线被认为是重合的，会被捕捉（</a:t>
            </a:r>
            <a:r>
              <a:rPr lang="en-US" altLang="zh-CN" sz="8800" b="1" dirty="0"/>
              <a:t>snap</a:t>
            </a:r>
            <a:r>
              <a:rPr lang="zh-CN" altLang="en-US" sz="8800" b="1" dirty="0"/>
              <a:t>）到一起。拓扑容限是拓扑错误的关键因素， 拓扑容差大小与数据的要有关，一般</a:t>
            </a:r>
            <a:r>
              <a:rPr lang="en-US" altLang="zh-CN" sz="8800" b="1" dirty="0"/>
              <a:t>0.001m</a:t>
            </a:r>
            <a:r>
              <a:rPr lang="zh-CN" altLang="en-US" sz="8800" b="1" dirty="0"/>
              <a:t>。</a:t>
            </a:r>
            <a:endParaRPr lang="en-US" altLang="zh-CN" sz="8800" b="1" dirty="0"/>
          </a:p>
          <a:p>
            <a:pPr lvl="1" eaLnBrk="1" hangingPunct="1">
              <a:lnSpc>
                <a:spcPct val="120000"/>
              </a:lnSpc>
            </a:pPr>
            <a:endParaRPr lang="zh-CN" altLang="en-US" b="1" dirty="0"/>
          </a:p>
          <a:p>
            <a:pPr lvl="1" eaLnBrk="1" hangingPunct="1">
              <a:lnSpc>
                <a:spcPct val="120000"/>
              </a:lnSpc>
            </a:pPr>
            <a:endParaRPr kumimoji="0" lang="zh-CN" altLang="en-US" b="1" dirty="0"/>
          </a:p>
          <a:p>
            <a:pPr lvl="1" eaLnBrk="1" hangingPunct="1"/>
            <a:endParaRPr kumimoji="0" lang="en-US" altLang="zh-CN" b="1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kumimoji="0" lang="zh-CN" altLang="en-US" b="1" dirty="0">
                <a:solidFill>
                  <a:schemeClr val="tx1"/>
                </a:solidFill>
              </a:rPr>
            </a:br>
            <a:endParaRPr kumimoji="0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981844" y="100502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sz="3200" b="1" dirty="0">
                <a:solidFill>
                  <a:schemeClr val="bg1"/>
                </a:solidFill>
              </a:rPr>
              <a:t>拓扑参数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45929" y="2830090"/>
            <a:ext cx="4359832" cy="309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125860" y="1988840"/>
            <a:ext cx="9134391" cy="468052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/>
              <a:t>自身拓扑</a:t>
            </a:r>
            <a:endParaRPr lang="en-US" altLang="zh-CN" b="1" dirty="0"/>
          </a:p>
          <a:p>
            <a:pPr lvl="1"/>
            <a:r>
              <a:rPr lang="zh-CN" altLang="en-US" b="1" dirty="0"/>
              <a:t>点自身拓扑</a:t>
            </a:r>
            <a:r>
              <a:rPr lang="zh-CN" altLang="en-US" b="1" dirty="0">
                <a:solidFill>
                  <a:srgbClr val="FF0000"/>
                </a:solidFill>
              </a:rPr>
              <a:t>（必须不能相交）</a:t>
            </a:r>
            <a:endParaRPr lang="zh-CN" altLang="en-US" b="1" dirty="0"/>
          </a:p>
          <a:p>
            <a:pPr lvl="1"/>
            <a:r>
              <a:rPr lang="zh-CN" altLang="en-US" b="1" dirty="0"/>
              <a:t>线自身拓扑</a:t>
            </a:r>
            <a:r>
              <a:rPr lang="zh-CN" altLang="en-US" b="1" dirty="0">
                <a:solidFill>
                  <a:srgbClr val="FF0000"/>
                </a:solidFill>
              </a:rPr>
              <a:t>（不能相交， 不能悬挂，不能重叠，不能伪节点）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/>
              <a:t>面自身拓扑</a:t>
            </a:r>
            <a:r>
              <a:rPr lang="zh-CN" altLang="en-US" sz="1900" b="1" dirty="0">
                <a:solidFill>
                  <a:srgbClr val="FF0000"/>
                </a:solidFill>
              </a:rPr>
              <a:t>（不能重叠、不能有空隙）</a:t>
            </a:r>
            <a:endParaRPr lang="en-US" altLang="zh-CN" sz="2400" b="1" dirty="0"/>
          </a:p>
          <a:p>
            <a:r>
              <a:rPr lang="zh-CN" altLang="en-US" b="1" dirty="0"/>
              <a:t>不同图层之间拓扑</a:t>
            </a:r>
            <a:endParaRPr lang="en-US" altLang="zh-CN" b="1" dirty="0"/>
          </a:p>
          <a:p>
            <a:pPr lvl="1"/>
            <a:r>
              <a:rPr lang="zh-CN" altLang="en-US" b="1" dirty="0"/>
              <a:t>点面拓扑</a:t>
            </a:r>
            <a:endParaRPr lang="en-US" altLang="zh-CN" b="1" dirty="0"/>
          </a:p>
          <a:p>
            <a:pPr lvl="1"/>
            <a:r>
              <a:rPr lang="zh-CN" altLang="en-US" b="1" dirty="0"/>
              <a:t>面点拓扑</a:t>
            </a:r>
            <a:endParaRPr lang="en-US" altLang="zh-CN" b="1" dirty="0"/>
          </a:p>
          <a:p>
            <a:pPr lvl="1"/>
            <a:r>
              <a:rPr lang="zh-CN" altLang="en-US" b="1" dirty="0"/>
              <a:t>点线拓扑</a:t>
            </a:r>
            <a:endParaRPr lang="en-US" altLang="zh-CN" b="1" dirty="0"/>
          </a:p>
          <a:p>
            <a:pPr lvl="1"/>
            <a:r>
              <a:rPr lang="zh-CN" altLang="en-US" b="1" dirty="0"/>
              <a:t>线点拓扑</a:t>
            </a:r>
            <a:endParaRPr lang="en-US" altLang="zh-CN" b="1" dirty="0"/>
          </a:p>
          <a:p>
            <a:pPr lvl="1"/>
            <a:r>
              <a:rPr lang="zh-CN" altLang="en-US" b="1" dirty="0"/>
              <a:t>线线拓扑</a:t>
            </a:r>
            <a:endParaRPr lang="en-US" altLang="zh-CN" b="1" dirty="0"/>
          </a:p>
          <a:p>
            <a:pPr lvl="1"/>
            <a:r>
              <a:rPr lang="zh-CN" altLang="en-US" b="1" dirty="0"/>
              <a:t>面面拓扑</a:t>
            </a:r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拓扑规则</a:t>
            </a:r>
          </a:p>
        </p:txBody>
      </p:sp>
    </p:spTree>
    <p:extLst>
      <p:ext uri="{BB962C8B-B14F-4D97-AF65-F5344CB8AC3E}">
        <p14:creationId xmlns:p14="http://schemas.microsoft.com/office/powerpoint/2010/main" val="4107106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</a:rPr>
              <a:t>点</a:t>
            </a:r>
            <a:r>
              <a:rPr lang="zh-CN" altLang="en-US" b="1" dirty="0"/>
              <a:t>自身拓扑</a:t>
            </a:r>
            <a:r>
              <a:rPr lang="zh-CN" altLang="en-US" b="1" dirty="0">
                <a:solidFill>
                  <a:srgbClr val="FF0000"/>
                </a:solidFill>
              </a:rPr>
              <a:t>（必须不能相交）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拓扑规则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自身拓扑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204" y="3974268"/>
            <a:ext cx="6662445" cy="261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149" y="980728"/>
            <a:ext cx="4648734" cy="283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80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sz="2800" dirty="0"/>
              <a:t>线层自身拓扑错误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不能相交， 不能悬挂，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不能重叠，不能伪节点）</a:t>
            </a:r>
            <a:endParaRPr lang="zh-CN" alt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拓扑规则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自身拓扑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477" y="1396089"/>
            <a:ext cx="35020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207" y="1396089"/>
            <a:ext cx="3068637" cy="2784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477" y="4108953"/>
            <a:ext cx="3397250" cy="276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421" y="4180956"/>
            <a:ext cx="3025553" cy="272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8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223838" lvl="2" indent="-223838">
              <a:spcBef>
                <a:spcPts val="1800"/>
              </a:spcBef>
            </a:pPr>
            <a:r>
              <a:rPr lang="en-US" altLang="zh-CN" sz="2800" b="1" dirty="0"/>
              <a:t>ArcMap</a:t>
            </a:r>
            <a:r>
              <a:rPr lang="zh-CN" altLang="en-US" sz="2800" b="1" dirty="0"/>
              <a:t>编辑基础</a:t>
            </a:r>
            <a:endParaRPr lang="en-US" altLang="zh-CN" sz="2800" b="1" dirty="0"/>
          </a:p>
          <a:p>
            <a:pPr marL="223838" lvl="2" indent="-223838">
              <a:spcBef>
                <a:spcPts val="1800"/>
              </a:spcBef>
            </a:pPr>
            <a:r>
              <a:rPr lang="zh-CN" altLang="en-US" sz="2800" b="1" dirty="0"/>
              <a:t>拓扑</a:t>
            </a:r>
            <a:endParaRPr lang="en-US" altLang="zh-CN" sz="2800" b="1" dirty="0"/>
          </a:p>
          <a:p>
            <a:pPr marL="223838" lvl="2" indent="-223838">
              <a:spcBef>
                <a:spcPts val="1800"/>
              </a:spcBef>
            </a:pPr>
            <a:r>
              <a:rPr lang="zh-CN" altLang="en-US" sz="2800" b="1" dirty="0"/>
              <a:t>拓扑创建和拓扑检查</a:t>
            </a:r>
            <a:endParaRPr lang="en-US" altLang="zh-CN" sz="2800" b="1" dirty="0"/>
          </a:p>
          <a:p>
            <a:pPr marL="223838" lvl="2" indent="-223838">
              <a:spcBef>
                <a:spcPts val="1800"/>
              </a:spcBef>
            </a:pPr>
            <a:r>
              <a:rPr lang="zh-CN" altLang="en-US" sz="2800" b="1" dirty="0"/>
              <a:t>拓扑错误处理</a:t>
            </a:r>
            <a:endParaRPr lang="en-US" altLang="zh-CN" sz="2800" b="1" dirty="0"/>
          </a:p>
          <a:p>
            <a:pPr marL="223838" lvl="2" indent="-223838">
              <a:spcBef>
                <a:spcPts val="1800"/>
              </a:spcBef>
            </a:pPr>
            <a:r>
              <a:rPr lang="zh-CN" altLang="en-US" sz="2800" b="1" dirty="0"/>
              <a:t>案例分析</a:t>
            </a:r>
            <a:endParaRPr lang="en-US" altLang="zh-CN" sz="2800" b="1" dirty="0"/>
          </a:p>
          <a:p>
            <a:pPr marL="223838" lvl="2" indent="-223838">
              <a:spcBef>
                <a:spcPts val="1800"/>
              </a:spcBef>
            </a:pPr>
            <a:endParaRPr lang="en-US" altLang="zh-CN" b="1" dirty="0">
              <a:ea typeface="仿宋_GB2312" pitchFamily="49" charset="-122"/>
            </a:endParaRPr>
          </a:p>
          <a:p>
            <a:pPr marL="223838" lvl="2" indent="-223838">
              <a:spcBef>
                <a:spcPts val="1800"/>
              </a:spcBef>
            </a:pPr>
            <a:endParaRPr lang="en-US" altLang="zh-CN" b="1" dirty="0">
              <a:ea typeface="仿宋_GB2312" pitchFamily="49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</a:p>
        </p:txBody>
      </p:sp>
    </p:spTree>
    <p:extLst>
      <p:ext uri="{BB962C8B-B14F-4D97-AF65-F5344CB8AC3E}">
        <p14:creationId xmlns:p14="http://schemas.microsoft.com/office/powerpoint/2010/main" val="87535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b="1" dirty="0"/>
              <a:t>面自身错误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不能重叠、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不能有空隙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拓扑规则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自身拓扑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857" y="1628800"/>
            <a:ext cx="5824537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91" y="4256112"/>
            <a:ext cx="5857875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788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点线拓扑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-</a:t>
            </a:r>
            <a:r>
              <a:rPr lang="zh-CN" altLang="en-US" dirty="0"/>
              <a:t>必须被其他要素的端点覆盖：点被线终点完全重合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-</a:t>
            </a:r>
            <a:r>
              <a:rPr lang="zh-CN" altLang="en-US" dirty="0"/>
              <a:t>点必须被线覆盖：点都在线上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线点拓扑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-</a:t>
            </a:r>
            <a:r>
              <a:rPr lang="zh-CN" altLang="en-US" dirty="0"/>
              <a:t>端点必须被其他要素覆盖：线层中的终点必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须和点层的部分（或全部）点重合</a:t>
            </a:r>
            <a:br>
              <a:rPr lang="zh-CN" altLang="en-US" dirty="0">
                <a:latin typeface="楷体_GB2312" pitchFamily="49" charset="-122"/>
                <a:ea typeface="楷体_GB2312" pitchFamily="49" charset="-122"/>
              </a:rPr>
            </a:b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拓扑规则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点与线之间拓扑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715" y="1968258"/>
            <a:ext cx="1236663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715" y="3129930"/>
            <a:ext cx="1395413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103" y="4751568"/>
            <a:ext cx="2016125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2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1"/>
          </p:nvPr>
        </p:nvSpPr>
        <p:spPr>
          <a:xfrm>
            <a:off x="1125861" y="1988840"/>
            <a:ext cx="6336704" cy="411480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点面拓扑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--</a:t>
            </a:r>
            <a:r>
              <a:rPr lang="zh-CN" altLang="en-US" dirty="0"/>
              <a:t>点必须在其他要素的边界覆盖</a:t>
            </a:r>
            <a:r>
              <a:rPr lang="en-US" altLang="zh-CN" dirty="0"/>
              <a:t>:</a:t>
            </a:r>
            <a:r>
              <a:rPr lang="zh-CN" altLang="en-US" dirty="0"/>
              <a:t>点必须在多边形（面）的边界上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--</a:t>
            </a:r>
            <a:r>
              <a:rPr lang="zh-CN" altLang="en-US" dirty="0"/>
              <a:t>必须完全位于内部：点层的要素必须全部在多边形（面）内，点在多边形边上也是错误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面点拓扑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--</a:t>
            </a:r>
            <a:r>
              <a:rPr lang="zh-CN" altLang="en-US" dirty="0"/>
              <a:t>包含点：多边形＋点，多边形要素类的每个要素的边界以内必须包含点层中至少一个点，在边缘也是错误</a:t>
            </a:r>
            <a:endParaRPr lang="en-US" altLang="zh-CN" dirty="0"/>
          </a:p>
          <a:p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拓扑规则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点面之间拓扑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889" y="2909085"/>
            <a:ext cx="3291200" cy="2019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565" y="4941168"/>
            <a:ext cx="346438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16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线面拓扑：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--</a:t>
            </a:r>
            <a:r>
              <a:rPr lang="zh-CN" altLang="en-US" dirty="0"/>
              <a:t>必须被其他元素的边界覆盖：线被多边形边界重叠，如：行政界线是行政区的边界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面线拓扑：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--</a:t>
            </a:r>
            <a:r>
              <a:rPr lang="zh-CN" altLang="en-US" dirty="0"/>
              <a:t>边界必须被其他要素覆盖</a:t>
            </a:r>
            <a:r>
              <a:rPr lang="en-US" altLang="zh-CN" dirty="0"/>
              <a:t>:</a:t>
            </a:r>
            <a:r>
              <a:rPr lang="zh-CN" altLang="en-US" dirty="0"/>
              <a:t>多边形层的边界与线层重叠（线层可以有非重叠的更多要素）</a:t>
            </a:r>
          </a:p>
          <a:p>
            <a:pPr marL="0" indent="0">
              <a:buNone/>
            </a:pPr>
            <a:br>
              <a:rPr lang="zh-CN" altLang="en-US" dirty="0">
                <a:latin typeface="楷体_GB2312" pitchFamily="49" charset="-122"/>
                <a:ea typeface="楷体_GB2312" pitchFamily="49" charset="-122"/>
              </a:rPr>
            </a:b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拓扑规则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线面之间拓扑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49" y="77258"/>
            <a:ext cx="3336751" cy="238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49" y="4465340"/>
            <a:ext cx="3336751" cy="239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25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线线之间拓扑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</a:t>
            </a:r>
            <a:r>
              <a:rPr lang="en-US" altLang="zh-CN" b="1" dirty="0">
                <a:latin typeface="宋体" panose="02010600030101010101" pitchFamily="2" charset="-122"/>
              </a:rPr>
              <a:t>--</a:t>
            </a:r>
            <a:r>
              <a:rPr lang="zh-CN" altLang="en-US" dirty="0">
                <a:latin typeface="宋体" panose="02010600030101010101" pitchFamily="2" charset="-122"/>
              </a:rPr>
              <a:t>不能和其他要素重叠</a:t>
            </a:r>
            <a:r>
              <a:rPr lang="en-US" altLang="zh-CN" dirty="0">
                <a:latin typeface="宋体" panose="02010600030101010101" pitchFamily="2" charset="-122"/>
              </a:rPr>
              <a:t>:</a:t>
            </a:r>
            <a:r>
              <a:rPr lang="zh-CN" altLang="en-US" dirty="0">
                <a:latin typeface="宋体" panose="02010600030101010101" pitchFamily="2" charset="-122"/>
              </a:rPr>
              <a:t>要素层相互不能重叠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拓扑规则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线线之间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04" y="3573016"/>
            <a:ext cx="3665540" cy="290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0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1"/>
          </p:nvPr>
        </p:nvSpPr>
        <p:spPr/>
        <p:txBody>
          <a:bodyPr/>
          <a:lstStyle/>
          <a:p>
            <a:r>
              <a:rPr lang="en-US" altLang="zh-CN" dirty="0"/>
              <a:t>--</a:t>
            </a:r>
            <a:r>
              <a:rPr lang="zh-CN" altLang="en-US" dirty="0"/>
              <a:t>不能和其他要素重叠</a:t>
            </a:r>
            <a:r>
              <a:rPr lang="en-US" altLang="zh-CN" dirty="0"/>
              <a:t>:</a:t>
            </a:r>
            <a:r>
              <a:rPr lang="zh-CN" altLang="en-US" dirty="0"/>
              <a:t>要素层相互不能重叠</a:t>
            </a:r>
            <a:endParaRPr lang="en-US" altLang="zh-CN" dirty="0"/>
          </a:p>
          <a:p>
            <a:r>
              <a:rPr lang="en-US" altLang="zh-CN" dirty="0"/>
              <a:t>--</a:t>
            </a:r>
            <a:r>
              <a:rPr lang="zh-CN" altLang="en-US" dirty="0"/>
              <a:t>必须被其他要素覆盖：第一个多边形层必须被第二个完全覆盖（省与全国的关系）</a:t>
            </a:r>
          </a:p>
          <a:p>
            <a:r>
              <a:rPr lang="en-US" altLang="zh-CN" dirty="0"/>
              <a:t>--</a:t>
            </a:r>
            <a:r>
              <a:rPr lang="zh-CN" altLang="en-US" dirty="0"/>
              <a:t>必须相互覆盖：比较两个图层是否一样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2.2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拓扑规则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面面之间</a:t>
            </a:r>
          </a:p>
        </p:txBody>
      </p:sp>
      <p:pic>
        <p:nvPicPr>
          <p:cNvPr id="1648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4206185"/>
            <a:ext cx="4429125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8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309" y="4225309"/>
            <a:ext cx="3555479" cy="213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92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 descr="交替流" title="SmartArt"/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3814213602"/>
              </p:ext>
            </p:extLst>
          </p:nvPr>
        </p:nvGraphicFramePr>
        <p:xfrm>
          <a:off x="1125538" y="1989138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拓扑建立和拓扑检查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125538" y="2852936"/>
            <a:ext cx="4464818" cy="26642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01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08" y="857250"/>
            <a:ext cx="13716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14" y="415482"/>
            <a:ext cx="47625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7703" y="4368397"/>
            <a:ext cx="5361905" cy="2505425"/>
          </a:xfrm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29812" y="2683353"/>
            <a:ext cx="4535983" cy="265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6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拓扑错误处理</a:t>
            </a:r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92" y="2384255"/>
            <a:ext cx="3888432" cy="43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44" y="1703081"/>
            <a:ext cx="79930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125860" y="3068960"/>
            <a:ext cx="5832648" cy="1829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拓扑关系错误，用户可有三种选择： 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用编辑工具改正这个错误 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对该错误暂不处理 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将该错误置为例外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621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1"/>
          </p:nvPr>
        </p:nvSpPr>
        <p:spPr/>
        <p:txBody>
          <a:bodyPr/>
          <a:lstStyle/>
          <a:p>
            <a:pPr marL="381000" indent="-381000">
              <a:buFont typeface="Wingdings" panose="05000000000000000000" pitchFamily="2" charset="2"/>
              <a:buAutoNum type="circleNumDbPlain"/>
            </a:pPr>
            <a:r>
              <a:rPr lang="zh-CN" altLang="en-US" dirty="0"/>
              <a:t>重叠（线、面） 不能重叠</a:t>
            </a:r>
          </a:p>
          <a:p>
            <a:pPr marL="381000" indent="-381000">
              <a:buFont typeface="Wingdings" panose="05000000000000000000" pitchFamily="2" charset="2"/>
              <a:buAutoNum type="circleNumDbPlain"/>
            </a:pPr>
            <a:r>
              <a:rPr lang="zh-CN" altLang="en-US" dirty="0"/>
              <a:t>缝隙</a:t>
            </a:r>
            <a:r>
              <a:rPr lang="en-US" altLang="zh-CN" dirty="0"/>
              <a:t>(</a:t>
            </a:r>
            <a:r>
              <a:rPr lang="zh-CN" altLang="en-US" dirty="0"/>
              <a:t>面</a:t>
            </a:r>
            <a:r>
              <a:rPr lang="en-US" altLang="zh-CN" dirty="0"/>
              <a:t>)  </a:t>
            </a:r>
            <a:r>
              <a:rPr lang="zh-CN" altLang="en-US" dirty="0"/>
              <a:t>不能有缝隙</a:t>
            </a:r>
          </a:p>
          <a:p>
            <a:pPr marL="381000" indent="-381000">
              <a:buFont typeface="Wingdings" panose="05000000000000000000" pitchFamily="2" charset="2"/>
              <a:buAutoNum type="circleNumDbPlain"/>
            </a:pPr>
            <a:r>
              <a:rPr lang="zh-CN" altLang="en-US" dirty="0"/>
              <a:t>悬挂</a:t>
            </a:r>
            <a:r>
              <a:rPr lang="en-US" altLang="zh-CN" dirty="0"/>
              <a:t>(</a:t>
            </a:r>
            <a:r>
              <a:rPr lang="zh-CN" altLang="en-US" dirty="0"/>
              <a:t>线）</a:t>
            </a:r>
          </a:p>
          <a:p>
            <a:pPr marL="381000" indent="-381000">
              <a:buFont typeface="Wingdings" panose="05000000000000000000" pitchFamily="2" charset="2"/>
              <a:buAutoNum type="circleNumDbPlain"/>
            </a:pPr>
            <a:r>
              <a:rPr lang="zh-CN" altLang="en-US" dirty="0"/>
              <a:t>伪节点</a:t>
            </a:r>
            <a:endParaRPr lang="en-US" altLang="zh-CN" dirty="0"/>
          </a:p>
          <a:p>
            <a:pPr marL="381000" indent="-381000">
              <a:buFont typeface="Wingdings" panose="05000000000000000000" pitchFamily="2" charset="2"/>
              <a:buAutoNum type="circleNumDbPlain"/>
            </a:pPr>
            <a:r>
              <a:rPr lang="zh-CN" altLang="en-US" dirty="0"/>
              <a:t>跨行政区</a:t>
            </a:r>
            <a:endParaRPr lang="en-US" altLang="zh-CN" dirty="0"/>
          </a:p>
          <a:p>
            <a:pPr marL="381000" indent="-381000">
              <a:buFont typeface="Wingdings" panose="05000000000000000000" pitchFamily="2" charset="2"/>
              <a:buAutoNum type="circleNumDbPlain"/>
            </a:pPr>
            <a:r>
              <a:rPr lang="zh-CN" altLang="en-US" dirty="0"/>
              <a:t>碎片处理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拓扑错误修改</a:t>
            </a:r>
          </a:p>
        </p:txBody>
      </p:sp>
    </p:spTree>
    <p:extLst>
      <p:ext uri="{BB962C8B-B14F-4D97-AF65-F5344CB8AC3E}">
        <p14:creationId xmlns:p14="http://schemas.microsoft.com/office/powerpoint/2010/main" val="12947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b="1" dirty="0"/>
              <a:t>启动编辑器</a:t>
            </a:r>
            <a:endParaRPr lang="en-US" altLang="zh-CN" sz="2400" b="1" dirty="0"/>
          </a:p>
          <a:p>
            <a:pPr marL="398463" lvl="3" indent="-223838">
              <a:spcBef>
                <a:spcPts val="18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Start Editing</a:t>
            </a:r>
          </a:p>
          <a:p>
            <a:pPr marL="398463" lvl="3" indent="-223838">
              <a:spcBef>
                <a:spcPts val="18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Stop Editing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 marL="342900" lvl="1" indent="-342900">
              <a:spcBef>
                <a:spcPts val="1800"/>
              </a:spcBef>
            </a:pPr>
            <a:r>
              <a:rPr lang="zh-CN" altLang="en-US" b="1" dirty="0"/>
              <a:t>要素生成环境设置    </a:t>
            </a:r>
          </a:p>
          <a:p>
            <a:pPr lvl="1"/>
            <a:r>
              <a:rPr lang="en-US" altLang="zh-CN" sz="2000" b="1" dirty="0"/>
              <a:t>Snapping</a:t>
            </a:r>
            <a:r>
              <a:rPr lang="zh-CN" altLang="en-US" sz="2000" b="1" dirty="0"/>
              <a:t>设置</a:t>
            </a:r>
            <a:endParaRPr lang="en-US" altLang="zh-CN" sz="2000" b="1" dirty="0"/>
          </a:p>
          <a:p>
            <a:pPr>
              <a:lnSpc>
                <a:spcPct val="110000"/>
              </a:lnSpc>
              <a:spcAft>
                <a:spcPct val="20000"/>
              </a:spcAft>
            </a:pPr>
            <a:r>
              <a:rPr lang="zh-CN" altLang="en-US" sz="2400" b="1" dirty="0"/>
              <a:t>编辑数据类型</a:t>
            </a:r>
          </a:p>
          <a:p>
            <a:pPr lvl="2">
              <a:lnSpc>
                <a:spcPct val="110000"/>
              </a:lnSpc>
              <a:spcAft>
                <a:spcPct val="20000"/>
              </a:spcAft>
            </a:pPr>
            <a:r>
              <a:rPr lang="zh-CN" altLang="en-US" sz="2000" b="1" dirty="0"/>
              <a:t>要素类（</a:t>
            </a:r>
            <a:r>
              <a:rPr lang="en-US" altLang="zh-CN" sz="2000" b="1" dirty="0"/>
              <a:t>Geodatabase)</a:t>
            </a:r>
            <a:endParaRPr lang="zh-CN" altLang="en-US" sz="2000" b="1" dirty="0"/>
          </a:p>
          <a:p>
            <a:pPr lvl="2">
              <a:lnSpc>
                <a:spcPct val="110000"/>
              </a:lnSpc>
              <a:spcAft>
                <a:spcPct val="20000"/>
              </a:spcAft>
            </a:pPr>
            <a:r>
              <a:rPr lang="zh-CN" altLang="en-US" sz="2000" b="1" dirty="0"/>
              <a:t> </a:t>
            </a:r>
            <a:r>
              <a:rPr lang="en-US" altLang="zh-CN" sz="2000" b="1" dirty="0" err="1"/>
              <a:t>Shapefile</a:t>
            </a:r>
            <a:endParaRPr lang="zh-CN" altLang="en-US" sz="2000" b="1" dirty="0"/>
          </a:p>
          <a:p>
            <a:pPr lvl="1"/>
            <a:endParaRPr lang="en-US" altLang="zh-CN" b="1" dirty="0"/>
          </a:p>
          <a:p>
            <a:pPr marL="231775" lvl="1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1.ArcMap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编辑基础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244" y="1577008"/>
            <a:ext cx="711517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67" y="2468410"/>
            <a:ext cx="4038095" cy="3828571"/>
          </a:xfrm>
          <a:prstGeom prst="rect">
            <a:avLst/>
          </a:prstGeom>
          <a:noFill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866" y="2428835"/>
            <a:ext cx="2543787" cy="420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53923" y="4094137"/>
            <a:ext cx="2381863" cy="28714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622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1"/>
          </p:nvPr>
        </p:nvSpPr>
        <p:spPr>
          <a:xfrm>
            <a:off x="1125860" y="1746820"/>
            <a:ext cx="9134391" cy="4114801"/>
          </a:xfrm>
        </p:spPr>
        <p:txBody>
          <a:bodyPr/>
          <a:lstStyle/>
          <a:p>
            <a:pPr marL="381000" indent="-381000">
              <a:buFont typeface="Wingdings" pitchFamily="2" charset="2"/>
              <a:buAutoNum type="circleNumDbPlain"/>
              <a:defRPr/>
            </a:pPr>
            <a:r>
              <a:rPr lang="zh-CN" altLang="en-US" dirty="0"/>
              <a:t>完全重叠的话：选中其中一条删除 ； 选中重叠几条，使用打断相交线处理，重叠只保留一个</a:t>
            </a:r>
          </a:p>
          <a:p>
            <a:pPr marL="381000" indent="-381000">
              <a:buFont typeface="Wingdings" pitchFamily="2" charset="2"/>
              <a:buAutoNum type="circleNumDbPlain"/>
              <a:defRPr/>
            </a:pPr>
            <a:r>
              <a:rPr lang="zh-CN" altLang="en-US" dirty="0"/>
              <a:t>部分重叠：在错误上右键，选择去除重复部分；选中重叠几条，使用打断相交线处理后，自动分段，后再合并</a:t>
            </a:r>
          </a:p>
          <a:p>
            <a:pPr marL="381000" indent="-381000">
              <a:buNone/>
              <a:defRPr/>
            </a:pPr>
            <a:r>
              <a:rPr lang="zh-CN" altLang="en-US" dirty="0"/>
              <a:t>打断相交线还可以处理交叉线，在交叉点自动打断，八字图交叉也可以，面的交叉使用</a:t>
            </a:r>
            <a:endParaRPr lang="en-US" altLang="zh-CN" dirty="0"/>
          </a:p>
          <a:p>
            <a:pPr marL="381000" indent="-381000">
              <a:buNone/>
              <a:defRPr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拓扑错误修改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重叠线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96" y="5162550"/>
            <a:ext cx="13620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611" y="5181600"/>
            <a:ext cx="13239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512" y="4914525"/>
            <a:ext cx="15811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919" y="4816860"/>
            <a:ext cx="16573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917700" y="6237288"/>
            <a:ext cx="6769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pic>
        <p:nvPicPr>
          <p:cNvPr id="32777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630" y="919537"/>
            <a:ext cx="3537199" cy="73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09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1"/>
          </p:nvPr>
        </p:nvSpPr>
        <p:spPr/>
        <p:txBody>
          <a:bodyPr>
            <a:normAutofit fontScale="85000" lnSpcReduction="20000"/>
          </a:bodyPr>
          <a:lstStyle/>
          <a:p>
            <a:pPr marL="381000" indent="-381000">
              <a:buFont typeface="Wingdings" pitchFamily="2" charset="2"/>
              <a:buAutoNum type="circleNumDbPlain"/>
              <a:defRPr/>
            </a:pPr>
            <a:r>
              <a:rPr lang="zh-CN" altLang="en-US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latin typeface="+mn-ea"/>
              </a:rPr>
              <a:t>在错误上右键选择</a:t>
            </a:r>
            <a:r>
              <a:rPr lang="en-US" altLang="zh-CN" dirty="0">
                <a:latin typeface="+mn-ea"/>
              </a:rPr>
              <a:t>merge</a:t>
            </a:r>
            <a:r>
              <a:rPr lang="zh-CN" altLang="en-US" dirty="0">
                <a:latin typeface="+mn-ea"/>
              </a:rPr>
              <a:t>，将重叠部分合并到其中一个面里。</a:t>
            </a:r>
          </a:p>
          <a:p>
            <a:pPr marL="381000" indent="-381000">
              <a:buFont typeface="Wingdings" pitchFamily="2" charset="2"/>
              <a:buAutoNum type="circleNumDbPlain"/>
              <a:defRPr/>
            </a:pPr>
            <a:r>
              <a:rPr lang="zh-CN" altLang="en-US" dirty="0">
                <a:latin typeface="+mn-ea"/>
              </a:rPr>
              <a:t>在错误上右键选择</a:t>
            </a:r>
            <a:r>
              <a:rPr lang="en-US" altLang="zh-CN" dirty="0">
                <a:latin typeface="+mn-ea"/>
              </a:rPr>
              <a:t>create feature</a:t>
            </a:r>
            <a:r>
              <a:rPr lang="zh-CN" altLang="en-US" dirty="0">
                <a:latin typeface="+mn-ea"/>
              </a:rPr>
              <a:t>，将重叠部分生成一个新的要素，然后利用</a:t>
            </a:r>
            <a:r>
              <a:rPr lang="en-US" altLang="zh-CN" dirty="0">
                <a:latin typeface="+mn-ea"/>
              </a:rPr>
              <a:t>editor</a:t>
            </a:r>
            <a:r>
              <a:rPr lang="zh-CN" altLang="en-US" dirty="0">
                <a:latin typeface="+mn-ea"/>
              </a:rPr>
              <a:t>下的合并</a:t>
            </a:r>
            <a:r>
              <a:rPr lang="en-US" altLang="zh-CN" dirty="0">
                <a:latin typeface="+mn-ea"/>
              </a:rPr>
              <a:t>merge</a:t>
            </a:r>
            <a:r>
              <a:rPr lang="zh-CN" altLang="en-US" dirty="0">
                <a:latin typeface="+mn-ea"/>
              </a:rPr>
              <a:t>把生成的面合并到相邻的一个面里。</a:t>
            </a:r>
          </a:p>
          <a:p>
            <a:pPr marL="381000" indent="-381000">
              <a:buFont typeface="Wingdings" pitchFamily="2" charset="2"/>
              <a:buAutoNum type="circleNumDbPlain"/>
              <a:defRPr/>
            </a:pPr>
            <a:r>
              <a:rPr lang="zh-CN" altLang="en-US" dirty="0">
                <a:latin typeface="+mn-ea"/>
              </a:rPr>
              <a:t>用</a:t>
            </a:r>
            <a:r>
              <a:rPr lang="en-US" altLang="zh-CN" dirty="0">
                <a:latin typeface="+mn-ea"/>
              </a:rPr>
              <a:t>editor</a:t>
            </a:r>
            <a:r>
              <a:rPr lang="zh-CN" altLang="en-US" dirty="0">
                <a:latin typeface="+mn-ea"/>
              </a:rPr>
              <a:t>下切割</a:t>
            </a:r>
            <a:r>
              <a:rPr lang="en-US" altLang="zh-CN" dirty="0">
                <a:latin typeface="+mn-ea"/>
              </a:rPr>
              <a:t>clip</a:t>
            </a:r>
            <a:r>
              <a:rPr lang="zh-CN" altLang="en-US" dirty="0">
                <a:latin typeface="+mn-ea"/>
              </a:rPr>
              <a:t>直接裁剪掉重叠部分。</a:t>
            </a:r>
          </a:p>
          <a:p>
            <a:pPr marL="381000" indent="-381000">
              <a:buFont typeface="Wingdings" pitchFamily="2" charset="2"/>
              <a:buAutoNum type="circleNumDbPlain"/>
              <a:defRPr/>
            </a:pPr>
            <a:r>
              <a:rPr lang="zh-CN" altLang="en-US" dirty="0">
                <a:latin typeface="+mn-ea"/>
              </a:rPr>
              <a:t>可以直接修改要素节点去除重叠部分。</a:t>
            </a:r>
          </a:p>
          <a:p>
            <a:pPr marL="381000" indent="-381000">
              <a:buFont typeface="Wingdings" pitchFamily="2" charset="2"/>
              <a:buAutoNum type="circleNumDbPlain"/>
              <a:defRPr/>
            </a:pPr>
            <a:r>
              <a:rPr lang="zh-CN" altLang="en-US" dirty="0">
                <a:latin typeface="+mn-ea"/>
              </a:rPr>
              <a:t>使用排除</a:t>
            </a:r>
            <a:r>
              <a:rPr lang="en-US" altLang="zh-CN" dirty="0" err="1">
                <a:latin typeface="+mn-ea"/>
              </a:rPr>
              <a:t>substact</a:t>
            </a:r>
            <a:r>
              <a:rPr lang="zh-CN" altLang="en-US" dirty="0">
                <a:latin typeface="+mn-ea"/>
              </a:rPr>
              <a:t>去除重叠的</a:t>
            </a:r>
          </a:p>
          <a:p>
            <a:pPr marL="381000" indent="-381000">
              <a:buNone/>
              <a:defRPr/>
            </a:pPr>
            <a:r>
              <a:rPr lang="en-US" altLang="zh-CN" b="1" dirty="0">
                <a:latin typeface="+mn-ea"/>
              </a:rPr>
              <a:t>   </a:t>
            </a:r>
            <a:br>
              <a:rPr lang="zh-CN" altLang="en-US" dirty="0">
                <a:latin typeface="楷体_GB2312" pitchFamily="49" charset="-122"/>
                <a:ea typeface="楷体_GB2312" pitchFamily="49" charset="-122"/>
              </a:rPr>
            </a:b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拓扑错误修改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重叠面</a:t>
            </a:r>
          </a:p>
        </p:txBody>
      </p:sp>
    </p:spTree>
    <p:extLst>
      <p:ext uri="{BB962C8B-B14F-4D97-AF65-F5344CB8AC3E}">
        <p14:creationId xmlns:p14="http://schemas.microsoft.com/office/powerpoint/2010/main" val="96163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1"/>
          </p:nvPr>
        </p:nvSpPr>
        <p:spPr>
          <a:xfrm>
            <a:off x="1125861" y="1988840"/>
            <a:ext cx="8640960" cy="4114801"/>
          </a:xfrm>
        </p:spPr>
        <p:txBody>
          <a:bodyPr>
            <a:normAutofit fontScale="92500" lnSpcReduction="20000"/>
          </a:bodyPr>
          <a:lstStyle/>
          <a:p>
            <a:pPr marL="381000" indent="-381000">
              <a:buFont typeface="Wingdings" pitchFamily="2" charset="2"/>
              <a:buAutoNum type="circleNumDbPlain"/>
              <a:defRPr/>
            </a:pPr>
            <a:r>
              <a:rPr lang="zh-CN" altLang="en-US" dirty="0"/>
              <a:t>在错误上右键选择创建要素，将缝隙部分生成一个新的要素，然后利用编辑下的合并把生成的面合并到相邻的一个面里。</a:t>
            </a:r>
          </a:p>
          <a:p>
            <a:pPr marL="381000" indent="-381000">
              <a:buFont typeface="Wingdings" pitchFamily="2" charset="2"/>
              <a:buAutoNum type="circleNumDbPlain"/>
              <a:defRPr/>
            </a:pPr>
            <a:endParaRPr lang="zh-CN" altLang="en-US" dirty="0"/>
          </a:p>
          <a:p>
            <a:pPr marL="381000" indent="-381000">
              <a:buFont typeface="Wingdings" pitchFamily="2" charset="2"/>
              <a:buAutoNum type="circleNumDbPlain"/>
              <a:defRPr/>
            </a:pPr>
            <a:r>
              <a:rPr lang="zh-CN" altLang="en-US" dirty="0"/>
              <a:t>可以直接修改要素节点去除重叠部分 </a:t>
            </a:r>
          </a:p>
          <a:p>
            <a:pPr marL="381000" indent="-381000">
              <a:buNone/>
              <a:defRPr/>
            </a:pPr>
            <a:r>
              <a:rPr lang="zh-CN" altLang="en-US" dirty="0"/>
              <a:t>注意：查缝隙时面最外围一圈会认为是缝隙，这种可以标记为异常（例外</a:t>
            </a:r>
            <a:r>
              <a:rPr lang="en-US" altLang="zh-CN" dirty="0"/>
              <a:t>mark as exception</a:t>
            </a:r>
            <a:r>
              <a:rPr lang="zh-CN" altLang="en-US" dirty="0"/>
              <a:t>）。</a:t>
            </a:r>
            <a:br>
              <a:rPr lang="zh-CN" altLang="en-US" sz="2800" dirty="0"/>
            </a:br>
            <a:br>
              <a:rPr lang="zh-CN" altLang="en-US" dirty="0">
                <a:latin typeface="楷体_GB2312" pitchFamily="49" charset="-122"/>
                <a:ea typeface="楷体_GB2312" pitchFamily="49" charset="-122"/>
              </a:rPr>
            </a:b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拓扑错误修改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缝隙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804" y="2348880"/>
            <a:ext cx="16478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48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   选中悬挂错误，右键进行自动延伸和裁剪。延伸或裁剪时需输如一个距离，小于这个距离的悬挂线会被自动延伸或裁剪 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拓扑错误修改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悬挂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线）</a:t>
            </a:r>
          </a:p>
        </p:txBody>
      </p:sp>
      <p:pic>
        <p:nvPicPr>
          <p:cNvPr id="358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73" y="3284985"/>
            <a:ext cx="5308787" cy="333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57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选中伪节点错误，右键，有合并，和合并到最长（最长那条）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拓扑错误修改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伪节点</a:t>
            </a:r>
          </a:p>
        </p:txBody>
      </p:sp>
      <p:pic>
        <p:nvPicPr>
          <p:cNvPr id="3686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2810804"/>
            <a:ext cx="4620886" cy="371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91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拓扑错误高级处理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b="1" dirty="0"/>
              <a:t>点重复，使用点重复删除工具</a:t>
            </a:r>
            <a:endParaRPr lang="en-US" altLang="zh-CN" b="1" dirty="0"/>
          </a:p>
          <a:p>
            <a:pPr lvl="1">
              <a:defRPr/>
            </a:pPr>
            <a:r>
              <a:rPr lang="zh-CN" altLang="en-US" sz="2400" b="1" dirty="0"/>
              <a:t>面层重叠缝隙，使用</a:t>
            </a:r>
            <a:r>
              <a:rPr lang="en-US" altLang="zh-CN" sz="2400" b="1" dirty="0"/>
              <a:t>union</a:t>
            </a:r>
          </a:p>
          <a:p>
            <a:pPr lvl="1">
              <a:defRPr/>
            </a:pPr>
            <a:r>
              <a:rPr lang="zh-CN" altLang="en-US" sz="2400" b="1" dirty="0"/>
              <a:t>线层重叠相交，要素转线或则打断线</a:t>
            </a:r>
            <a:endParaRPr lang="en-US" altLang="zh-CN" sz="2400" b="1" dirty="0"/>
          </a:p>
          <a:p>
            <a:pPr lvl="1">
              <a:defRPr/>
            </a:pPr>
            <a:r>
              <a:rPr lang="zh-CN" altLang="en-US" sz="2400" b="1" dirty="0"/>
              <a:t>伪节点，如果线连一起，使用融合工具处理，如何没有点在一起，先使用打断线工具</a:t>
            </a:r>
            <a:endParaRPr lang="en-US" altLang="zh-CN" sz="2400" b="1" dirty="0"/>
          </a:p>
          <a:p>
            <a:pPr lvl="1">
              <a:defRPr/>
            </a:pPr>
            <a:r>
              <a:rPr lang="zh-CN" altLang="en-US" sz="2400" b="1" dirty="0"/>
              <a:t>悬挂线，使用修剪线，延伸线工具</a:t>
            </a:r>
            <a:endParaRPr lang="en-US" altLang="zh-CN" sz="2400" b="1" dirty="0"/>
          </a:p>
          <a:p>
            <a:pPr lvl="1">
              <a:defRPr/>
            </a:pPr>
            <a:r>
              <a:rPr lang="zh-CN" altLang="en-US" sz="2400" b="1" dirty="0"/>
              <a:t>线不是面的边界，使用捕捉工具</a:t>
            </a:r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拓扑错误修改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7966620" y="2033543"/>
            <a:ext cx="21602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高级编辑工具条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436" y="2550281"/>
            <a:ext cx="5688632" cy="61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4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 descr="交替流" title="SmartArt"/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2315556219"/>
              </p:ext>
            </p:extLst>
          </p:nvPr>
        </p:nvGraphicFramePr>
        <p:xfrm>
          <a:off x="1125538" y="1989138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案例分析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06180" y="1727528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拓扑建立和拓扑修改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22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sz="2400" dirty="0"/>
              <a:t> </a:t>
            </a:r>
          </a:p>
          <a:p>
            <a:pPr lvl="1"/>
            <a:r>
              <a:rPr lang="zh-CN" altLang="en-US" sz="2400" b="1" dirty="0"/>
              <a:t>等高线拓扑规则</a:t>
            </a:r>
            <a:endParaRPr lang="en-US" altLang="zh-CN" sz="2400" b="1" dirty="0"/>
          </a:p>
          <a:p>
            <a:pPr lvl="2"/>
            <a:r>
              <a:rPr lang="en-US" altLang="zh-CN" sz="2400" b="1" dirty="0"/>
              <a:t>Must Not Intersect</a:t>
            </a:r>
          </a:p>
          <a:p>
            <a:pPr lvl="2">
              <a:lnSpc>
                <a:spcPct val="140000"/>
              </a:lnSpc>
            </a:pPr>
            <a:r>
              <a:rPr lang="en-US" altLang="zh-CN" sz="2400" b="1" dirty="0"/>
              <a:t> Must Not Have Dangles</a:t>
            </a:r>
          </a:p>
          <a:p>
            <a:pPr lvl="2">
              <a:lnSpc>
                <a:spcPct val="140000"/>
              </a:lnSpc>
            </a:pPr>
            <a:r>
              <a:rPr lang="en-US" altLang="zh-CN" sz="2400" b="1" dirty="0"/>
              <a:t> Must Not Have </a:t>
            </a:r>
            <a:r>
              <a:rPr lang="en-US" altLang="zh-CN" sz="2400" b="1" dirty="0" err="1"/>
              <a:t>Pseudonodes</a:t>
            </a:r>
            <a:endParaRPr lang="en-US" altLang="zh-CN" sz="2400" b="1" dirty="0"/>
          </a:p>
          <a:p>
            <a:pPr lvl="2">
              <a:lnSpc>
                <a:spcPct val="140000"/>
              </a:lnSpc>
            </a:pPr>
            <a:r>
              <a:rPr lang="en-US" altLang="zh-CN" sz="2400" b="1" dirty="0"/>
              <a:t>Must Not Overlap</a:t>
            </a:r>
          </a:p>
          <a:p>
            <a:pPr lvl="1">
              <a:lnSpc>
                <a:spcPct val="140000"/>
              </a:lnSpc>
            </a:pP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案例分析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等高线的拓扑创建与修改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486" y="1723783"/>
            <a:ext cx="3097213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860" y="2741683"/>
            <a:ext cx="2733675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767" y="2383683"/>
            <a:ext cx="3167062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767" y="3666095"/>
            <a:ext cx="3254375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958" y="1375398"/>
            <a:ext cx="4809524" cy="243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762" y="3792609"/>
            <a:ext cx="3835400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643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125861" y="1988840"/>
            <a:ext cx="4062342" cy="411480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400" b="1" dirty="0"/>
              <a:t>单击</a:t>
            </a:r>
            <a:r>
              <a:rPr lang="en-US" altLang="zh-CN" sz="2400" b="1" dirty="0"/>
              <a:t>Topology</a:t>
            </a:r>
            <a:r>
              <a:rPr lang="zh-CN" altLang="en-US" sz="2400" b="1" dirty="0"/>
              <a:t>工具栏，打开</a:t>
            </a:r>
            <a:r>
              <a:rPr lang="en-US" altLang="zh-CN" sz="2400" b="1" dirty="0"/>
              <a:t>Error Inspector </a:t>
            </a:r>
            <a:r>
              <a:rPr lang="zh-CN" altLang="en-US" sz="2400" b="1" dirty="0"/>
              <a:t>对话框，单击</a:t>
            </a:r>
            <a:r>
              <a:rPr lang="en-US" altLang="zh-CN" sz="2400" b="1" dirty="0"/>
              <a:t>Search Now</a:t>
            </a:r>
            <a:r>
              <a:rPr lang="zh-CN" altLang="en-US" sz="2400" b="1" dirty="0"/>
              <a:t>按钮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 可检查出拓扑错误，并显示拓扑错误的详细信息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案例分析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等高线的拓扑创建与修改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354" y="3789040"/>
            <a:ext cx="6740279" cy="373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343" y="1471116"/>
            <a:ext cx="59039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278" y="2142185"/>
            <a:ext cx="6740279" cy="329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191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1"/>
          </p:nvPr>
        </p:nvSpPr>
        <p:spPr>
          <a:xfrm>
            <a:off x="1125860" y="1988841"/>
            <a:ext cx="2592288" cy="352839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kumimoji="0" lang="zh-CN" altLang="en-US" dirty="0"/>
              <a:t>拓扑修改后需要重新进行</a:t>
            </a:r>
            <a:r>
              <a:rPr kumimoji="0" lang="zh-CN" altLang="en-US" dirty="0">
                <a:solidFill>
                  <a:srgbClr val="FF0000"/>
                </a:solidFill>
              </a:rPr>
              <a:t>拓扑检验</a:t>
            </a:r>
            <a:r>
              <a:rPr kumimoji="0" lang="zh-CN" altLang="en-US" dirty="0">
                <a:solidFill>
                  <a:srgbClr val="0000CC"/>
                </a:solidFill>
              </a:rPr>
              <a:t>，</a:t>
            </a:r>
            <a:r>
              <a:rPr kumimoji="0" lang="zh-CN" altLang="en-US" dirty="0"/>
              <a:t>可以通过单击</a:t>
            </a:r>
            <a:r>
              <a:rPr kumimoji="0" lang="en-US" altLang="zh-CN" dirty="0"/>
              <a:t>Topology</a:t>
            </a:r>
            <a:r>
              <a:rPr kumimoji="0" lang="zh-CN" altLang="en-US" dirty="0"/>
              <a:t>工具栏中的</a:t>
            </a:r>
          </a:p>
          <a:p>
            <a:pPr eaLnBrk="1" hangingPunct="1"/>
            <a:endParaRPr kumimoji="0" lang="zh-CN" altLang="en-US" b="1" dirty="0"/>
          </a:p>
          <a:p>
            <a:pPr eaLnBrk="1" hangingPunct="1"/>
            <a:endParaRPr kumimoji="0" lang="zh-CN" altLang="en-US" dirty="0"/>
          </a:p>
          <a:p>
            <a:pPr eaLnBrk="1" hangingPunct="1"/>
            <a:endParaRPr kumimoji="0" lang="zh-CN" altLang="en-US" dirty="0"/>
          </a:p>
          <a:p>
            <a:pPr eaLnBrk="1" hangingPunct="1"/>
            <a:endParaRPr kumimoji="0" lang="zh-CN" altLang="en-US" dirty="0"/>
          </a:p>
          <a:p>
            <a:pPr eaLnBrk="1" hangingPunct="1"/>
            <a:endParaRPr kumimoji="0" lang="zh-CN" altLang="en-US" dirty="0">
              <a:solidFill>
                <a:schemeClr val="bg1"/>
              </a:solidFill>
            </a:endParaRPr>
          </a:p>
          <a:p>
            <a:pPr eaLnBrk="1" hangingPunct="1">
              <a:buFontTx/>
              <a:buNone/>
            </a:pPr>
            <a:endParaRPr kumimoji="0" lang="zh-CN" altLang="en-US" dirty="0"/>
          </a:p>
          <a:p>
            <a:pPr eaLnBrk="1" hangingPunct="1"/>
            <a:endParaRPr lang="en-US" altLang="zh-CN" dirty="0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案例分析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等高线的拓扑创建与修改</a:t>
            </a:r>
            <a:endParaRPr kumimoji="0" lang="zh-CN" altLang="en-US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996" y="4437112"/>
            <a:ext cx="504056" cy="4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966620" y="5529373"/>
            <a:ext cx="1408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要素重复拓扑修改后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503" y="2089909"/>
            <a:ext cx="3200400" cy="338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7544" y="2012856"/>
            <a:ext cx="3228975" cy="3432531"/>
          </a:xfrm>
          <a:prstGeom prst="rect">
            <a:avLst/>
          </a:prstGeom>
          <a:noFill/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547975" y="5529373"/>
            <a:ext cx="14081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要素重复拓扑修改前</a:t>
            </a:r>
          </a:p>
        </p:txBody>
      </p:sp>
    </p:spTree>
    <p:extLst>
      <p:ext uri="{BB962C8B-B14F-4D97-AF65-F5344CB8AC3E}">
        <p14:creationId xmlns:p14="http://schemas.microsoft.com/office/powerpoint/2010/main" val="5728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b="1" dirty="0"/>
              <a:t>编辑要素视图</a:t>
            </a:r>
            <a:r>
              <a:rPr lang="en-US" altLang="zh-CN" b="1" dirty="0"/>
              <a:t>(create Features)</a:t>
            </a:r>
          </a:p>
          <a:p>
            <a:r>
              <a:rPr lang="zh-CN" altLang="en-US" b="1" dirty="0">
                <a:cs typeface="Arial" panose="020B0604020202020204" pitchFamily="34" charset="0"/>
              </a:rPr>
              <a:t>主要的快捷键：</a:t>
            </a:r>
            <a:endParaRPr lang="en-US" altLang="zh-CN" b="1" dirty="0">
              <a:cs typeface="Arial" panose="020B0604020202020204" pitchFamily="34" charset="0"/>
            </a:endParaRPr>
          </a:p>
          <a:p>
            <a:pPr lvl="1"/>
            <a:r>
              <a:rPr lang="zh-CN" altLang="en-US" b="1" dirty="0">
                <a:cs typeface="Arial" panose="020B0604020202020204" pitchFamily="34" charset="0"/>
              </a:rPr>
              <a:t>双击鼠标左键或按</a:t>
            </a:r>
            <a:r>
              <a:rPr lang="en-US" altLang="zh-CN" b="1" dirty="0">
                <a:cs typeface="Arial" panose="020B0604020202020204" pitchFamily="34" charset="0"/>
              </a:rPr>
              <a:t>F2 </a:t>
            </a:r>
            <a:r>
              <a:rPr lang="zh-CN" altLang="en-US" b="1" dirty="0">
                <a:cs typeface="Arial" panose="020B0604020202020204" pitchFamily="34" charset="0"/>
              </a:rPr>
              <a:t>功能键，结束绘制</a:t>
            </a:r>
            <a:endParaRPr lang="en-US" altLang="zh-CN" b="1" dirty="0">
              <a:cs typeface="Arial" panose="020B0604020202020204" pitchFamily="34" charset="0"/>
            </a:endParaRPr>
          </a:p>
          <a:p>
            <a:pPr lvl="1"/>
            <a:r>
              <a:rPr lang="en-US" altLang="zh-CN" b="1" dirty="0" err="1">
                <a:cs typeface="Arial" panose="020B0604020202020204" pitchFamily="34" charset="0"/>
              </a:rPr>
              <a:t>Ctrl+Z</a:t>
            </a:r>
            <a:r>
              <a:rPr lang="zh-CN" altLang="en-US" b="1" dirty="0">
                <a:cs typeface="Arial" panose="020B0604020202020204" pitchFamily="34" charset="0"/>
              </a:rPr>
              <a:t>是撤销绘制</a:t>
            </a:r>
            <a:endParaRPr lang="en-US" altLang="zh-CN" b="1" dirty="0">
              <a:cs typeface="Arial" panose="020B0604020202020204" pitchFamily="34" charset="0"/>
            </a:endParaRPr>
          </a:p>
          <a:p>
            <a:pPr lvl="1"/>
            <a:r>
              <a:rPr lang="zh-CN" altLang="en-US" b="1" dirty="0">
                <a:cs typeface="Arial" panose="020B0604020202020204" pitchFamily="34" charset="0"/>
              </a:rPr>
              <a:t>复制（按</a:t>
            </a:r>
            <a:r>
              <a:rPr lang="en-US" altLang="zh-CN" b="1" dirty="0" err="1">
                <a:cs typeface="Arial" panose="020B0604020202020204" pitchFamily="34" charset="0"/>
              </a:rPr>
              <a:t>ctrl+C</a:t>
            </a:r>
            <a:r>
              <a:rPr lang="zh-CN" altLang="en-US" b="1" dirty="0">
                <a:cs typeface="Arial" panose="020B0604020202020204" pitchFamily="34" charset="0"/>
              </a:rPr>
              <a:t>）</a:t>
            </a:r>
            <a:endParaRPr lang="en-US" altLang="zh-CN" b="1" dirty="0">
              <a:cs typeface="Arial" panose="020B0604020202020204" pitchFamily="34" charset="0"/>
            </a:endParaRPr>
          </a:p>
          <a:p>
            <a:pPr lvl="1"/>
            <a:r>
              <a:rPr lang="zh-CN" altLang="en-US" b="1" dirty="0">
                <a:cs typeface="Arial" panose="020B0604020202020204" pitchFamily="34" charset="0"/>
              </a:rPr>
              <a:t>粘贴（</a:t>
            </a:r>
            <a:r>
              <a:rPr lang="en-US" altLang="zh-CN" b="1" dirty="0" err="1">
                <a:cs typeface="Arial" panose="020B0604020202020204" pitchFamily="34" charset="0"/>
              </a:rPr>
              <a:t>ctrl+V</a:t>
            </a:r>
            <a:r>
              <a:rPr lang="zh-CN" altLang="en-US" b="1" dirty="0">
                <a:cs typeface="Arial" panose="020B0604020202020204" pitchFamily="34" charset="0"/>
              </a:rPr>
              <a:t>）</a:t>
            </a:r>
            <a:endParaRPr lang="en-US" altLang="zh-CN" b="1" dirty="0">
              <a:cs typeface="Arial" panose="020B0604020202020204" pitchFamily="34" charset="0"/>
            </a:endParaRPr>
          </a:p>
          <a:p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1.ArcMap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编辑基础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881" y="2970973"/>
            <a:ext cx="2139127" cy="31326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851" y="2951052"/>
            <a:ext cx="2307176" cy="31326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476" y="166553"/>
            <a:ext cx="1365232" cy="2697749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7462564" y="2780928"/>
            <a:ext cx="1584176" cy="5040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705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4915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7089" y="260644"/>
            <a:ext cx="3356998" cy="3425724"/>
          </a:xfrm>
        </p:spPr>
      </p:pic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089" y="3773438"/>
            <a:ext cx="3352394" cy="328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Oval 6"/>
          <p:cNvSpPr>
            <a:spLocks noChangeArrowheads="1"/>
          </p:cNvSpPr>
          <p:nvPr/>
        </p:nvSpPr>
        <p:spPr bwMode="auto">
          <a:xfrm>
            <a:off x="2806556" y="1380108"/>
            <a:ext cx="2376488" cy="1800225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49158" name="Oval 7"/>
          <p:cNvSpPr>
            <a:spLocks noChangeArrowheads="1"/>
          </p:cNvSpPr>
          <p:nvPr/>
        </p:nvSpPr>
        <p:spPr bwMode="auto">
          <a:xfrm>
            <a:off x="2733444" y="5057775"/>
            <a:ext cx="2376488" cy="1800225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49159" name="Text Box 8"/>
          <p:cNvSpPr txBox="1">
            <a:spLocks noChangeArrowheads="1"/>
          </p:cNvSpPr>
          <p:nvPr/>
        </p:nvSpPr>
        <p:spPr bwMode="auto">
          <a:xfrm>
            <a:off x="9711429" y="1196752"/>
            <a:ext cx="25074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悬挂弧段拓扑修改前</a:t>
            </a:r>
          </a:p>
        </p:txBody>
      </p:sp>
      <p:sp>
        <p:nvSpPr>
          <p:cNvPr id="49160" name="Text Box 9"/>
          <p:cNvSpPr txBox="1">
            <a:spLocks noChangeArrowheads="1"/>
          </p:cNvSpPr>
          <p:nvPr/>
        </p:nvSpPr>
        <p:spPr bwMode="auto">
          <a:xfrm>
            <a:off x="9419919" y="5435120"/>
            <a:ext cx="24929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悬挂弧段拓扑修改后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491" y="373996"/>
            <a:ext cx="4109488" cy="319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0778" y="3650490"/>
            <a:ext cx="4140200" cy="320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多边形拓扑基本规则</a:t>
            </a:r>
          </a:p>
          <a:p>
            <a:pPr lvl="1" eaLnBrk="1" hangingPunct="1"/>
            <a:r>
              <a:rPr kumimoji="0" lang="zh-CN" altLang="en-US" sz="2400" dirty="0">
                <a:solidFill>
                  <a:srgbClr val="0000FF"/>
                </a:solidFill>
              </a:rPr>
              <a:t> </a:t>
            </a:r>
            <a:r>
              <a:rPr kumimoji="0" lang="en-US" altLang="zh-CN" sz="2400" dirty="0"/>
              <a:t>Must Not Overlap</a:t>
            </a:r>
          </a:p>
          <a:p>
            <a:pPr lvl="1" eaLnBrk="1" hangingPunct="1"/>
            <a:r>
              <a:rPr lang="en-US" altLang="zh-CN" sz="2400" dirty="0"/>
              <a:t> Must Not Have Gaps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案例分析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多边形的拓扑处理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757" y="3669744"/>
            <a:ext cx="3528392" cy="303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372" y="3710534"/>
            <a:ext cx="3374784" cy="314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85" y="808427"/>
            <a:ext cx="3007353" cy="311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308" y="1442587"/>
            <a:ext cx="3614284" cy="2858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02372" y="3129490"/>
            <a:ext cx="4133933" cy="3192835"/>
          </a:xfrm>
          <a:prstGeom prst="rect">
            <a:avLst/>
          </a:prstGeom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216" y="4450663"/>
            <a:ext cx="2449512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198" y="3851449"/>
            <a:ext cx="41338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66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案例分析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多边形的拓扑处理</a:t>
            </a:r>
            <a:endParaRPr kumimoji="0"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4909520" y="6485111"/>
            <a:ext cx="2470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图中的红色为拓扑错误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1597398"/>
            <a:ext cx="59039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内容占位符 6"/>
          <p:cNvPicPr>
            <a:picLocks noGrp="1" noChangeAspect="1"/>
          </p:cNvPicPr>
          <p:nvPr>
            <p:ph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00" y="2399726"/>
            <a:ext cx="5667856" cy="4114800"/>
          </a:xfrm>
        </p:spPr>
      </p:pic>
      <p:sp>
        <p:nvSpPr>
          <p:cNvPr id="3" name="矩形 2"/>
          <p:cNvSpPr/>
          <p:nvPr/>
        </p:nvSpPr>
        <p:spPr>
          <a:xfrm>
            <a:off x="517032" y="2641133"/>
            <a:ext cx="43924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400" dirty="0"/>
              <a:t>单击</a:t>
            </a:r>
            <a:r>
              <a:rPr lang="en-US" altLang="zh-CN" sz="2400" dirty="0"/>
              <a:t>Topology</a:t>
            </a:r>
            <a:r>
              <a:rPr lang="zh-CN" altLang="en-US" sz="2400" dirty="0"/>
              <a:t>工具栏，打开</a:t>
            </a:r>
            <a:r>
              <a:rPr lang="en-US" altLang="zh-CN" sz="2400" dirty="0"/>
              <a:t>Error Inspector </a:t>
            </a:r>
            <a:r>
              <a:rPr lang="zh-CN" altLang="en-US" sz="2400" dirty="0"/>
              <a:t>对话框，显示拓扑错误的详细信息</a:t>
            </a:r>
          </a:p>
        </p:txBody>
      </p:sp>
    </p:spTree>
    <p:extLst>
      <p:ext uri="{BB962C8B-B14F-4D97-AF65-F5344CB8AC3E}">
        <p14:creationId xmlns:p14="http://schemas.microsoft.com/office/powerpoint/2010/main" val="237055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1"/>
          </p:nvPr>
        </p:nvSpPr>
        <p:spPr>
          <a:xfrm>
            <a:off x="909836" y="1988840"/>
            <a:ext cx="9134391" cy="4114801"/>
          </a:xfrm>
        </p:spPr>
        <p:txBody>
          <a:bodyPr/>
          <a:lstStyle/>
          <a:p>
            <a:pPr eaLnBrk="1" hangingPunct="1"/>
            <a:r>
              <a:rPr kumimoji="0" lang="zh-CN" altLang="en-US" b="1" dirty="0"/>
              <a:t>拓扑修改后需要重新进行</a:t>
            </a:r>
            <a:r>
              <a:rPr kumimoji="0" lang="zh-CN" altLang="en-US" b="1" dirty="0">
                <a:solidFill>
                  <a:srgbClr val="FF0000"/>
                </a:solidFill>
              </a:rPr>
              <a:t>拓扑检验</a:t>
            </a:r>
            <a:r>
              <a:rPr kumimoji="0" lang="zh-CN" altLang="en-US" b="1" dirty="0">
                <a:solidFill>
                  <a:srgbClr val="0000CC"/>
                </a:solidFill>
              </a:rPr>
              <a:t>，</a:t>
            </a:r>
            <a:r>
              <a:rPr kumimoji="0" lang="zh-CN" altLang="en-US" b="1" dirty="0"/>
              <a:t>可以通过单击</a:t>
            </a:r>
            <a:r>
              <a:rPr kumimoji="0" lang="en-US" altLang="zh-CN" b="1" dirty="0"/>
              <a:t>Topology</a:t>
            </a:r>
            <a:r>
              <a:rPr kumimoji="0" lang="zh-CN" altLang="en-US" b="1" dirty="0"/>
              <a:t>工具栏中的</a:t>
            </a:r>
          </a:p>
          <a:p>
            <a:pPr eaLnBrk="1" hangingPunct="1"/>
            <a:endParaRPr kumimoji="0" lang="zh-CN" altLang="en-US" b="1" dirty="0"/>
          </a:p>
          <a:p>
            <a:pPr eaLnBrk="1" hangingPunct="1"/>
            <a:endParaRPr kumimoji="0" lang="zh-CN" altLang="en-US" dirty="0"/>
          </a:p>
          <a:p>
            <a:pPr eaLnBrk="1" hangingPunct="1"/>
            <a:endParaRPr kumimoji="0" lang="zh-CN" altLang="en-US" dirty="0"/>
          </a:p>
          <a:p>
            <a:pPr eaLnBrk="1" hangingPunct="1"/>
            <a:endParaRPr kumimoji="0" lang="zh-CN" altLang="en-US" dirty="0"/>
          </a:p>
          <a:p>
            <a:pPr eaLnBrk="1" hangingPunct="1"/>
            <a:endParaRPr kumimoji="0" lang="zh-CN" altLang="en-US" dirty="0">
              <a:solidFill>
                <a:schemeClr val="bg1"/>
              </a:solidFill>
            </a:endParaRPr>
          </a:p>
          <a:p>
            <a:pPr eaLnBrk="1" hangingPunct="1">
              <a:buFontTx/>
              <a:buNone/>
            </a:pPr>
            <a:endParaRPr kumimoji="0" lang="zh-CN" altLang="en-US" dirty="0"/>
          </a:p>
          <a:p>
            <a:pPr eaLnBrk="1" hangingPunct="1"/>
            <a:endParaRPr lang="en-US" altLang="zh-CN" dirty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案例分析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多边形的拓扑处理</a:t>
            </a:r>
            <a:endParaRPr kumimoji="0"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12" y="2331860"/>
            <a:ext cx="505071" cy="44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3068960"/>
            <a:ext cx="4824536" cy="34563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119" y="3022469"/>
            <a:ext cx="4039164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2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dirty="0"/>
              <a:t> </a:t>
            </a:r>
            <a:r>
              <a:rPr lang="zh-CN" altLang="en-US" dirty="0"/>
              <a:t>图形拓扑与</a:t>
            </a:r>
            <a:r>
              <a:rPr lang="en-US" altLang="zh-CN" dirty="0" err="1"/>
              <a:t>Geodatabase</a:t>
            </a:r>
            <a:r>
              <a:rPr lang="zh-CN" altLang="en-US" dirty="0"/>
              <a:t>拓扑的区别</a:t>
            </a:r>
            <a:r>
              <a:rPr lang="en-US" altLang="zh-CN" dirty="0"/>
              <a:t>?</a:t>
            </a:r>
            <a:endParaRPr lang="zh-CN" altLang="en-US" dirty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/>
              <a:t> 如何建立拓扑</a:t>
            </a:r>
            <a:r>
              <a:rPr lang="en-US" altLang="zh-CN" dirty="0"/>
              <a:t>,</a:t>
            </a:r>
            <a:r>
              <a:rPr lang="zh-CN" altLang="en-US" dirty="0"/>
              <a:t>并进行拓扑重建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/>
              <a:t> 多边形的主要拓扑规则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/>
              <a:t> 等高线的拓扑规则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altLang="zh-CN" b="1" dirty="0"/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altLang="zh-CN" b="1" dirty="0"/>
          </a:p>
          <a:p>
            <a:pPr eaLnBrk="1" hangingPunct="1">
              <a:lnSpc>
                <a:spcPct val="120000"/>
              </a:lnSpc>
              <a:defRPr/>
            </a:pPr>
            <a:endParaRPr lang="zh-CN" altLang="en-US" dirty="0">
              <a:ea typeface="仿宋_GB2312" pitchFamily="49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en-US" altLang="zh-CN" dirty="0">
              <a:ea typeface="仿宋_GB2312" pitchFamily="49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zh-CN" altLang="en-US" dirty="0">
              <a:ea typeface="仿宋_GB2312" pitchFamily="49" charset="-122"/>
            </a:endParaRPr>
          </a:p>
          <a:p>
            <a:pPr marL="381000" indent="-381000">
              <a:buNone/>
              <a:defRPr/>
            </a:pPr>
            <a:endParaRPr lang="zh-CN" altLang="en-US" dirty="0">
              <a:ea typeface="仿宋_GB2312" pitchFamily="49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zh-CN" altLang="en-US" b="1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eaLnBrk="1" hangingPunct="1">
              <a:buClr>
                <a:srgbClr val="002060"/>
              </a:buClr>
              <a:buFont typeface="Wingdings" panose="05000000000000000000" pitchFamily="2" charset="2"/>
              <a:buChar char="p"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33587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1.ArcMap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编辑基础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1"/>
          </p:nvPr>
        </p:nvSpPr>
        <p:spPr>
          <a:xfrm>
            <a:off x="1197868" y="2080498"/>
            <a:ext cx="9134391" cy="4114801"/>
          </a:xfrm>
        </p:spPr>
        <p:txBody>
          <a:bodyPr/>
          <a:lstStyle/>
          <a:p>
            <a:r>
              <a:rPr lang="zh-CN" altLang="en-US" b="1" dirty="0"/>
              <a:t>要素的变形：</a:t>
            </a:r>
            <a:endParaRPr lang="en-US" altLang="zh-CN" b="1" dirty="0"/>
          </a:p>
          <a:p>
            <a:pPr lvl="1"/>
            <a:r>
              <a:rPr lang="zh-CN" altLang="en-US" b="1" dirty="0"/>
              <a:t>要素结点编辑操作（</a:t>
            </a:r>
            <a:r>
              <a:rPr lang="en-US" altLang="zh-CN" b="1" dirty="0"/>
              <a:t>Edit </a:t>
            </a:r>
            <a:r>
              <a:rPr lang="en-US" altLang="zh-CN" b="1" dirty="0" err="1"/>
              <a:t>Vertics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marL="231775" lvl="1" indent="0">
              <a:buNone/>
            </a:pPr>
            <a:r>
              <a:rPr lang="en-US" altLang="zh-CN" b="1" dirty="0">
                <a:cs typeface="Arial" panose="020B0604020202020204" pitchFamily="34" charset="0"/>
              </a:rPr>
              <a:t>  (</a:t>
            </a:r>
            <a:r>
              <a:rPr lang="zh-CN" altLang="en-US" b="1" dirty="0">
                <a:cs typeface="Arial" panose="020B0604020202020204" pitchFamily="34" charset="0"/>
              </a:rPr>
              <a:t>添加节点、删除节点、移动节点）</a:t>
            </a:r>
            <a:endParaRPr lang="en-US" altLang="zh-CN" b="1" dirty="0">
              <a:cs typeface="Arial" panose="020B0604020202020204" pitchFamily="34" charset="0"/>
            </a:endParaRPr>
          </a:p>
          <a:p>
            <a:pPr marL="231775" lvl="1" indent="0">
              <a:buNone/>
            </a:pPr>
            <a:endParaRPr lang="en-US" altLang="zh-CN" b="1" dirty="0">
              <a:cs typeface="Arial" panose="020B0604020202020204" pitchFamily="34" charset="0"/>
            </a:endParaRPr>
          </a:p>
          <a:p>
            <a:pPr marL="231775" lvl="1" indent="0">
              <a:buNone/>
            </a:pPr>
            <a:endParaRPr lang="en-US" altLang="zh-CN" b="1" dirty="0">
              <a:cs typeface="Arial" panose="020B0604020202020204" pitchFamily="34" charset="0"/>
            </a:endParaRPr>
          </a:p>
          <a:p>
            <a:pPr marL="398463" lvl="3" indent="-223838">
              <a:spcBef>
                <a:spcPts val="1800"/>
              </a:spcBef>
            </a:pPr>
            <a:r>
              <a:rPr lang="zh-CN" altLang="en-US" sz="2200" b="1" dirty="0">
                <a:solidFill>
                  <a:schemeClr val="bg1"/>
                </a:solidFill>
              </a:rPr>
              <a:t>要素变形 </a:t>
            </a:r>
            <a:r>
              <a:rPr lang="en-US" altLang="zh-CN" sz="2200" b="1" dirty="0">
                <a:solidFill>
                  <a:schemeClr val="bg1"/>
                </a:solidFill>
              </a:rPr>
              <a:t>(Reshape)</a:t>
            </a:r>
          </a:p>
          <a:p>
            <a:pPr marL="0" lvl="2" indent="0">
              <a:spcBef>
                <a:spcPts val="1800"/>
              </a:spcBef>
              <a:buNone/>
            </a:pPr>
            <a:endParaRPr lang="en-US" altLang="zh-CN" sz="2400" dirty="0"/>
          </a:p>
          <a:p>
            <a:pPr marL="223838" lvl="2" indent="-223838">
              <a:spcBef>
                <a:spcPts val="1800"/>
              </a:spcBef>
            </a:pPr>
            <a:endParaRPr lang="en-US" altLang="zh-CN" sz="2400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2" y="2031047"/>
            <a:ext cx="6217580" cy="42525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012" y="2547874"/>
            <a:ext cx="402168" cy="36195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767" y="4399997"/>
            <a:ext cx="360040" cy="33123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573" y="4585158"/>
            <a:ext cx="1715532" cy="18002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8620" y="4626689"/>
            <a:ext cx="1540071" cy="172812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9217" y="2894193"/>
            <a:ext cx="1561379" cy="173249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7898" y="2867901"/>
            <a:ext cx="1495226" cy="175878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87898" y="4614066"/>
            <a:ext cx="1512032" cy="17335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0474" y="2441162"/>
            <a:ext cx="1704975" cy="4381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29288" y="2879312"/>
            <a:ext cx="1663898" cy="17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0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1.ArcMap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编辑基础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1"/>
          </p:nvPr>
        </p:nvSpPr>
        <p:spPr>
          <a:xfrm>
            <a:off x="1125860" y="1988839"/>
            <a:ext cx="9073007" cy="4721573"/>
          </a:xfrm>
        </p:spPr>
        <p:txBody>
          <a:bodyPr/>
          <a:lstStyle/>
          <a:p>
            <a:pPr marL="223838" lvl="2" indent="-223838">
              <a:spcBef>
                <a:spcPts val="1800"/>
              </a:spcBef>
            </a:pPr>
            <a:r>
              <a:rPr lang="zh-CN" altLang="en-US" sz="2400" b="1" dirty="0"/>
              <a:t>追踪（</a:t>
            </a:r>
            <a:r>
              <a:rPr lang="en-US" altLang="zh-CN" sz="2400" b="1" dirty="0"/>
              <a:t>trace)</a:t>
            </a:r>
          </a:p>
          <a:p>
            <a:pPr marL="223838" lvl="2" indent="-223838">
              <a:spcBef>
                <a:spcPts val="1800"/>
              </a:spcBef>
            </a:pPr>
            <a:endParaRPr lang="en-US" altLang="zh-CN" sz="2400" dirty="0"/>
          </a:p>
          <a:p>
            <a:pPr marL="0" lvl="2" indent="0">
              <a:spcBef>
                <a:spcPts val="1800"/>
              </a:spcBef>
              <a:buNone/>
            </a:pPr>
            <a:endParaRPr lang="en-US" altLang="zh-CN" sz="2400" dirty="0"/>
          </a:p>
          <a:p>
            <a:pPr marL="223838" lvl="2" indent="-223838">
              <a:spcBef>
                <a:spcPts val="1800"/>
              </a:spcBef>
            </a:pPr>
            <a:r>
              <a:rPr lang="zh-CN" altLang="en-US" sz="2400" b="1" dirty="0"/>
              <a:t>线要素的延长与裁切</a:t>
            </a:r>
            <a:r>
              <a:rPr lang="zh-CN" altLang="en-US" sz="2400" dirty="0"/>
              <a:t>（调用高级编辑工具</a:t>
            </a:r>
            <a:r>
              <a:rPr lang="en-US" altLang="zh-CN" sz="2400" dirty="0"/>
              <a:t>Advanced Editing)</a:t>
            </a:r>
          </a:p>
          <a:p>
            <a:pPr marL="0" lvl="2" indent="0">
              <a:spcBef>
                <a:spcPts val="1800"/>
              </a:spcBef>
              <a:buNone/>
            </a:pPr>
            <a:endParaRPr lang="en-US" altLang="zh-CN" sz="2400" dirty="0"/>
          </a:p>
          <a:p>
            <a:pPr marL="223838" lvl="2" indent="-223838">
              <a:spcBef>
                <a:spcPts val="1800"/>
              </a:spcBef>
            </a:pP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164" y="1650330"/>
            <a:ext cx="8202605" cy="48364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501" y="2185344"/>
            <a:ext cx="2150869" cy="19778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633" y="2154413"/>
            <a:ext cx="2010792" cy="19667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7450" y="1988840"/>
            <a:ext cx="362211" cy="33434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1342" y="3864036"/>
            <a:ext cx="2418014" cy="37520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5511" y="4475268"/>
            <a:ext cx="2077157" cy="203642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6947" y="4552709"/>
            <a:ext cx="2110831" cy="203642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5023" y="4579355"/>
            <a:ext cx="2340018" cy="20097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92319" y="4501914"/>
            <a:ext cx="2074151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5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1"/>
          </p:nvPr>
        </p:nvSpPr>
        <p:spPr>
          <a:xfrm>
            <a:off x="693812" y="1895173"/>
            <a:ext cx="3384376" cy="4114801"/>
          </a:xfrm>
        </p:spPr>
        <p:txBody>
          <a:bodyPr>
            <a:normAutofit/>
          </a:bodyPr>
          <a:lstStyle/>
          <a:p>
            <a:pPr lvl="1" eaLnBrk="1" hangingPunct="1">
              <a:spcAft>
                <a:spcPct val="20000"/>
              </a:spcAft>
            </a:pP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/>
              <a:t>组合要素</a:t>
            </a:r>
          </a:p>
          <a:p>
            <a:pPr lvl="2" eaLnBrk="1" hangingPunct="1">
              <a:spcAft>
                <a:spcPct val="20000"/>
              </a:spcAft>
            </a:pP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zh-CN" altLang="en-US" sz="2400" dirty="0"/>
              <a:t>合并（</a:t>
            </a:r>
            <a:r>
              <a:rPr lang="en-US" altLang="zh-CN" sz="2400" dirty="0"/>
              <a:t>Merge</a:t>
            </a:r>
            <a:r>
              <a:rPr lang="zh-CN" altLang="en-US" sz="2400" dirty="0"/>
              <a:t>）</a:t>
            </a:r>
          </a:p>
          <a:p>
            <a:pPr lvl="2" eaLnBrk="1" hangingPunct="1">
              <a:spcAft>
                <a:spcPct val="20000"/>
              </a:spcAft>
            </a:pPr>
            <a:r>
              <a:rPr lang="zh-CN" altLang="en-US" sz="2400" dirty="0"/>
              <a:t> 联合（</a:t>
            </a:r>
            <a:r>
              <a:rPr lang="en-US" altLang="zh-CN" sz="2400" dirty="0"/>
              <a:t>Union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463550" lvl="2" indent="0" eaLnBrk="1" hangingPunct="1">
              <a:spcAft>
                <a:spcPct val="20000"/>
              </a:spcAft>
              <a:buNone/>
            </a:pPr>
            <a:endParaRPr lang="en-US" altLang="zh-CN" sz="2400" dirty="0"/>
          </a:p>
          <a:p>
            <a:pPr marL="463550" lvl="2" indent="0">
              <a:spcAft>
                <a:spcPct val="20000"/>
              </a:spcAft>
              <a:buNone/>
            </a:pPr>
            <a:r>
              <a:rPr lang="en-US" altLang="zh-CN" sz="2400" dirty="0"/>
              <a:t>									</a:t>
            </a:r>
            <a:endParaRPr lang="en-US" altLang="zh-CN" sz="2600" dirty="0"/>
          </a:p>
          <a:p>
            <a:pPr marL="231775" lvl="1" indent="0">
              <a:spcAft>
                <a:spcPct val="20000"/>
              </a:spcAft>
              <a:buNone/>
            </a:pPr>
            <a:endParaRPr lang="zh-CN" altLang="en-US" sz="2400" dirty="0"/>
          </a:p>
          <a:p>
            <a:pPr marL="463550" lvl="2" indent="0" eaLnBrk="1" hangingPunct="1">
              <a:spcAft>
                <a:spcPct val="20000"/>
              </a:spcAft>
              <a:buNone/>
            </a:pPr>
            <a:endParaRPr lang="zh-CN" altLang="en-US" sz="2400" dirty="0"/>
          </a:p>
          <a:p>
            <a:pPr eaLnBrk="1" hangingPunct="1">
              <a:buFontTx/>
              <a:buNone/>
            </a:pPr>
            <a:endParaRPr lang="en-US" altLang="zh-CN" dirty="0"/>
          </a:p>
        </p:txBody>
      </p:sp>
      <p:sp>
        <p:nvSpPr>
          <p:cNvPr id="9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1.ArcMap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编辑基础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372" y="1300423"/>
            <a:ext cx="5002066" cy="223224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88" y="3532672"/>
            <a:ext cx="2592288" cy="27346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722" y="1547681"/>
            <a:ext cx="1896642" cy="41344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0707" y="3532671"/>
            <a:ext cx="2470289" cy="273466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87565" y="3861048"/>
            <a:ext cx="35496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lvl="2" indent="0">
              <a:spcAft>
                <a:spcPct val="20000"/>
              </a:spcAft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（注：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完成同层要素合并；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Union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完成不同要素的空间合并）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09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"/>
          <p:cNvSpPr>
            <a:spLocks noGrp="1"/>
          </p:cNvSpPr>
          <p:nvPr>
            <p:ph idx="11"/>
          </p:nvPr>
        </p:nvSpPr>
        <p:spPr>
          <a:xfrm>
            <a:off x="1125860" y="1700808"/>
            <a:ext cx="9134391" cy="4402833"/>
          </a:xfrm>
        </p:spPr>
        <p:txBody>
          <a:bodyPr/>
          <a:lstStyle/>
          <a:p>
            <a:r>
              <a:rPr lang="zh-CN" altLang="en-US" b="1" dirty="0"/>
              <a:t>要素分割操作</a:t>
            </a:r>
            <a:endParaRPr lang="en-US" altLang="zh-CN" b="1" dirty="0"/>
          </a:p>
          <a:p>
            <a:pPr lvl="1"/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按长度分割线要素（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Split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多边形要素分割（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Cut Polygon Features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endParaRPr lang="zh-CN" altLang="en-US" sz="2400" dirty="0"/>
          </a:p>
        </p:txBody>
      </p:sp>
      <p:sp>
        <p:nvSpPr>
          <p:cNvPr id="9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1.ArcMap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编辑基础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92" y="4903616"/>
            <a:ext cx="2612340" cy="1990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812" y="4579752"/>
            <a:ext cx="2612340" cy="21164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898" y="2283298"/>
            <a:ext cx="2750539" cy="18428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9437" y="2271799"/>
            <a:ext cx="2668336" cy="185435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8228" y="1588245"/>
            <a:ext cx="7472580" cy="6227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065" y="2283919"/>
            <a:ext cx="367891" cy="3359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3657" y="4132877"/>
            <a:ext cx="424931" cy="40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5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729" y="3753277"/>
            <a:ext cx="1619009" cy="3454252"/>
          </a:xfrm>
          <a:prstGeom prst="rect">
            <a:avLst/>
          </a:prstGeom>
        </p:spPr>
      </p:pic>
      <p:sp>
        <p:nvSpPr>
          <p:cNvPr id="10243" name="Rectangle 3"/>
          <p:cNvSpPr>
            <a:spLocks noGrp="1" noChangeArrowheads="1"/>
          </p:cNvSpPr>
          <p:nvPr>
            <p:ph idx="11"/>
          </p:nvPr>
        </p:nvSpPr>
        <p:spPr>
          <a:xfrm>
            <a:off x="849487" y="1883592"/>
            <a:ext cx="9134391" cy="4114801"/>
          </a:xfrm>
        </p:spPr>
        <p:txBody>
          <a:bodyPr/>
          <a:lstStyle/>
          <a:p>
            <a:pPr lvl="1">
              <a:lnSpc>
                <a:spcPct val="100000"/>
              </a:lnSpc>
              <a:spcAft>
                <a:spcPct val="20000"/>
              </a:spcAft>
            </a:pPr>
            <a:r>
              <a:rPr lang="zh-CN" altLang="en-US" sz="2400" b="1" dirty="0">
                <a:solidFill>
                  <a:srgbClr val="FF0000"/>
                </a:solidFill>
              </a:rPr>
              <a:t>复杂的多边形的编辑 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  <a:spcAft>
                <a:spcPct val="20000"/>
              </a:spcAft>
            </a:pPr>
            <a:r>
              <a:rPr lang="en-US" altLang="zh-CN" sz="2200" b="1" dirty="0"/>
              <a:t>Auto Complete Polygon</a:t>
            </a:r>
          </a:p>
          <a:p>
            <a:pPr marL="463550" lvl="2" indent="0">
              <a:lnSpc>
                <a:spcPct val="100000"/>
              </a:lnSpc>
              <a:spcAft>
                <a:spcPct val="20000"/>
              </a:spcAft>
              <a:buNone/>
            </a:pPr>
            <a:endParaRPr lang="en-US" altLang="zh-CN" sz="2200" dirty="0"/>
          </a:p>
          <a:p>
            <a:pPr lvl="2">
              <a:spcAft>
                <a:spcPct val="20000"/>
              </a:spcAft>
            </a:pPr>
            <a:r>
              <a:rPr lang="zh-CN" altLang="en-US" sz="2400" b="1" dirty="0"/>
              <a:t>岛状多边形的数字化</a:t>
            </a:r>
            <a:endParaRPr lang="en-US" altLang="zh-CN" sz="2400" b="1" dirty="0"/>
          </a:p>
          <a:p>
            <a:pPr marL="463550" lvl="2" indent="0">
              <a:spcAft>
                <a:spcPct val="20000"/>
              </a:spcAft>
              <a:buNone/>
            </a:pPr>
            <a:r>
              <a:rPr lang="zh-CN" altLang="en-US" sz="2400" b="1" dirty="0"/>
              <a:t>（</a:t>
            </a:r>
            <a:r>
              <a:rPr lang="zh-CN" altLang="en-US" b="1" dirty="0"/>
              <a:t>创建独立多边形，并采用裁切</a:t>
            </a:r>
            <a:r>
              <a:rPr lang="en-US" altLang="zh-CN" b="1" dirty="0"/>
              <a:t>Clip</a:t>
            </a:r>
          </a:p>
          <a:p>
            <a:pPr marL="463550" lvl="2" indent="0">
              <a:spcAft>
                <a:spcPct val="20000"/>
              </a:spcAft>
              <a:buNone/>
            </a:pPr>
            <a:r>
              <a:rPr lang="zh-CN" altLang="en-US" b="1" dirty="0"/>
              <a:t>裁切出叠加到大的多边形）</a:t>
            </a:r>
            <a:endParaRPr lang="en-US" altLang="zh-CN" b="1" dirty="0"/>
          </a:p>
          <a:p>
            <a:pPr marL="463550" lvl="2" indent="0">
              <a:spcAft>
                <a:spcPct val="20000"/>
              </a:spcAft>
              <a:buNone/>
            </a:pPr>
            <a:endParaRPr lang="zh-CN" altLang="en-US" dirty="0"/>
          </a:p>
          <a:p>
            <a:pPr marL="231775" lvl="1" indent="0" eaLnBrk="1" hangingPunct="1">
              <a:spcAft>
                <a:spcPct val="20000"/>
              </a:spcAft>
              <a:buNone/>
            </a:pPr>
            <a:endParaRPr lang="zh-CN" altLang="en-US" sz="2400" dirty="0"/>
          </a:p>
          <a:p>
            <a:pPr marL="463550" lvl="2" indent="0" eaLnBrk="1" hangingPunct="1">
              <a:spcAft>
                <a:spcPct val="20000"/>
              </a:spcAft>
              <a:buNone/>
            </a:pPr>
            <a:endParaRPr lang="zh-CN" altLang="en-US" sz="2400" dirty="0"/>
          </a:p>
          <a:p>
            <a:pPr eaLnBrk="1" hangingPunct="1">
              <a:buFontTx/>
              <a:buNone/>
            </a:pPr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49487" y="5085184"/>
            <a:ext cx="5816704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ct val="20000"/>
              </a:spcAft>
            </a:pP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dirty="0">
              <a:solidFill>
                <a:srgbClr val="FF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dirty="0"/>
          </a:p>
        </p:txBody>
      </p:sp>
      <p:sp>
        <p:nvSpPr>
          <p:cNvPr id="9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1.ArcMap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编辑基础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979" y="1616495"/>
            <a:ext cx="2562225" cy="1857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213" y="1616495"/>
            <a:ext cx="2022885" cy="18573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9098" y="1616495"/>
            <a:ext cx="2037628" cy="18573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6616" y="3955157"/>
            <a:ext cx="2062679" cy="172819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0978" y="3955157"/>
            <a:ext cx="23336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6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数字蓝色隧道 16x9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3_TF02895261_TF02895261" id="{EE27DA37-0F8A-4E11-8B73-6D0B41DF3A3E}" vid="{4EC9EAAD-1DF4-4620-874C-40135A46AC23}"/>
    </a:ext>
  </a:extLst>
</a:theme>
</file>

<file path=ppt/theme/theme2.xml><?xml version="1.0" encoding="utf-8"?>
<a:theme xmlns:a="http://schemas.openxmlformats.org/drawingml/2006/main" name="2_数字蓝色隧道 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3_TF02895261_TF02895261" id="{EE27DA37-0F8A-4E11-8B73-6D0B41DF3A3E}" vid="{4EC9EAAD-1DF4-4620-874C-40135A46AC23}"/>
    </a:ext>
  </a:extLst>
</a:theme>
</file>

<file path=ppt/theme/theme3.xml><?xml version="1.0" encoding="utf-8"?>
<a:theme xmlns:a="http://schemas.openxmlformats.org/drawingml/2006/main" name="3_数字蓝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3_TF02895261_TF02895261" id="{EE27DA37-0F8A-4E11-8B73-6D0B41DF3A3E}" vid="{4EC9EAAD-1DF4-4620-874C-40135A46AC23}"/>
    </a:ext>
  </a:extLst>
</a:theme>
</file>

<file path=ppt/theme/theme4.xml><?xml version="1.0" encoding="utf-8"?>
<a:theme xmlns:a="http://schemas.openxmlformats.org/drawingml/2006/main" name="1_数字蓝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3_TF02895261_TF02895261" id="{EE27DA37-0F8A-4E11-8B73-6D0B41DF3A3E}" vid="{4EC9EAAD-1DF4-4620-874C-40135A46AC23}"/>
    </a:ext>
  </a:extLst>
</a:theme>
</file>

<file path=ppt/theme/theme5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蓝色数字隧道业务演示文稿（宽屏）</Template>
  <TotalTime>0</TotalTime>
  <Words>1854</Words>
  <Application>Microsoft Office PowerPoint</Application>
  <PresentationFormat>自定义</PresentationFormat>
  <Paragraphs>264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44</vt:i4>
      </vt:variant>
    </vt:vector>
  </HeadingPairs>
  <TitlesOfParts>
    <vt:vector size="60" baseType="lpstr">
      <vt:lpstr>MS UI Gothic</vt:lpstr>
      <vt:lpstr>等线</vt:lpstr>
      <vt:lpstr>等线 Light</vt:lpstr>
      <vt:lpstr>仿宋_GB2312</vt:lpstr>
      <vt:lpstr>黑体</vt:lpstr>
      <vt:lpstr>楷体_GB2312</vt:lpstr>
      <vt:lpstr>宋体</vt:lpstr>
      <vt:lpstr>微软雅黑</vt:lpstr>
      <vt:lpstr>Arial</vt:lpstr>
      <vt:lpstr>Corbel</vt:lpstr>
      <vt:lpstr>Wingdings</vt:lpstr>
      <vt:lpstr>数字蓝色隧道 16x9</vt:lpstr>
      <vt:lpstr>2_数字蓝色隧道 16x9</vt:lpstr>
      <vt:lpstr>3_数字蓝色隧道 16x9</vt:lpstr>
      <vt:lpstr>1_数字蓝色隧道 16x9</vt:lpstr>
      <vt:lpstr>自定义设计方案</vt:lpstr>
      <vt:lpstr>PowerPoint 演示文稿</vt:lpstr>
      <vt:lpstr>主要内容</vt:lpstr>
      <vt:lpstr>1.ArcMap 编辑基础</vt:lpstr>
      <vt:lpstr>1.ArcMap 编辑基础</vt:lpstr>
      <vt:lpstr>1.ArcMap 编辑基础</vt:lpstr>
      <vt:lpstr>1.ArcMap 编辑基础</vt:lpstr>
      <vt:lpstr>1.ArcMap 编辑基础</vt:lpstr>
      <vt:lpstr>1.ArcMap 编辑基础</vt:lpstr>
      <vt:lpstr>1.ArcMap 编辑基础</vt:lpstr>
      <vt:lpstr>1.ArcMap 编辑基础</vt:lpstr>
      <vt:lpstr>1.ArcMap 编辑基础</vt:lpstr>
      <vt:lpstr>1.ArcMap 编辑基础</vt:lpstr>
      <vt:lpstr>1.ArcMap 编辑基础</vt:lpstr>
      <vt:lpstr>2.拓扑</vt:lpstr>
      <vt:lpstr>2.拓扑</vt:lpstr>
      <vt:lpstr> </vt:lpstr>
      <vt:lpstr>2.2拓扑规则</vt:lpstr>
      <vt:lpstr>2.2 拓扑规则-自身拓扑</vt:lpstr>
      <vt:lpstr>2.2 拓扑规则-自身拓扑</vt:lpstr>
      <vt:lpstr>2.2 拓扑规则-自身拓扑</vt:lpstr>
      <vt:lpstr>2.2 拓扑规则-点与线之间拓扑</vt:lpstr>
      <vt:lpstr>2.2 拓扑规则-点面之间拓扑</vt:lpstr>
      <vt:lpstr> 2.拓扑规则-线面之间拓扑</vt:lpstr>
      <vt:lpstr>2.2 拓扑规则-线线之间</vt:lpstr>
      <vt:lpstr>2.2 拓扑规则-面面之间</vt:lpstr>
      <vt:lpstr>3.拓扑建立和拓扑检查</vt:lpstr>
      <vt:lpstr>PowerPoint 演示文稿</vt:lpstr>
      <vt:lpstr>4.拓扑错误处理</vt:lpstr>
      <vt:lpstr>4.拓扑错误修改</vt:lpstr>
      <vt:lpstr>4.拓扑错误修改-重叠线</vt:lpstr>
      <vt:lpstr>4.拓扑错误修改-重叠面</vt:lpstr>
      <vt:lpstr>4.拓扑错误修改-缝隙(面)</vt:lpstr>
      <vt:lpstr>4.拓扑错误修改-悬挂(线）</vt:lpstr>
      <vt:lpstr>4.拓扑错误修改-伪节点</vt:lpstr>
      <vt:lpstr>4.拓扑错误修改</vt:lpstr>
      <vt:lpstr>5.案例分析</vt:lpstr>
      <vt:lpstr>5.案例分析-等高线的拓扑创建与修改</vt:lpstr>
      <vt:lpstr>5.案例分析-等高线的拓扑创建与修改</vt:lpstr>
      <vt:lpstr>5.案例分析-等高线的拓扑创建与修改</vt:lpstr>
      <vt:lpstr>PowerPoint 演示文稿</vt:lpstr>
      <vt:lpstr>5.案例分析-多边形的拓扑处理</vt:lpstr>
      <vt:lpstr>5.案例分析-多边形的拓扑处理</vt:lpstr>
      <vt:lpstr> 5.案例分析-多边形的拓扑处理</vt:lpstr>
      <vt:lpstr>作业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2021-09-14T09:00:52Z</dcterms:created>
  <dcterms:modified xsi:type="dcterms:W3CDTF">2025-02-18T00:54:30Z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